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3"/>
  </p:notesMasterIdLst>
  <p:handoutMasterIdLst>
    <p:handoutMasterId r:id="rId4"/>
  </p:handoutMasterIdLst>
  <p:sldIdLst>
    <p:sldId id="256" r:id="rId2"/>
  </p:sldIdLst>
  <p:sldSz cx="7559675" cy="10691813"/>
  <p:notesSz cx="6864350" cy="9996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2796" y="90"/>
      </p:cViewPr>
      <p:guideLst>
        <p:guide orient="horz" pos="3367"/>
        <p:guide pos="2381"/>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 xmlns:a16="http://schemas.microsoft.com/office/drawing/2014/main" id="{8B1C6C54-C216-4118-B4B3-E2B1446126C6}"/>
              </a:ext>
            </a:extLst>
          </p:cNvPr>
          <p:cNvSpPr>
            <a:spLocks noGrp="1"/>
          </p:cNvSpPr>
          <p:nvPr>
            <p:ph type="hdr" sz="quarter"/>
          </p:nvPr>
        </p:nvSpPr>
        <p:spPr>
          <a:xfrm>
            <a:off x="0" y="0"/>
            <a:ext cx="2974552" cy="501560"/>
          </a:xfrm>
          <a:prstGeom prst="rect">
            <a:avLst/>
          </a:prstGeom>
        </p:spPr>
        <p:txBody>
          <a:bodyPr vert="horz" lIns="96341" tIns="48171" rIns="96341" bIns="48171" rtlCol="0"/>
          <a:lstStyle>
            <a:lvl1pPr algn="l">
              <a:defRPr sz="1300"/>
            </a:lvl1pPr>
          </a:lstStyle>
          <a:p>
            <a:endParaRPr lang="fr-FR"/>
          </a:p>
        </p:txBody>
      </p:sp>
      <p:sp>
        <p:nvSpPr>
          <p:cNvPr id="3" name="Espace réservé de la date 2">
            <a:extLst>
              <a:ext uri="{FF2B5EF4-FFF2-40B4-BE49-F238E27FC236}">
                <a16:creationId xmlns="" xmlns:a16="http://schemas.microsoft.com/office/drawing/2014/main" id="{D52F1024-0902-4A28-B018-E92789433946}"/>
              </a:ext>
            </a:extLst>
          </p:cNvPr>
          <p:cNvSpPr>
            <a:spLocks noGrp="1"/>
          </p:cNvSpPr>
          <p:nvPr>
            <p:ph type="dt" sz="quarter" idx="1"/>
          </p:nvPr>
        </p:nvSpPr>
        <p:spPr>
          <a:xfrm>
            <a:off x="3888210" y="0"/>
            <a:ext cx="2974552" cy="501560"/>
          </a:xfrm>
          <a:prstGeom prst="rect">
            <a:avLst/>
          </a:prstGeom>
        </p:spPr>
        <p:txBody>
          <a:bodyPr vert="horz" lIns="96341" tIns="48171" rIns="96341" bIns="48171" rtlCol="0"/>
          <a:lstStyle>
            <a:lvl1pPr algn="r">
              <a:defRPr sz="1300"/>
            </a:lvl1pPr>
          </a:lstStyle>
          <a:p>
            <a:fld id="{0F6CB286-0C48-4E26-8CBB-B2511F2A895F}" type="datetimeFigureOut">
              <a:rPr lang="fr-FR" smtClean="0"/>
              <a:pPr/>
              <a:t>29/03/2018</a:t>
            </a:fld>
            <a:endParaRPr lang="fr-FR"/>
          </a:p>
        </p:txBody>
      </p:sp>
      <p:sp>
        <p:nvSpPr>
          <p:cNvPr id="4" name="Espace réservé du pied de page 3">
            <a:extLst>
              <a:ext uri="{FF2B5EF4-FFF2-40B4-BE49-F238E27FC236}">
                <a16:creationId xmlns="" xmlns:a16="http://schemas.microsoft.com/office/drawing/2014/main" id="{1DF87E1A-C2B5-4BDE-83EF-2E7879697648}"/>
              </a:ext>
            </a:extLst>
          </p:cNvPr>
          <p:cNvSpPr>
            <a:spLocks noGrp="1"/>
          </p:cNvSpPr>
          <p:nvPr>
            <p:ph type="ftr" sz="quarter" idx="2"/>
          </p:nvPr>
        </p:nvSpPr>
        <p:spPr>
          <a:xfrm>
            <a:off x="0" y="9494929"/>
            <a:ext cx="2974552" cy="501559"/>
          </a:xfrm>
          <a:prstGeom prst="rect">
            <a:avLst/>
          </a:prstGeom>
        </p:spPr>
        <p:txBody>
          <a:bodyPr vert="horz" lIns="96341" tIns="48171" rIns="96341" bIns="48171" rtlCol="0" anchor="b"/>
          <a:lstStyle>
            <a:lvl1pPr algn="l">
              <a:defRPr sz="1300"/>
            </a:lvl1pPr>
          </a:lstStyle>
          <a:p>
            <a:endParaRPr lang="fr-FR"/>
          </a:p>
        </p:txBody>
      </p:sp>
      <p:sp>
        <p:nvSpPr>
          <p:cNvPr id="5" name="Espace réservé du numéro de diapositive 4">
            <a:extLst>
              <a:ext uri="{FF2B5EF4-FFF2-40B4-BE49-F238E27FC236}">
                <a16:creationId xmlns="" xmlns:a16="http://schemas.microsoft.com/office/drawing/2014/main" id="{536B47DC-95FF-49BE-AD86-DE879790448A}"/>
              </a:ext>
            </a:extLst>
          </p:cNvPr>
          <p:cNvSpPr>
            <a:spLocks noGrp="1"/>
          </p:cNvSpPr>
          <p:nvPr>
            <p:ph type="sldNum" sz="quarter" idx="3"/>
          </p:nvPr>
        </p:nvSpPr>
        <p:spPr>
          <a:xfrm>
            <a:off x="3888210" y="9494929"/>
            <a:ext cx="2974552" cy="501559"/>
          </a:xfrm>
          <a:prstGeom prst="rect">
            <a:avLst/>
          </a:prstGeom>
        </p:spPr>
        <p:txBody>
          <a:bodyPr vert="horz" lIns="96341" tIns="48171" rIns="96341" bIns="48171" rtlCol="0" anchor="b"/>
          <a:lstStyle>
            <a:lvl1pPr algn="r">
              <a:defRPr sz="1300"/>
            </a:lvl1pPr>
          </a:lstStyle>
          <a:p>
            <a:fld id="{FD4B11EE-61AC-4FA5-852C-50A70BE2097B}" type="slidenum">
              <a:rPr lang="fr-FR" smtClean="0"/>
              <a:pPr/>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4552" cy="501560"/>
          </a:xfrm>
          <a:prstGeom prst="rect">
            <a:avLst/>
          </a:prstGeom>
        </p:spPr>
        <p:txBody>
          <a:bodyPr vert="horz" lIns="96341" tIns="48171" rIns="96341" bIns="48171" rtlCol="0"/>
          <a:lstStyle>
            <a:lvl1pPr algn="l">
              <a:defRPr sz="1300"/>
            </a:lvl1pPr>
          </a:lstStyle>
          <a:p>
            <a:endParaRPr lang="fr-FR"/>
          </a:p>
        </p:txBody>
      </p:sp>
      <p:sp>
        <p:nvSpPr>
          <p:cNvPr id="3" name="Espace réservé de la date 2"/>
          <p:cNvSpPr>
            <a:spLocks noGrp="1"/>
          </p:cNvSpPr>
          <p:nvPr>
            <p:ph type="dt" idx="1"/>
          </p:nvPr>
        </p:nvSpPr>
        <p:spPr>
          <a:xfrm>
            <a:off x="3888210" y="0"/>
            <a:ext cx="2974552" cy="501560"/>
          </a:xfrm>
          <a:prstGeom prst="rect">
            <a:avLst/>
          </a:prstGeom>
        </p:spPr>
        <p:txBody>
          <a:bodyPr vert="horz" lIns="96341" tIns="48171" rIns="96341" bIns="48171" rtlCol="0"/>
          <a:lstStyle>
            <a:lvl1pPr algn="r">
              <a:defRPr sz="1300"/>
            </a:lvl1pPr>
          </a:lstStyle>
          <a:p>
            <a:fld id="{59A0D298-3A1B-4EC6-827A-AF1D87329BA8}" type="datetimeFigureOut">
              <a:rPr lang="fr-FR" smtClean="0"/>
              <a:pPr/>
              <a:t>29/03/2018</a:t>
            </a:fld>
            <a:endParaRPr lang="fr-FR"/>
          </a:p>
        </p:txBody>
      </p:sp>
      <p:sp>
        <p:nvSpPr>
          <p:cNvPr id="4" name="Espace réservé de l'image des diapositives 3"/>
          <p:cNvSpPr>
            <a:spLocks noGrp="1" noRot="1" noChangeAspect="1"/>
          </p:cNvSpPr>
          <p:nvPr>
            <p:ph type="sldImg" idx="2"/>
          </p:nvPr>
        </p:nvSpPr>
        <p:spPr>
          <a:xfrm>
            <a:off x="2239963" y="1249363"/>
            <a:ext cx="2384425" cy="3373437"/>
          </a:xfrm>
          <a:prstGeom prst="rect">
            <a:avLst/>
          </a:prstGeom>
          <a:noFill/>
          <a:ln w="12700">
            <a:solidFill>
              <a:prstClr val="black"/>
            </a:solidFill>
          </a:ln>
        </p:spPr>
        <p:txBody>
          <a:bodyPr vert="horz" lIns="96341" tIns="48171" rIns="96341" bIns="48171" rtlCol="0" anchor="ctr"/>
          <a:lstStyle/>
          <a:p>
            <a:endParaRPr lang="fr-FR"/>
          </a:p>
        </p:txBody>
      </p:sp>
      <p:sp>
        <p:nvSpPr>
          <p:cNvPr id="5" name="Espace réservé des notes 4"/>
          <p:cNvSpPr>
            <a:spLocks noGrp="1"/>
          </p:cNvSpPr>
          <p:nvPr>
            <p:ph type="body" sz="quarter" idx="3"/>
          </p:nvPr>
        </p:nvSpPr>
        <p:spPr>
          <a:xfrm>
            <a:off x="686435" y="4810810"/>
            <a:ext cx="5491480" cy="3936117"/>
          </a:xfrm>
          <a:prstGeom prst="rect">
            <a:avLst/>
          </a:prstGeom>
        </p:spPr>
        <p:txBody>
          <a:bodyPr vert="horz" lIns="96341" tIns="48171" rIns="96341" bIns="48171"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94929"/>
            <a:ext cx="2974552" cy="501559"/>
          </a:xfrm>
          <a:prstGeom prst="rect">
            <a:avLst/>
          </a:prstGeom>
        </p:spPr>
        <p:txBody>
          <a:bodyPr vert="horz" lIns="96341" tIns="48171" rIns="96341" bIns="48171"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88210" y="9494929"/>
            <a:ext cx="2974552" cy="501559"/>
          </a:xfrm>
          <a:prstGeom prst="rect">
            <a:avLst/>
          </a:prstGeom>
        </p:spPr>
        <p:txBody>
          <a:bodyPr vert="horz" lIns="96341" tIns="48171" rIns="96341" bIns="48171" rtlCol="0" anchor="b"/>
          <a:lstStyle>
            <a:lvl1pPr algn="r">
              <a:defRPr sz="1300"/>
            </a:lvl1pPr>
          </a:lstStyle>
          <a:p>
            <a:fld id="{0697997E-8F54-441B-B8ED-B11C7F0FA665}" type="slidenum">
              <a:rPr lang="fr-FR" smtClean="0"/>
              <a:pPr/>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games p1">
    <p:spTree>
      <p:nvGrpSpPr>
        <p:cNvPr id="1" name=""/>
        <p:cNvGrpSpPr/>
        <p:nvPr/>
      </p:nvGrpSpPr>
      <p:grpSpPr>
        <a:xfrm>
          <a:off x="0" y="0"/>
          <a:ext cx="0" cy="0"/>
          <a:chOff x="0" y="0"/>
          <a:chExt cx="0" cy="0"/>
        </a:xfrm>
      </p:grpSpPr>
      <p:sp>
        <p:nvSpPr>
          <p:cNvPr id="3" name="Rectangle : coins arrondis 2">
            <a:extLst>
              <a:ext uri="{FF2B5EF4-FFF2-40B4-BE49-F238E27FC236}">
                <a16:creationId xmlns="" xmlns:a16="http://schemas.microsoft.com/office/drawing/2014/main"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 xmlns:a16="http://schemas.microsoft.com/office/drawing/2014/main"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 xmlns:a16="http://schemas.microsoft.com/office/drawing/2014/main"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 xmlns:a16="http://schemas.microsoft.com/office/drawing/2014/main"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smtClean="0"/>
              <a:t>clic </a:t>
            </a:r>
            <a:r>
              <a:rPr lang="fr-FR" dirty="0"/>
              <a:t>&amp; </a:t>
            </a:r>
            <a:r>
              <a:rPr lang="fr-FR" dirty="0" err="1"/>
              <a:t>write</a:t>
            </a:r>
            <a:endParaRPr lang="fr-FR" dirty="0"/>
          </a:p>
        </p:txBody>
      </p:sp>
      <p:sp>
        <p:nvSpPr>
          <p:cNvPr id="14" name="Rectangle 13">
            <a:extLst>
              <a:ext uri="{FF2B5EF4-FFF2-40B4-BE49-F238E27FC236}">
                <a16:creationId xmlns="" xmlns:a16="http://schemas.microsoft.com/office/drawing/2014/main"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 xmlns:a16="http://schemas.microsoft.com/office/drawing/2014/main"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 xmlns:a16="http://schemas.microsoft.com/office/drawing/2014/main"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 xmlns:a16="http://schemas.microsoft.com/office/drawing/2014/main" id="{21BB1204-9251-47C6-AC69-85376C2E1CAA}"/>
              </a:ext>
            </a:extLst>
          </p:cNvPr>
          <p:cNvSpPr>
            <a:spLocks noGrp="1"/>
          </p:cNvSpPr>
          <p:nvPr>
            <p:ph type="body" sz="quarter" idx="16" hasCustomPrompt="1"/>
          </p:nvPr>
        </p:nvSpPr>
        <p:spPr>
          <a:xfrm>
            <a:off x="1619113" y="1398711"/>
            <a:ext cx="900000" cy="274302"/>
          </a:xfrm>
        </p:spPr>
        <p:txBody>
          <a:bodyPr>
            <a:normAutofit/>
          </a:bodyPr>
          <a:lstStyle>
            <a:lvl1pPr>
              <a:defRPr/>
            </a:lvl1pPr>
          </a:lstStyle>
          <a:p>
            <a:pPr lvl="0"/>
            <a:r>
              <a:rPr lang="fr-FR" dirty="0" smtClean="0"/>
              <a:t>Clic &amp; </a:t>
            </a:r>
            <a:r>
              <a:rPr lang="fr-FR" dirty="0" err="1" smtClean="0"/>
              <a:t>write</a:t>
            </a:r>
            <a:r>
              <a:rPr lang="fr-FR" dirty="0" smtClean="0"/>
              <a:t> </a:t>
            </a:r>
            <a:endParaRPr lang="fr-FR" dirty="0"/>
          </a:p>
        </p:txBody>
      </p:sp>
      <p:sp>
        <p:nvSpPr>
          <p:cNvPr id="20" name="Espace réservé du texte 6">
            <a:extLst>
              <a:ext uri="{FF2B5EF4-FFF2-40B4-BE49-F238E27FC236}">
                <a16:creationId xmlns="" xmlns:a16="http://schemas.microsoft.com/office/drawing/2014/main"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 xmlns:a16="http://schemas.microsoft.com/office/drawing/2014/main"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 xmlns:a16="http://schemas.microsoft.com/office/drawing/2014/main"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err="1" smtClean="0">
                <a:solidFill>
                  <a:schemeClr val="accent6">
                    <a:lumMod val="50000"/>
                  </a:schemeClr>
                </a:solidFill>
              </a:rPr>
              <a:t>Aims</a:t>
            </a:r>
            <a:r>
              <a:rPr lang="fr-FR" sz="1400" b="1" dirty="0" smtClean="0">
                <a:solidFill>
                  <a:schemeClr val="accent6">
                    <a:lumMod val="50000"/>
                  </a:schemeClr>
                </a:solidFill>
              </a:rPr>
              <a:t> of the </a:t>
            </a:r>
            <a:r>
              <a:rPr lang="fr-FR" sz="1400" b="1" dirty="0" err="1" smtClean="0">
                <a:solidFill>
                  <a:schemeClr val="accent6">
                    <a:lumMod val="50000"/>
                  </a:schemeClr>
                </a:solidFill>
              </a:rPr>
              <a:t>game</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23" name="ZoneTexte 22">
            <a:extLst>
              <a:ext uri="{FF2B5EF4-FFF2-40B4-BE49-F238E27FC236}">
                <a16:creationId xmlns="" xmlns:a16="http://schemas.microsoft.com/office/drawing/2014/main"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chemeClr val="accent6">
                    <a:lumMod val="50000"/>
                  </a:schemeClr>
                </a:solidFill>
              </a:rPr>
              <a:t>Materials</a:t>
            </a:r>
          </a:p>
        </p:txBody>
      </p:sp>
      <p:sp>
        <p:nvSpPr>
          <p:cNvPr id="24" name="Rectangle 23">
            <a:extLst>
              <a:ext uri="{FF2B5EF4-FFF2-40B4-BE49-F238E27FC236}">
                <a16:creationId xmlns="" xmlns:a16="http://schemas.microsoft.com/office/drawing/2014/main"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 xmlns:a16="http://schemas.microsoft.com/office/drawing/2014/main"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 xmlns:a16="http://schemas.microsoft.com/office/drawing/2014/main"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 xmlns:a16="http://schemas.microsoft.com/office/drawing/2014/main"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smtClean="0">
                <a:solidFill>
                  <a:schemeClr val="accent6">
                    <a:lumMod val="50000"/>
                  </a:schemeClr>
                </a:solidFill>
              </a:rPr>
              <a:t>How to </a:t>
            </a:r>
            <a:r>
              <a:rPr lang="fr-FR" sz="1400" b="1" u="none" dirty="0" err="1" smtClean="0">
                <a:solidFill>
                  <a:schemeClr val="accent6">
                    <a:lumMod val="50000"/>
                  </a:schemeClr>
                </a:solidFill>
              </a:rPr>
              <a:t>play</a:t>
            </a:r>
            <a:r>
              <a:rPr lang="fr-FR" sz="1400" b="1" u="none" dirty="0" smtClean="0">
                <a:solidFill>
                  <a:schemeClr val="accent6">
                    <a:lumMod val="50000"/>
                  </a:schemeClr>
                </a:solidFill>
              </a:rPr>
              <a:t> ? </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1" name="ZoneTexte 10">
            <a:extLst>
              <a:ext uri="{FF2B5EF4-FFF2-40B4-BE49-F238E27FC236}">
                <a16:creationId xmlns="" xmlns:a16="http://schemas.microsoft.com/office/drawing/2014/main"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Class </a:t>
            </a:r>
            <a:r>
              <a:rPr lang="fr-FR" sz="1400" b="1" dirty="0" err="1">
                <a:solidFill>
                  <a:schemeClr val="accent6">
                    <a:lumMod val="50000"/>
                  </a:schemeClr>
                </a:solidFill>
              </a:rPr>
              <a:t>level</a:t>
            </a:r>
            <a:endParaRPr lang="fr-FR" sz="1400" b="1" dirty="0">
              <a:solidFill>
                <a:schemeClr val="accent6">
                  <a:lumMod val="50000"/>
                </a:schemeClr>
              </a:solidFill>
            </a:endParaRPr>
          </a:p>
        </p:txBody>
      </p:sp>
      <p:sp>
        <p:nvSpPr>
          <p:cNvPr id="12" name="ZoneTexte 11">
            <a:extLst>
              <a:ext uri="{FF2B5EF4-FFF2-40B4-BE49-F238E27FC236}">
                <a16:creationId xmlns="" xmlns:a16="http://schemas.microsoft.com/office/drawing/2014/main" id="{A1922824-3056-4BB1-B1B7-9BB628C288F5}"/>
              </a:ext>
            </a:extLst>
          </p:cNvPr>
          <p:cNvSpPr txBox="1"/>
          <p:nvPr userDrawn="1"/>
        </p:nvSpPr>
        <p:spPr>
          <a:xfrm>
            <a:off x="1619112" y="930185"/>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err="1" smtClean="0">
                <a:solidFill>
                  <a:schemeClr val="accent6">
                    <a:lumMod val="50000"/>
                  </a:schemeClr>
                </a:solidFill>
              </a:rPr>
              <a:t>Number</a:t>
            </a:r>
            <a:r>
              <a:rPr lang="fr-FR" sz="1400" b="1" dirty="0" smtClean="0">
                <a:solidFill>
                  <a:schemeClr val="accent6">
                    <a:lumMod val="50000"/>
                  </a:schemeClr>
                </a:solidFill>
              </a:rPr>
              <a:t> of </a:t>
            </a:r>
            <a:r>
              <a:rPr lang="fr-FR" sz="1400" b="1" dirty="0" err="1" smtClean="0">
                <a:solidFill>
                  <a:schemeClr val="accent6">
                    <a:lumMod val="50000"/>
                  </a:schemeClr>
                </a:solidFill>
              </a:rPr>
              <a:t>gamers</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6" name="ZoneTexte 15">
            <a:extLst>
              <a:ext uri="{FF2B5EF4-FFF2-40B4-BE49-F238E27FC236}">
                <a16:creationId xmlns="" xmlns:a16="http://schemas.microsoft.com/office/drawing/2014/main"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 </a:t>
            </a:r>
            <a:r>
              <a:rPr lang="fr-FR" sz="1400" b="1" dirty="0" err="1">
                <a:solidFill>
                  <a:schemeClr val="accent6">
                    <a:lumMod val="50000"/>
                  </a:schemeClr>
                </a:solidFill>
              </a:rPr>
              <a:t>Performed</a:t>
            </a:r>
            <a:r>
              <a:rPr lang="fr-FR" sz="1400" b="1" dirty="0">
                <a:solidFill>
                  <a:schemeClr val="accent6">
                    <a:lumMod val="50000"/>
                  </a:schemeClr>
                </a:solidFill>
              </a:rPr>
              <a:t> by : </a:t>
            </a:r>
          </a:p>
        </p:txBody>
      </p:sp>
      <p:sp>
        <p:nvSpPr>
          <p:cNvPr id="26" name="ZoneTexte 25">
            <a:extLst>
              <a:ext uri="{FF2B5EF4-FFF2-40B4-BE49-F238E27FC236}">
                <a16:creationId xmlns="" xmlns:a16="http://schemas.microsoft.com/office/drawing/2014/main"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 xmlns:a16="http://schemas.microsoft.com/office/drawing/2014/main" id="{F3EF7870-0407-4B2C-AAD6-72E2DEEA32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55328" y="617086"/>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 xmlns:a16="http://schemas.microsoft.com/office/drawing/2014/main"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 xmlns:a16="http://schemas.microsoft.com/office/drawing/2014/main" id="{A7EC2E93-692C-4898-8BC0-F6EDC4E6F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0"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2" name="Espace réservé du numéro de diapositive 31"/>
          <p:cNvSpPr>
            <a:spLocks noGrp="1"/>
          </p:cNvSpPr>
          <p:nvPr>
            <p:ph type="sldNum" sz="quarter" idx="25"/>
          </p:nvPr>
        </p:nvSpPr>
        <p:spPr>
          <a:xfrm>
            <a:off x="594740" y="261560"/>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games p2">
    <p:spTree>
      <p:nvGrpSpPr>
        <p:cNvPr id="1" name=""/>
        <p:cNvGrpSpPr/>
        <p:nvPr/>
      </p:nvGrpSpPr>
      <p:grpSpPr>
        <a:xfrm>
          <a:off x="0" y="0"/>
          <a:ext cx="0" cy="0"/>
          <a:chOff x="0" y="0"/>
          <a:chExt cx="0" cy="0"/>
        </a:xfrm>
      </p:grpSpPr>
      <p:sp>
        <p:nvSpPr>
          <p:cNvPr id="35" name="Espace réservé du texte 34">
            <a:extLst>
              <a:ext uri="{FF2B5EF4-FFF2-40B4-BE49-F238E27FC236}">
                <a16:creationId xmlns="" xmlns:a16="http://schemas.microsoft.com/office/drawing/2014/main"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 xmlns:a16="http://schemas.microsoft.com/office/drawing/2014/main"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 xmlns:a16="http://schemas.microsoft.com/office/drawing/2014/main"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 xmlns:a16="http://schemas.microsoft.com/office/drawing/2014/main" id="{BEF7F1B6-3DC3-45BA-932A-2F2533E3E1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 xmlns:a16="http://schemas.microsoft.com/office/drawing/2014/main" id="{46FE41A0-ACCD-4E4B-B484-CA0640693F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3" name="Espace réservé du numéro de diapositive 12"/>
          <p:cNvSpPr>
            <a:spLocks noGrp="1"/>
          </p:cNvSpPr>
          <p:nvPr>
            <p:ph type="sldNum" sz="quarter" idx="24"/>
          </p:nvPr>
        </p:nvSpPr>
        <p:spPr>
          <a:xfrm>
            <a:off x="601663" y="199569"/>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chemeClr val="accent6">
                    <a:lumMod val="50000"/>
                  </a:schemeClr>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0" y="6740941"/>
            <a:ext cx="1081775" cy="1213842"/>
          </a:xfrm>
        </p:spPr>
        <p:txBody>
          <a:bodyPr/>
          <a:lstStyle>
            <a:lvl1pPr algn="ctr">
              <a:defRPr sz="3200">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 xmlns:a16="http://schemas.microsoft.com/office/drawing/2014/main" id="{BAF42468-8A01-463E-B5B2-E9D48C21A746}"/>
              </a:ext>
            </a:extLst>
          </p:cNvPr>
          <p:cNvSpPr txBox="1"/>
          <p:nvPr userDrawn="1"/>
        </p:nvSpPr>
        <p:spPr>
          <a:xfrm>
            <a:off x="1605446" y="4982465"/>
            <a:ext cx="5528012" cy="646331"/>
          </a:xfrm>
          <a:prstGeom prst="rect">
            <a:avLst/>
          </a:prstGeom>
          <a:noFill/>
        </p:spPr>
        <p:txBody>
          <a:bodyPr wrap="square" rtlCol="0">
            <a:spAutoFit/>
          </a:bodyPr>
          <a:lstStyle/>
          <a:p>
            <a:pPr algn="ctr"/>
            <a:r>
              <a:rPr lang="fr-FR" i="1" dirty="0">
                <a:solidFill>
                  <a:schemeClr val="accent6">
                    <a:lumMod val="50000"/>
                  </a:schemeClr>
                </a:solidFill>
              </a:rPr>
              <a:t>A collection of </a:t>
            </a:r>
            <a:r>
              <a:rPr lang="fr-FR" i="1" dirty="0" smtClean="0">
                <a:solidFill>
                  <a:schemeClr val="accent6">
                    <a:lumMod val="50000"/>
                  </a:schemeClr>
                </a:solidFill>
              </a:rPr>
              <a:t>maths </a:t>
            </a:r>
            <a:r>
              <a:rPr lang="fr-FR" i="1" dirty="0" err="1">
                <a:solidFill>
                  <a:schemeClr val="accent6">
                    <a:lumMod val="50000"/>
                  </a:schemeClr>
                </a:solidFill>
              </a:rPr>
              <a:t>games</a:t>
            </a:r>
            <a:endParaRPr lang="fr-FR" i="1" dirty="0">
              <a:solidFill>
                <a:schemeClr val="accent6">
                  <a:lumMod val="50000"/>
                </a:schemeClr>
              </a:solidFill>
            </a:endParaRPr>
          </a:p>
          <a:p>
            <a:pPr algn="ctr"/>
            <a:r>
              <a:rPr lang="fr-FR" i="1" dirty="0">
                <a:solidFill>
                  <a:schemeClr val="accent6">
                    <a:lumMod val="50000"/>
                  </a:schemeClr>
                </a:solidFill>
              </a:rPr>
              <a:t>for </a:t>
            </a:r>
            <a:r>
              <a:rPr lang="fr-FR" i="1" dirty="0" err="1">
                <a:solidFill>
                  <a:schemeClr val="accent6">
                    <a:lumMod val="50000"/>
                  </a:schemeClr>
                </a:solidFill>
              </a:rPr>
              <a:t>primary</a:t>
            </a:r>
            <a:r>
              <a:rPr lang="fr-FR" i="1" dirty="0">
                <a:solidFill>
                  <a:schemeClr val="accent6">
                    <a:lumMod val="50000"/>
                  </a:schemeClr>
                </a:solidFill>
              </a:rPr>
              <a:t> </a:t>
            </a:r>
            <a:r>
              <a:rPr lang="fr-FR" i="1" dirty="0" err="1">
                <a:solidFill>
                  <a:schemeClr val="accent6">
                    <a:lumMod val="50000"/>
                  </a:schemeClr>
                </a:solidFill>
              </a:rPr>
              <a:t>school</a:t>
            </a:r>
            <a:r>
              <a:rPr lang="fr-FR" i="1" dirty="0">
                <a:solidFill>
                  <a:schemeClr val="accent6">
                    <a:lumMod val="50000"/>
                  </a:schemeClr>
                </a:solidFill>
              </a:rPr>
              <a:t> </a:t>
            </a:r>
            <a:r>
              <a:rPr lang="fr-FR" i="1" dirty="0" err="1" smtClean="0">
                <a:solidFill>
                  <a:schemeClr val="accent6">
                    <a:lumMod val="50000"/>
                  </a:schemeClr>
                </a:solidFill>
              </a:rPr>
              <a:t>teachers</a:t>
            </a:r>
            <a:r>
              <a:rPr lang="fr-FR" i="1" dirty="0" smtClean="0">
                <a:solidFill>
                  <a:schemeClr val="accent6">
                    <a:lumMod val="50000"/>
                  </a:schemeClr>
                </a:solidFill>
              </a:rPr>
              <a:t> and </a:t>
            </a:r>
            <a:r>
              <a:rPr lang="fr-FR" i="1" dirty="0" err="1" smtClean="0">
                <a:solidFill>
                  <a:schemeClr val="accent6">
                    <a:lumMod val="50000"/>
                  </a:schemeClr>
                </a:solidFill>
              </a:rPr>
              <a:t>pupils</a:t>
            </a:r>
            <a:endParaRPr lang="fr-FR" i="1" dirty="0">
              <a:solidFill>
                <a:schemeClr val="accent6">
                  <a:lumMod val="50000"/>
                </a:schemeClr>
              </a:solidFill>
            </a:endParaRPr>
          </a:p>
        </p:txBody>
      </p:sp>
      <p:sp>
        <p:nvSpPr>
          <p:cNvPr id="11" name="ZoneTexte 10">
            <a:extLst>
              <a:ext uri="{FF2B5EF4-FFF2-40B4-BE49-F238E27FC236}">
                <a16:creationId xmlns="" xmlns:a16="http://schemas.microsoft.com/office/drawing/2014/main"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chemeClr val="accent6">
                    <a:lumMod val="50000"/>
                  </a:schemeClr>
                </a:solidFill>
                <a:latin typeface="+mj-lt"/>
              </a:rPr>
              <a:t>MATHS THROUGH GAMES</a:t>
            </a:r>
          </a:p>
        </p:txBody>
      </p:sp>
      <p:pic>
        <p:nvPicPr>
          <p:cNvPr id="12" name="Image 11">
            <a:extLst>
              <a:ext uri="{FF2B5EF4-FFF2-40B4-BE49-F238E27FC236}">
                <a16:creationId xmlns="" xmlns:a16="http://schemas.microsoft.com/office/drawing/2014/main" id="{D7F3506C-F432-4D03-ABBA-193F91E043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 xmlns:a16="http://schemas.microsoft.com/office/drawing/2014/main"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 xmlns:a16="http://schemas.microsoft.com/office/drawing/2014/main" id="{EF626B33-9B32-4C9A-ABB0-147D410F0DE9}"/>
              </a:ext>
            </a:extLst>
          </p:cNvPr>
          <p:cNvSpPr txBox="1"/>
          <p:nvPr userDrawn="1"/>
        </p:nvSpPr>
        <p:spPr>
          <a:xfrm>
            <a:off x="601664" y="975360"/>
            <a:ext cx="6408736" cy="1200329"/>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endParaRPr lang="fr-FR" dirty="0" smtClean="0">
              <a:latin typeface="Times New Roman" panose="02020603050405020304" pitchFamily="18" charset="0"/>
              <a:cs typeface="Times New Roman" panose="02020603050405020304" pitchFamily="18" charset="0"/>
            </a:endParaRPr>
          </a:p>
          <a:p>
            <a:pPr algn="ctr"/>
            <a:endParaRPr lang="fr-FR" dirty="0" smtClean="0">
              <a:latin typeface="Times New Roman" panose="02020603050405020304" pitchFamily="18" charset="0"/>
              <a:cs typeface="Times New Roman" panose="02020603050405020304" pitchFamily="18" charset="0"/>
            </a:endParaRPr>
          </a:p>
          <a:p>
            <a:pPr algn="ctr"/>
            <a:r>
              <a:rPr lang="fr-FR" u="sng" dirty="0" smtClean="0">
                <a:solidFill>
                  <a:schemeClr val="accent1"/>
                </a:solidFill>
                <a:latin typeface="Times New Roman" panose="02020603050405020304" pitchFamily="18" charset="0"/>
                <a:cs typeface="Times New Roman" panose="02020603050405020304" pitchFamily="18" charset="0"/>
              </a:rPr>
              <a:t>www.mathsenjeu.eklablog.com</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chemeClr val="accent6">
                    <a:lumMod val="50000"/>
                  </a:schemeClr>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chemeClr val="accent6">
              <a:lumMod val="50000"/>
            </a:schemeClr>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l-SI" dirty="0" smtClean="0"/>
              <a:t>ANIMALS</a:t>
            </a:r>
            <a:br>
              <a:rPr lang="sl-SI" dirty="0" smtClean="0"/>
            </a:br>
            <a:r>
              <a:rPr lang="sl-SI" dirty="0" smtClean="0"/>
              <a:t>N</a:t>
            </a:r>
            <a:r>
              <a:rPr lang="en-US" dirty="0" smtClean="0"/>
              <a:t>umbers and value of the numbers</a:t>
            </a:r>
            <a:endParaRPr lang="en-US" dirty="0"/>
          </a:p>
        </p:txBody>
      </p:sp>
      <p:sp>
        <p:nvSpPr>
          <p:cNvPr id="3" name="Espace réservé du texte 2"/>
          <p:cNvSpPr>
            <a:spLocks noGrp="1"/>
          </p:cNvSpPr>
          <p:nvPr>
            <p:ph type="body" sz="quarter" idx="13"/>
          </p:nvPr>
        </p:nvSpPr>
        <p:spPr>
          <a:xfrm>
            <a:off x="590131" y="1378088"/>
            <a:ext cx="900000" cy="409506"/>
          </a:xfrm>
        </p:spPr>
        <p:txBody>
          <a:bodyPr/>
          <a:lstStyle/>
          <a:p>
            <a:r>
              <a:rPr lang="sl-SI" dirty="0" err="1" smtClean="0"/>
              <a:t>first</a:t>
            </a:r>
            <a:endParaRPr lang="en-US" dirty="0"/>
          </a:p>
        </p:txBody>
      </p:sp>
      <p:sp>
        <p:nvSpPr>
          <p:cNvPr id="4" name="Espace réservé du texte 3"/>
          <p:cNvSpPr>
            <a:spLocks noGrp="1"/>
          </p:cNvSpPr>
          <p:nvPr>
            <p:ph type="body" sz="quarter" idx="15"/>
          </p:nvPr>
        </p:nvSpPr>
        <p:spPr>
          <a:xfrm>
            <a:off x="587056" y="2258170"/>
            <a:ext cx="3164172" cy="1086598"/>
          </a:xfrm>
        </p:spPr>
        <p:txBody>
          <a:bodyPr/>
          <a:lstStyle/>
          <a:p>
            <a:r>
              <a:rPr lang="sl-SI" dirty="0" err="1" smtClean="0"/>
              <a:t>Counting</a:t>
            </a:r>
            <a:r>
              <a:rPr lang="sl-SI" dirty="0" smtClean="0"/>
              <a:t> </a:t>
            </a:r>
            <a:r>
              <a:rPr lang="sl-SI" dirty="0" err="1" smtClean="0"/>
              <a:t>and</a:t>
            </a:r>
            <a:r>
              <a:rPr lang="sl-SI" dirty="0" smtClean="0"/>
              <a:t> </a:t>
            </a:r>
            <a:r>
              <a:rPr lang="sl-SI" dirty="0" err="1" smtClean="0"/>
              <a:t>colour</a:t>
            </a:r>
            <a:r>
              <a:rPr lang="sl-SI" dirty="0" smtClean="0"/>
              <a:t> </a:t>
            </a:r>
            <a:r>
              <a:rPr lang="sl-SI" dirty="0" err="1" smtClean="0"/>
              <a:t>recognition</a:t>
            </a:r>
            <a:r>
              <a:rPr lang="sl-SI" dirty="0" smtClean="0"/>
              <a:t> </a:t>
            </a:r>
          </a:p>
          <a:p>
            <a:r>
              <a:rPr lang="sl-SI" dirty="0" err="1" smtClean="0"/>
              <a:t>Comparing</a:t>
            </a:r>
            <a:r>
              <a:rPr lang="sl-SI" dirty="0" smtClean="0"/>
              <a:t> </a:t>
            </a:r>
            <a:r>
              <a:rPr lang="sl-SI" dirty="0" smtClean="0"/>
              <a:t> </a:t>
            </a:r>
            <a:r>
              <a:rPr lang="sl-SI" dirty="0" err="1" smtClean="0"/>
              <a:t>the</a:t>
            </a:r>
            <a:r>
              <a:rPr lang="sl-SI" dirty="0" smtClean="0"/>
              <a:t> </a:t>
            </a:r>
            <a:r>
              <a:rPr lang="sl-SI" dirty="0" err="1" smtClean="0"/>
              <a:t>numbers</a:t>
            </a:r>
            <a:endParaRPr lang="sl-SI" dirty="0" smtClean="0"/>
          </a:p>
          <a:p>
            <a:r>
              <a:rPr lang="sl-SI" dirty="0" err="1"/>
              <a:t>E</a:t>
            </a:r>
            <a:r>
              <a:rPr lang="sl-SI" dirty="0" err="1" smtClean="0"/>
              <a:t>diting</a:t>
            </a:r>
            <a:r>
              <a:rPr lang="sl-SI" dirty="0" smtClean="0"/>
              <a:t> data</a:t>
            </a:r>
          </a:p>
          <a:p>
            <a:r>
              <a:rPr lang="sl-SI" dirty="0" err="1" smtClean="0"/>
              <a:t>Working</a:t>
            </a:r>
            <a:r>
              <a:rPr lang="sl-SI" dirty="0" smtClean="0"/>
              <a:t> in </a:t>
            </a:r>
            <a:r>
              <a:rPr lang="sl-SI" dirty="0" err="1" smtClean="0"/>
              <a:t>groups</a:t>
            </a:r>
            <a:endParaRPr lang="sl-SI" dirty="0" smtClean="0"/>
          </a:p>
          <a:p>
            <a:endParaRPr lang="en-US" dirty="0"/>
          </a:p>
        </p:txBody>
      </p:sp>
      <p:sp>
        <p:nvSpPr>
          <p:cNvPr id="5" name="Espace réservé du texte 4"/>
          <p:cNvSpPr>
            <a:spLocks noGrp="1"/>
          </p:cNvSpPr>
          <p:nvPr>
            <p:ph type="body" sz="quarter" idx="16"/>
          </p:nvPr>
        </p:nvSpPr>
        <p:spPr>
          <a:xfrm>
            <a:off x="1600200" y="1325632"/>
            <a:ext cx="983974" cy="387138"/>
          </a:xfrm>
        </p:spPr>
        <p:txBody>
          <a:bodyPr>
            <a:noAutofit/>
          </a:bodyPr>
          <a:lstStyle/>
          <a:p>
            <a:r>
              <a:rPr lang="sl-SI" sz="1000" dirty="0" smtClean="0"/>
              <a:t>3-4 </a:t>
            </a:r>
            <a:r>
              <a:rPr lang="sl-SI" sz="1000" dirty="0" err="1" smtClean="0"/>
              <a:t>players</a:t>
            </a:r>
            <a:r>
              <a:rPr lang="sl-SI" sz="1000" dirty="0" smtClean="0"/>
              <a:t>  in 7grups</a:t>
            </a:r>
            <a:endParaRPr lang="en-US" sz="1000" dirty="0"/>
          </a:p>
        </p:txBody>
      </p:sp>
      <p:sp>
        <p:nvSpPr>
          <p:cNvPr id="6" name="Espace réservé du texte 5"/>
          <p:cNvSpPr>
            <a:spLocks noGrp="1"/>
          </p:cNvSpPr>
          <p:nvPr>
            <p:ph type="body" sz="quarter" idx="17"/>
          </p:nvPr>
        </p:nvSpPr>
        <p:spPr/>
        <p:txBody>
          <a:bodyPr/>
          <a:lstStyle/>
          <a:p>
            <a:r>
              <a:rPr lang="sl-SI" dirty="0" smtClean="0"/>
              <a:t>JERNEJA BERGANT BELAJ, </a:t>
            </a:r>
          </a:p>
          <a:p>
            <a:r>
              <a:rPr lang="sl-SI" dirty="0" err="1" smtClean="0"/>
              <a:t>Primary</a:t>
            </a:r>
            <a:r>
              <a:rPr lang="sl-SI" dirty="0" smtClean="0"/>
              <a:t> </a:t>
            </a:r>
            <a:r>
              <a:rPr lang="sl-SI" dirty="0" err="1"/>
              <a:t>S</a:t>
            </a:r>
            <a:r>
              <a:rPr lang="sl-SI" dirty="0" err="1" smtClean="0"/>
              <a:t>chool</a:t>
            </a:r>
            <a:r>
              <a:rPr lang="sl-SI" dirty="0" smtClean="0"/>
              <a:t>  VIČ, LJUBLJANA, SLOVENIJA</a:t>
            </a:r>
            <a:endParaRPr lang="en-US" dirty="0" smtClean="0"/>
          </a:p>
          <a:p>
            <a:endParaRPr lang="en-US" dirty="0"/>
          </a:p>
        </p:txBody>
      </p:sp>
      <p:sp>
        <p:nvSpPr>
          <p:cNvPr id="7" name="Espace réservé du texte 6"/>
          <p:cNvSpPr>
            <a:spLocks noGrp="1"/>
          </p:cNvSpPr>
          <p:nvPr>
            <p:ph type="body" sz="quarter" idx="18"/>
          </p:nvPr>
        </p:nvSpPr>
        <p:spPr>
          <a:xfrm>
            <a:off x="3890862" y="1962636"/>
            <a:ext cx="3168511" cy="1333014"/>
          </a:xfrm>
        </p:spPr>
        <p:txBody>
          <a:bodyPr>
            <a:normAutofit lnSpcReduction="10000"/>
          </a:bodyPr>
          <a:lstStyle/>
          <a:p>
            <a:r>
              <a:rPr lang="sl-SI" sz="1000" dirty="0" smtClean="0"/>
              <a:t>7  </a:t>
            </a:r>
            <a:r>
              <a:rPr lang="sl-SI" sz="1000" dirty="0" err="1" smtClean="0"/>
              <a:t>bags</a:t>
            </a:r>
            <a:r>
              <a:rPr lang="sl-SI" sz="1000" dirty="0" smtClean="0"/>
              <a:t>  </a:t>
            </a:r>
          </a:p>
          <a:p>
            <a:pPr marL="0" indent="0">
              <a:buNone/>
            </a:pPr>
            <a:r>
              <a:rPr lang="sl-SI" sz="1000" dirty="0" err="1" smtClean="0"/>
              <a:t>The</a:t>
            </a:r>
            <a:r>
              <a:rPr lang="sl-SI" sz="1000" dirty="0" smtClean="0"/>
              <a:t> </a:t>
            </a:r>
            <a:r>
              <a:rPr lang="sl-SI" sz="1000" dirty="0" err="1" smtClean="0"/>
              <a:t>bag</a:t>
            </a:r>
            <a:r>
              <a:rPr lang="sl-SI" sz="1000" dirty="0" smtClean="0"/>
              <a:t> </a:t>
            </a:r>
            <a:r>
              <a:rPr lang="sl-SI" sz="1000" dirty="0" err="1" smtClean="0"/>
              <a:t>contains</a:t>
            </a:r>
            <a:r>
              <a:rPr lang="sl-SI" sz="1000" dirty="0" smtClean="0"/>
              <a:t> : </a:t>
            </a:r>
          </a:p>
          <a:p>
            <a:pPr>
              <a:buNone/>
            </a:pPr>
            <a:r>
              <a:rPr lang="sl-SI" sz="1000" dirty="0"/>
              <a:t> </a:t>
            </a:r>
            <a:r>
              <a:rPr lang="sl-SI" sz="1000" dirty="0" smtClean="0"/>
              <a:t>  </a:t>
            </a:r>
            <a:r>
              <a:rPr lang="sl-SI" sz="1000" dirty="0" smtClean="0"/>
              <a:t>-   </a:t>
            </a:r>
            <a:r>
              <a:rPr lang="sl-SI" sz="1000" dirty="0" err="1" smtClean="0"/>
              <a:t>painted</a:t>
            </a:r>
            <a:r>
              <a:rPr lang="sl-SI" sz="1000" dirty="0" smtClean="0"/>
              <a:t> </a:t>
            </a:r>
            <a:r>
              <a:rPr lang="sl-SI" sz="1000" dirty="0" err="1" smtClean="0"/>
              <a:t>wooden</a:t>
            </a:r>
            <a:r>
              <a:rPr lang="sl-SI" sz="1000" dirty="0" smtClean="0"/>
              <a:t>  </a:t>
            </a:r>
            <a:r>
              <a:rPr lang="sl-SI" sz="1000" dirty="0" err="1" smtClean="0"/>
              <a:t>shapes</a:t>
            </a:r>
            <a:endParaRPr lang="sl-SI" sz="1000" dirty="0" smtClean="0"/>
          </a:p>
          <a:p>
            <a:pPr>
              <a:buFontTx/>
              <a:buChar char="-"/>
            </a:pPr>
            <a:r>
              <a:rPr lang="sl-SI" sz="1000" dirty="0" smtClean="0"/>
              <a:t>one table </a:t>
            </a:r>
            <a:r>
              <a:rPr lang="sl-SI" sz="1000" dirty="0" err="1" smtClean="0"/>
              <a:t>of</a:t>
            </a:r>
            <a:r>
              <a:rPr lang="sl-SI" sz="1000" dirty="0" smtClean="0"/>
              <a:t> </a:t>
            </a:r>
            <a:r>
              <a:rPr lang="sl-SI" sz="1000" dirty="0" err="1" smtClean="0"/>
              <a:t>colours</a:t>
            </a:r>
            <a:endParaRPr lang="sl-SI" sz="1000" dirty="0" smtClean="0"/>
          </a:p>
          <a:p>
            <a:pPr>
              <a:buFontTx/>
              <a:buChar char="-"/>
            </a:pPr>
            <a:r>
              <a:rPr lang="sl-SI" sz="1000" dirty="0" err="1"/>
              <a:t>t</a:t>
            </a:r>
            <a:r>
              <a:rPr lang="sl-SI" sz="1000" dirty="0" err="1" smtClean="0"/>
              <a:t>he</a:t>
            </a:r>
            <a:r>
              <a:rPr lang="sl-SI" sz="1000" dirty="0" smtClean="0"/>
              <a:t> </a:t>
            </a:r>
            <a:r>
              <a:rPr lang="sl-SI" sz="1000" dirty="0" err="1" smtClean="0"/>
              <a:t>picture</a:t>
            </a:r>
            <a:r>
              <a:rPr lang="sl-SI" sz="1000" dirty="0" smtClean="0"/>
              <a:t> </a:t>
            </a:r>
            <a:r>
              <a:rPr lang="sl-SI" sz="1000" dirty="0" err="1" smtClean="0"/>
              <a:t>of</a:t>
            </a:r>
            <a:r>
              <a:rPr lang="sl-SI" sz="1000" dirty="0" smtClean="0"/>
              <a:t> </a:t>
            </a:r>
            <a:r>
              <a:rPr lang="sl-SI" sz="1000" dirty="0" err="1" smtClean="0"/>
              <a:t>the</a:t>
            </a:r>
            <a:r>
              <a:rPr lang="sl-SI" sz="1000" dirty="0" smtClean="0"/>
              <a:t> </a:t>
            </a:r>
            <a:r>
              <a:rPr lang="sl-SI" sz="1000" dirty="0" err="1" smtClean="0"/>
              <a:t>animal</a:t>
            </a:r>
            <a:endParaRPr lang="sl-SI" sz="1000" dirty="0" smtClean="0"/>
          </a:p>
          <a:p>
            <a:pPr>
              <a:buFontTx/>
              <a:buChar char="-"/>
            </a:pPr>
            <a:r>
              <a:rPr lang="sl-SI" sz="1000" dirty="0" err="1" smtClean="0"/>
              <a:t>numbers</a:t>
            </a:r>
            <a:r>
              <a:rPr lang="sl-SI" sz="1000" dirty="0" smtClean="0"/>
              <a:t> </a:t>
            </a:r>
            <a:r>
              <a:rPr lang="sl-SI" sz="1000" dirty="0" err="1" smtClean="0"/>
              <a:t>and</a:t>
            </a:r>
            <a:r>
              <a:rPr lang="sl-SI" sz="1000" dirty="0" smtClean="0"/>
              <a:t> </a:t>
            </a:r>
            <a:r>
              <a:rPr lang="sl-SI" sz="1000" dirty="0" err="1" smtClean="0"/>
              <a:t>symbols</a:t>
            </a:r>
            <a:endParaRPr lang="sl-SI" sz="1000" dirty="0" smtClean="0"/>
          </a:p>
          <a:p>
            <a:pPr>
              <a:buFontTx/>
              <a:buChar char="-"/>
            </a:pPr>
            <a:endParaRPr lang="sl-SI" sz="1000" dirty="0" smtClean="0"/>
          </a:p>
          <a:p>
            <a:pPr>
              <a:buFontTx/>
              <a:buChar char="-"/>
            </a:pPr>
            <a:endParaRPr lang="sl-SI" dirty="0" smtClean="0"/>
          </a:p>
          <a:p>
            <a:pPr>
              <a:buFontTx/>
              <a:buChar char="-"/>
            </a:pPr>
            <a:endParaRPr lang="sl-SI" dirty="0" smtClean="0"/>
          </a:p>
          <a:p>
            <a:endParaRPr lang="en-US" dirty="0"/>
          </a:p>
        </p:txBody>
      </p:sp>
      <p:sp>
        <p:nvSpPr>
          <p:cNvPr id="8" name="Espace réservé du texte 7"/>
          <p:cNvSpPr>
            <a:spLocks noGrp="1"/>
          </p:cNvSpPr>
          <p:nvPr>
            <p:ph type="body" sz="quarter" idx="21"/>
          </p:nvPr>
        </p:nvSpPr>
        <p:spPr/>
        <p:txBody>
          <a:bodyPr/>
          <a:lstStyle/>
          <a:p>
            <a:r>
              <a:rPr lang="sl-SI" u="none" dirty="0" err="1" smtClean="0"/>
              <a:t>Divide</a:t>
            </a:r>
            <a:r>
              <a:rPr lang="sl-SI" u="none" dirty="0" smtClean="0"/>
              <a:t> </a:t>
            </a:r>
            <a:r>
              <a:rPr lang="sl-SI" u="none" dirty="0"/>
              <a:t>21 </a:t>
            </a:r>
            <a:r>
              <a:rPr lang="sl-SI" u="none" dirty="0" err="1" smtClean="0"/>
              <a:t>players</a:t>
            </a:r>
            <a:r>
              <a:rPr lang="sl-SI" u="none" dirty="0" smtClean="0"/>
              <a:t> </a:t>
            </a:r>
            <a:r>
              <a:rPr lang="sl-SI" u="none" dirty="0" smtClean="0"/>
              <a:t>in </a:t>
            </a:r>
            <a:r>
              <a:rPr lang="sl-SI" u="none" dirty="0" smtClean="0"/>
              <a:t>7 </a:t>
            </a:r>
            <a:r>
              <a:rPr lang="sl-SI" u="none" dirty="0" err="1" smtClean="0"/>
              <a:t>grups</a:t>
            </a:r>
            <a:endParaRPr lang="sl-SI" u="none" dirty="0" smtClean="0"/>
          </a:p>
          <a:p>
            <a:r>
              <a:rPr lang="sl-SI" u="none" dirty="0" err="1" smtClean="0"/>
              <a:t>Give</a:t>
            </a:r>
            <a:r>
              <a:rPr lang="sl-SI" u="none" dirty="0" smtClean="0"/>
              <a:t> </a:t>
            </a:r>
            <a:r>
              <a:rPr lang="sl-SI" u="none" dirty="0" err="1" smtClean="0"/>
              <a:t>each</a:t>
            </a:r>
            <a:r>
              <a:rPr lang="sl-SI" u="none" dirty="0" smtClean="0"/>
              <a:t> grup </a:t>
            </a:r>
            <a:r>
              <a:rPr lang="sl-SI" u="none" dirty="0"/>
              <a:t>o</a:t>
            </a:r>
            <a:r>
              <a:rPr lang="sl-SI" u="none" dirty="0" smtClean="0"/>
              <a:t>ne </a:t>
            </a:r>
            <a:r>
              <a:rPr lang="sl-SI" u="none" dirty="0" err="1" smtClean="0"/>
              <a:t>bag</a:t>
            </a:r>
            <a:endParaRPr lang="sl-SI" u="none" dirty="0" smtClean="0"/>
          </a:p>
          <a:p>
            <a:r>
              <a:rPr lang="sl-SI" u="none" dirty="0" smtClean="0"/>
              <a:t>One </a:t>
            </a:r>
            <a:r>
              <a:rPr lang="sl-SI" u="none" dirty="0" err="1" smtClean="0"/>
              <a:t>of</a:t>
            </a:r>
            <a:r>
              <a:rPr lang="sl-SI" u="none" dirty="0" smtClean="0"/>
              <a:t> </a:t>
            </a:r>
            <a:r>
              <a:rPr lang="sl-SI" u="none" dirty="0" err="1" smtClean="0"/>
              <a:t>the</a:t>
            </a:r>
            <a:r>
              <a:rPr lang="sl-SI" u="none" dirty="0" smtClean="0"/>
              <a:t>  </a:t>
            </a:r>
            <a:r>
              <a:rPr lang="sl-SI" u="none" dirty="0" err="1" smtClean="0"/>
              <a:t>players</a:t>
            </a:r>
            <a:r>
              <a:rPr lang="sl-SI" u="none" dirty="0" smtClean="0"/>
              <a:t>  </a:t>
            </a:r>
            <a:r>
              <a:rPr lang="sl-SI" u="none" dirty="0" err="1" smtClean="0"/>
              <a:t>opens</a:t>
            </a:r>
            <a:r>
              <a:rPr lang="sl-SI" u="none" dirty="0" smtClean="0"/>
              <a:t> </a:t>
            </a:r>
            <a:r>
              <a:rPr lang="sl-SI" u="none" dirty="0" err="1" smtClean="0"/>
              <a:t>the</a:t>
            </a:r>
            <a:r>
              <a:rPr lang="sl-SI" u="none" dirty="0" smtClean="0"/>
              <a:t> </a:t>
            </a:r>
            <a:r>
              <a:rPr lang="sl-SI" u="none" dirty="0" err="1" smtClean="0"/>
              <a:t>bag</a:t>
            </a:r>
            <a:r>
              <a:rPr lang="sl-SI" u="none" dirty="0" smtClean="0"/>
              <a:t>  </a:t>
            </a:r>
            <a:r>
              <a:rPr lang="sl-SI" u="none" dirty="0" err="1" smtClean="0"/>
              <a:t>and</a:t>
            </a:r>
            <a:r>
              <a:rPr lang="sl-SI" u="none" dirty="0" smtClean="0"/>
              <a:t> </a:t>
            </a:r>
            <a:r>
              <a:rPr lang="sl-SI" u="none" dirty="0" err="1" smtClean="0"/>
              <a:t>divides</a:t>
            </a:r>
            <a:r>
              <a:rPr lang="sl-SI" u="none" dirty="0" smtClean="0"/>
              <a:t> </a:t>
            </a:r>
            <a:r>
              <a:rPr lang="sl-SI" u="none" dirty="0" err="1" smtClean="0"/>
              <a:t>the</a:t>
            </a:r>
            <a:r>
              <a:rPr lang="sl-SI" u="none" dirty="0" smtClean="0"/>
              <a:t> </a:t>
            </a:r>
            <a:r>
              <a:rPr lang="sl-SI" u="none" dirty="0" err="1" smtClean="0"/>
              <a:t>materials</a:t>
            </a:r>
            <a:r>
              <a:rPr lang="sl-SI" u="none" dirty="0" smtClean="0"/>
              <a:t>: </a:t>
            </a:r>
          </a:p>
          <a:p>
            <a:pPr>
              <a:buNone/>
            </a:pPr>
            <a:r>
              <a:rPr lang="sl-SI" u="none" dirty="0" err="1" smtClean="0"/>
              <a:t>The</a:t>
            </a:r>
            <a:r>
              <a:rPr lang="sl-SI" u="none" dirty="0" smtClean="0"/>
              <a:t> </a:t>
            </a:r>
            <a:r>
              <a:rPr lang="sl-SI" u="none" dirty="0" err="1" smtClean="0"/>
              <a:t>first</a:t>
            </a:r>
            <a:r>
              <a:rPr lang="sl-SI" u="none" dirty="0" smtClean="0"/>
              <a:t> </a:t>
            </a:r>
            <a:r>
              <a:rPr lang="sl-SI" u="none" dirty="0" err="1" smtClean="0"/>
              <a:t>player</a:t>
            </a:r>
            <a:r>
              <a:rPr lang="sl-SI" u="none" dirty="0" smtClean="0"/>
              <a:t> </a:t>
            </a:r>
            <a:r>
              <a:rPr lang="sl-SI" u="none" dirty="0" err="1" smtClean="0"/>
              <a:t>makes</a:t>
            </a:r>
            <a:r>
              <a:rPr lang="sl-SI" u="none" dirty="0" smtClean="0"/>
              <a:t> </a:t>
            </a:r>
            <a:r>
              <a:rPr lang="sl-SI" u="none" dirty="0" err="1" smtClean="0"/>
              <a:t>an</a:t>
            </a:r>
            <a:r>
              <a:rPr lang="sl-SI" u="none" dirty="0" smtClean="0"/>
              <a:t> </a:t>
            </a:r>
            <a:r>
              <a:rPr lang="sl-SI" u="none" dirty="0" err="1" smtClean="0"/>
              <a:t>animal</a:t>
            </a:r>
            <a:r>
              <a:rPr lang="sl-SI" u="none" dirty="0" smtClean="0"/>
              <a:t>.</a:t>
            </a:r>
          </a:p>
          <a:p>
            <a:pPr>
              <a:buNone/>
            </a:pPr>
            <a:r>
              <a:rPr lang="sl-SI" u="none" dirty="0" smtClean="0"/>
              <a:t>                                                                                                                                                                                                      </a:t>
            </a:r>
          </a:p>
          <a:p>
            <a:pPr>
              <a:buNone/>
            </a:pPr>
            <a:endParaRPr lang="sl-SI" u="none" dirty="0" smtClean="0"/>
          </a:p>
          <a:p>
            <a:pPr>
              <a:buNone/>
            </a:pPr>
            <a:endParaRPr lang="sl-SI" u="none" dirty="0" smtClean="0"/>
          </a:p>
          <a:p>
            <a:pPr>
              <a:buNone/>
            </a:pPr>
            <a:r>
              <a:rPr lang="sl-SI" u="none" dirty="0" err="1" smtClean="0"/>
              <a:t>The</a:t>
            </a:r>
            <a:r>
              <a:rPr lang="sl-SI" u="none" dirty="0" smtClean="0"/>
              <a:t> </a:t>
            </a:r>
            <a:r>
              <a:rPr lang="sl-SI" u="none" dirty="0" err="1"/>
              <a:t>s</a:t>
            </a:r>
            <a:r>
              <a:rPr lang="sl-SI" u="none" dirty="0" err="1" smtClean="0"/>
              <a:t>econd</a:t>
            </a:r>
            <a:r>
              <a:rPr lang="sl-SI" u="none" dirty="0" smtClean="0"/>
              <a:t> </a:t>
            </a:r>
            <a:r>
              <a:rPr lang="sl-SI" u="none" dirty="0" err="1" smtClean="0"/>
              <a:t>player</a:t>
            </a:r>
            <a:r>
              <a:rPr lang="sl-SI" u="none" dirty="0" smtClean="0"/>
              <a:t> </a:t>
            </a:r>
            <a:r>
              <a:rPr lang="sl-SI" u="none" dirty="0" err="1" smtClean="0"/>
              <a:t>puts</a:t>
            </a:r>
            <a:r>
              <a:rPr lang="sl-SI" u="none" dirty="0" smtClean="0"/>
              <a:t> </a:t>
            </a:r>
            <a:r>
              <a:rPr lang="sl-SI" u="none" dirty="0" err="1" smtClean="0"/>
              <a:t>the</a:t>
            </a:r>
            <a:r>
              <a:rPr lang="sl-SI" u="none" dirty="0" smtClean="0"/>
              <a:t> </a:t>
            </a:r>
            <a:r>
              <a:rPr lang="sl-SI" u="none" dirty="0" err="1" smtClean="0"/>
              <a:t>elements</a:t>
            </a:r>
            <a:r>
              <a:rPr lang="sl-SI" u="none" dirty="0" smtClean="0"/>
              <a:t> on </a:t>
            </a:r>
            <a:r>
              <a:rPr lang="sl-SI" u="none" dirty="0" err="1" smtClean="0"/>
              <a:t>right</a:t>
            </a:r>
            <a:r>
              <a:rPr lang="sl-SI" u="none" dirty="0" smtClean="0"/>
              <a:t> </a:t>
            </a:r>
            <a:r>
              <a:rPr lang="sl-SI" u="none" dirty="0" err="1" smtClean="0"/>
              <a:t>colours</a:t>
            </a:r>
            <a:r>
              <a:rPr lang="sl-SI" u="none" dirty="0" smtClean="0"/>
              <a:t>  </a:t>
            </a:r>
          </a:p>
          <a:p>
            <a:pPr>
              <a:buNone/>
            </a:pPr>
            <a:endParaRPr lang="sl-SI" u="none" dirty="0" smtClean="0"/>
          </a:p>
          <a:p>
            <a:pPr>
              <a:buNone/>
            </a:pPr>
            <a:endParaRPr lang="sl-SI" u="none" dirty="0" smtClean="0"/>
          </a:p>
          <a:p>
            <a:pPr>
              <a:buNone/>
            </a:pPr>
            <a:endParaRPr lang="sl-SI" u="none" dirty="0" smtClean="0"/>
          </a:p>
          <a:p>
            <a:pPr>
              <a:buNone/>
            </a:pPr>
            <a:endParaRPr lang="sl-SI" u="none" dirty="0" smtClean="0"/>
          </a:p>
          <a:p>
            <a:pPr>
              <a:buNone/>
            </a:pPr>
            <a:endParaRPr lang="sl-SI" u="none" dirty="0" smtClean="0"/>
          </a:p>
          <a:p>
            <a:pPr>
              <a:buNone/>
            </a:pPr>
            <a:r>
              <a:rPr lang="sl-SI" u="none" dirty="0" err="1" smtClean="0"/>
              <a:t>The</a:t>
            </a:r>
            <a:r>
              <a:rPr lang="sl-SI" u="none" dirty="0" smtClean="0"/>
              <a:t> </a:t>
            </a:r>
            <a:r>
              <a:rPr lang="sl-SI" u="none" dirty="0" err="1" smtClean="0"/>
              <a:t>third</a:t>
            </a:r>
            <a:r>
              <a:rPr lang="sl-SI" u="none" dirty="0" smtClean="0"/>
              <a:t> </a:t>
            </a:r>
            <a:r>
              <a:rPr lang="sl-SI" u="none" dirty="0" err="1" smtClean="0"/>
              <a:t>player</a:t>
            </a:r>
            <a:r>
              <a:rPr lang="sl-SI" u="none" dirty="0" smtClean="0"/>
              <a:t> </a:t>
            </a:r>
            <a:r>
              <a:rPr lang="sl-SI" u="none" dirty="0" err="1" smtClean="0"/>
              <a:t>counts</a:t>
            </a:r>
            <a:r>
              <a:rPr lang="sl-SI" u="none" dirty="0" smtClean="0"/>
              <a:t> </a:t>
            </a:r>
            <a:r>
              <a:rPr lang="sl-SI" u="none" dirty="0" err="1" smtClean="0"/>
              <a:t>the</a:t>
            </a:r>
            <a:r>
              <a:rPr lang="sl-SI" u="none" dirty="0" smtClean="0"/>
              <a:t> </a:t>
            </a:r>
            <a:r>
              <a:rPr lang="sl-SI" u="none" dirty="0" err="1" smtClean="0"/>
              <a:t>elements</a:t>
            </a:r>
            <a:r>
              <a:rPr lang="sl-SI" u="none" dirty="0" smtClean="0"/>
              <a:t>.</a:t>
            </a:r>
          </a:p>
          <a:p>
            <a:pPr>
              <a:buNone/>
            </a:pPr>
            <a:r>
              <a:rPr lang="sl-SI" u="none" dirty="0" err="1" smtClean="0"/>
              <a:t>All</a:t>
            </a:r>
            <a:r>
              <a:rPr lang="sl-SI" u="none" dirty="0" smtClean="0"/>
              <a:t> </a:t>
            </a:r>
            <a:r>
              <a:rPr lang="sl-SI" u="none" dirty="0" err="1" smtClean="0"/>
              <a:t>players</a:t>
            </a:r>
            <a:r>
              <a:rPr lang="sl-SI" u="none" dirty="0" smtClean="0"/>
              <a:t> ( or </a:t>
            </a:r>
            <a:r>
              <a:rPr lang="sl-SI" u="none" dirty="0" err="1" smtClean="0"/>
              <a:t>fourth</a:t>
            </a:r>
            <a:r>
              <a:rPr lang="sl-SI" u="none" dirty="0" smtClean="0"/>
              <a:t> </a:t>
            </a:r>
            <a:r>
              <a:rPr lang="sl-SI" u="none" dirty="0" err="1" smtClean="0"/>
              <a:t>player</a:t>
            </a:r>
            <a:r>
              <a:rPr lang="sl-SI" u="none" dirty="0" smtClean="0"/>
              <a:t>) </a:t>
            </a:r>
            <a:r>
              <a:rPr lang="sl-SI" u="none" dirty="0" smtClean="0"/>
              <a:t>make a </a:t>
            </a:r>
            <a:r>
              <a:rPr lang="sl-SI" u="none" dirty="0" err="1" smtClean="0"/>
              <a:t>column</a:t>
            </a:r>
            <a:r>
              <a:rPr lang="sl-SI" u="none" dirty="0" smtClean="0"/>
              <a:t> diagram </a:t>
            </a:r>
            <a:r>
              <a:rPr lang="sl-SI" u="none" dirty="0" err="1" smtClean="0"/>
              <a:t>and</a:t>
            </a:r>
            <a:r>
              <a:rPr lang="sl-SI" u="none" dirty="0" smtClean="0"/>
              <a:t> c</a:t>
            </a:r>
            <a:r>
              <a:rPr lang="en-US" u="none" dirty="0" err="1" smtClean="0"/>
              <a:t>ompar</a:t>
            </a:r>
            <a:r>
              <a:rPr lang="sl-SI" u="none" dirty="0" smtClean="0"/>
              <a:t>e </a:t>
            </a:r>
            <a:r>
              <a:rPr lang="en-US" u="none" dirty="0" smtClean="0"/>
              <a:t>the numbers </a:t>
            </a:r>
            <a:r>
              <a:rPr lang="sl-SI" u="none" dirty="0" err="1" smtClean="0"/>
              <a:t>with</a:t>
            </a:r>
            <a:r>
              <a:rPr lang="sl-SI" u="none" dirty="0" smtClean="0"/>
              <a:t> </a:t>
            </a:r>
            <a:r>
              <a:rPr lang="en-US" u="none" dirty="0" smtClean="0"/>
              <a:t>each other</a:t>
            </a:r>
            <a:r>
              <a:rPr lang="sl-SI" u="none" dirty="0" smtClean="0"/>
              <a:t>, </a:t>
            </a:r>
            <a:r>
              <a:rPr lang="sl-SI" u="none" dirty="0" err="1" smtClean="0"/>
              <a:t>then</a:t>
            </a:r>
            <a:r>
              <a:rPr lang="sl-SI" u="none" dirty="0" smtClean="0"/>
              <a:t> </a:t>
            </a:r>
            <a:r>
              <a:rPr lang="sl-SI" u="none" dirty="0" err="1" smtClean="0"/>
              <a:t>they</a:t>
            </a:r>
            <a:r>
              <a:rPr lang="sl-SI" u="none" dirty="0" smtClean="0"/>
              <a:t> </a:t>
            </a:r>
            <a:r>
              <a:rPr lang="sl-SI" u="none" dirty="0" err="1" smtClean="0"/>
              <a:t>put</a:t>
            </a:r>
            <a:endParaRPr lang="sl-SI" u="none" dirty="0" smtClean="0"/>
          </a:p>
          <a:p>
            <a:pPr>
              <a:buNone/>
            </a:pPr>
            <a:r>
              <a:rPr lang="sl-SI" u="none" dirty="0" err="1" smtClean="0"/>
              <a:t>simbols</a:t>
            </a:r>
            <a:r>
              <a:rPr lang="sl-SI" u="none" dirty="0" smtClean="0"/>
              <a:t> </a:t>
            </a:r>
            <a:r>
              <a:rPr lang="sl-SI" u="none" dirty="0" err="1" smtClean="0"/>
              <a:t>between</a:t>
            </a:r>
            <a:r>
              <a:rPr lang="sl-SI" u="none" dirty="0" smtClean="0"/>
              <a:t> </a:t>
            </a:r>
            <a:r>
              <a:rPr lang="sl-SI" u="none" dirty="0" err="1" smtClean="0"/>
              <a:t>the</a:t>
            </a:r>
            <a:r>
              <a:rPr lang="sl-SI" u="none" dirty="0" smtClean="0"/>
              <a:t> </a:t>
            </a:r>
            <a:r>
              <a:rPr lang="sl-SI" u="none" dirty="0" err="1" smtClean="0"/>
              <a:t>numbers</a:t>
            </a:r>
            <a:r>
              <a:rPr lang="sl-SI" u="none" dirty="0" smtClean="0"/>
              <a:t>.</a:t>
            </a:r>
          </a:p>
          <a:p>
            <a:pPr>
              <a:buNone/>
            </a:pPr>
            <a:endParaRPr lang="sl-SI" u="none" dirty="0" smtClean="0"/>
          </a:p>
          <a:p>
            <a:pPr>
              <a:buNone/>
            </a:pPr>
            <a:endParaRPr lang="sl-SI" u="none" dirty="0" smtClean="0"/>
          </a:p>
          <a:p>
            <a:pPr>
              <a:buNone/>
            </a:pPr>
            <a:endParaRPr lang="sl-SI" u="none" dirty="0" smtClean="0"/>
          </a:p>
          <a:p>
            <a:pPr>
              <a:buNone/>
            </a:pPr>
            <a:endParaRPr lang="sl-SI" u="none" dirty="0" smtClean="0"/>
          </a:p>
          <a:p>
            <a:pPr>
              <a:buNone/>
            </a:pPr>
            <a:endParaRPr lang="sl-SI" u="none" dirty="0" smtClean="0"/>
          </a:p>
          <a:p>
            <a:pPr>
              <a:buNone/>
            </a:pPr>
            <a:endParaRPr lang="sl-SI" u="none" dirty="0" smtClean="0"/>
          </a:p>
          <a:p>
            <a:pPr>
              <a:buNone/>
            </a:pPr>
            <a:endParaRPr lang="sl-SI" u="none" dirty="0" smtClean="0"/>
          </a:p>
          <a:p>
            <a:pPr>
              <a:buNone/>
            </a:pPr>
            <a:endParaRPr lang="sl-SI" u="none" dirty="0" smtClean="0"/>
          </a:p>
          <a:p>
            <a:r>
              <a:rPr lang="sl-SI" dirty="0" err="1" smtClean="0"/>
              <a:t>All</a:t>
            </a:r>
            <a:r>
              <a:rPr lang="sl-SI" dirty="0" smtClean="0"/>
              <a:t> </a:t>
            </a:r>
            <a:r>
              <a:rPr lang="sl-SI" dirty="0" err="1" smtClean="0"/>
              <a:t>of</a:t>
            </a:r>
            <a:r>
              <a:rPr lang="sl-SI" dirty="0" smtClean="0"/>
              <a:t> </a:t>
            </a:r>
            <a:r>
              <a:rPr lang="sl-SI" dirty="0" err="1" smtClean="0"/>
              <a:t>them</a:t>
            </a:r>
            <a:r>
              <a:rPr lang="sl-SI" dirty="0" smtClean="0"/>
              <a:t> </a:t>
            </a:r>
            <a:r>
              <a:rPr lang="sl-SI" dirty="0" err="1" smtClean="0"/>
              <a:t>play</a:t>
            </a:r>
            <a:r>
              <a:rPr lang="sl-SI" dirty="0" smtClean="0"/>
              <a:t> 7 </a:t>
            </a:r>
            <a:r>
              <a:rPr lang="sl-SI" dirty="0" err="1" smtClean="0"/>
              <a:t>times</a:t>
            </a:r>
            <a:r>
              <a:rPr lang="sl-SI" dirty="0" smtClean="0"/>
              <a:t>/ 7 </a:t>
            </a:r>
            <a:r>
              <a:rPr lang="sl-SI" dirty="0" err="1" smtClean="0"/>
              <a:t>different</a:t>
            </a:r>
            <a:r>
              <a:rPr lang="sl-SI" dirty="0" smtClean="0"/>
              <a:t> </a:t>
            </a:r>
            <a:r>
              <a:rPr lang="sl-SI" dirty="0" err="1" smtClean="0"/>
              <a:t>games</a:t>
            </a:r>
            <a:r>
              <a:rPr lang="sl-SI" dirty="0" smtClean="0"/>
              <a:t> .</a:t>
            </a:r>
          </a:p>
          <a:p>
            <a:r>
              <a:rPr lang="sl-SI" u="none" dirty="0" smtClean="0"/>
              <a:t>In </a:t>
            </a:r>
            <a:r>
              <a:rPr lang="sl-SI" u="none" dirty="0" err="1" smtClean="0"/>
              <a:t>every</a:t>
            </a:r>
            <a:r>
              <a:rPr lang="sl-SI" u="none" dirty="0" smtClean="0"/>
              <a:t> </a:t>
            </a:r>
            <a:r>
              <a:rPr lang="sl-SI" u="none" dirty="0" smtClean="0"/>
              <a:t>game, </a:t>
            </a:r>
            <a:r>
              <a:rPr lang="sl-SI" u="none" dirty="0" err="1" smtClean="0"/>
              <a:t>they</a:t>
            </a:r>
            <a:r>
              <a:rPr lang="sl-SI" u="none" dirty="0" smtClean="0"/>
              <a:t> </a:t>
            </a:r>
            <a:r>
              <a:rPr lang="sl-SI" u="none" dirty="0" err="1" smtClean="0"/>
              <a:t>change</a:t>
            </a:r>
            <a:r>
              <a:rPr lang="sl-SI" u="none" dirty="0" smtClean="0"/>
              <a:t> </a:t>
            </a:r>
            <a:r>
              <a:rPr lang="sl-SI" u="none" dirty="0" err="1" smtClean="0"/>
              <a:t>the</a:t>
            </a:r>
            <a:r>
              <a:rPr lang="sl-SI" u="none" dirty="0" smtClean="0"/>
              <a:t>  role in </a:t>
            </a:r>
            <a:r>
              <a:rPr lang="sl-SI" u="none" dirty="0" err="1" smtClean="0"/>
              <a:t>the</a:t>
            </a:r>
            <a:r>
              <a:rPr lang="sl-SI" u="none" dirty="0" smtClean="0"/>
              <a:t> </a:t>
            </a:r>
            <a:r>
              <a:rPr lang="sl-SI" u="none" dirty="0" err="1" smtClean="0"/>
              <a:t>group</a:t>
            </a:r>
            <a:r>
              <a:rPr lang="sl-SI" u="none" dirty="0" smtClean="0"/>
              <a:t>.</a:t>
            </a:r>
          </a:p>
          <a:p>
            <a:endParaRPr lang="en-US" u="none" dirty="0" smtClean="0"/>
          </a:p>
          <a:p>
            <a:pPr>
              <a:buNone/>
            </a:pPr>
            <a:endParaRPr lang="sl-SI" u="none" dirty="0" smtClean="0"/>
          </a:p>
          <a:p>
            <a:pPr>
              <a:buNone/>
            </a:pPr>
            <a:endParaRPr lang="sl-SI" u="none" dirty="0" smtClean="0"/>
          </a:p>
          <a:p>
            <a:pPr>
              <a:buNone/>
            </a:pPr>
            <a:endParaRPr lang="en-US" dirty="0"/>
          </a:p>
        </p:txBody>
      </p:sp>
      <p:sp>
        <p:nvSpPr>
          <p:cNvPr id="9" name="Espace réservé du texte 8"/>
          <p:cNvSpPr>
            <a:spLocks noGrp="1"/>
          </p:cNvSpPr>
          <p:nvPr>
            <p:ph type="body" sz="quarter" idx="22"/>
          </p:nvPr>
        </p:nvSpPr>
        <p:spPr>
          <a:xfrm>
            <a:off x="6076340" y="367826"/>
            <a:ext cx="1020763" cy="276173"/>
          </a:xfrm>
        </p:spPr>
        <p:txBody>
          <a:bodyPr/>
          <a:lstStyle/>
          <a:p>
            <a:r>
              <a:rPr lang="en-US" dirty="0" smtClean="0"/>
              <a:t>Data</a:t>
            </a:r>
            <a:r>
              <a:rPr lang="sl-SI" dirty="0" smtClean="0"/>
              <a:t> </a:t>
            </a:r>
            <a:r>
              <a:rPr lang="sl-SI" dirty="0" err="1" smtClean="0"/>
              <a:t>Manegemet</a:t>
            </a:r>
            <a:endParaRPr lang="en-US" dirty="0"/>
          </a:p>
        </p:txBody>
      </p:sp>
      <p:sp>
        <p:nvSpPr>
          <p:cNvPr id="10" name="Espace réservé du numéro de diapositive 9"/>
          <p:cNvSpPr>
            <a:spLocks noGrp="1"/>
          </p:cNvSpPr>
          <p:nvPr>
            <p:ph type="sldNum" sz="quarter" idx="25"/>
          </p:nvPr>
        </p:nvSpPr>
        <p:spPr/>
        <p:txBody>
          <a:bodyPr/>
          <a:lstStyle/>
          <a:p>
            <a:fld id="{D57F1E4F-1CFF-5643-939E-217C01CDF565}" type="slidenum">
              <a:rPr lang="en-US" smtClean="0"/>
              <a:pPr/>
              <a:t>1</a:t>
            </a:fld>
            <a:endParaRPr lang="en-US" dirty="0"/>
          </a:p>
        </p:txBody>
      </p:sp>
      <p:pic>
        <p:nvPicPr>
          <p:cNvPr id="11" name="Slika 10" descr="C:\Documents and Settings\Simon\Local Settings\Temp\IMG-4867.JPG"/>
          <p:cNvPicPr/>
          <p:nvPr/>
        </p:nvPicPr>
        <p:blipFill>
          <a:blip r:embed="rId2" cstate="print"/>
          <a:srcRect/>
          <a:stretch>
            <a:fillRect/>
          </a:stretch>
        </p:blipFill>
        <p:spPr bwMode="auto">
          <a:xfrm>
            <a:off x="5581651" y="1961444"/>
            <a:ext cx="1390650" cy="1229431"/>
          </a:xfrm>
          <a:prstGeom prst="rect">
            <a:avLst/>
          </a:prstGeom>
          <a:noFill/>
          <a:ln w="9525">
            <a:noFill/>
            <a:miter lim="800000"/>
            <a:headEnd/>
            <a:tailEnd/>
          </a:ln>
        </p:spPr>
      </p:pic>
      <p:pic>
        <p:nvPicPr>
          <p:cNvPr id="13" name="Slika 12" descr="C:\Documents and Settings\Simon\Local Settings\Temp\IMG-4867.JPG"/>
          <p:cNvPicPr/>
          <p:nvPr/>
        </p:nvPicPr>
        <p:blipFill>
          <a:blip r:embed="rId3" cstate="print"/>
          <a:srcRect/>
          <a:stretch>
            <a:fillRect/>
          </a:stretch>
        </p:blipFill>
        <p:spPr bwMode="auto">
          <a:xfrm>
            <a:off x="4345722" y="3487389"/>
            <a:ext cx="1476375" cy="1200856"/>
          </a:xfrm>
          <a:prstGeom prst="rect">
            <a:avLst/>
          </a:prstGeom>
          <a:noFill/>
          <a:ln w="9525">
            <a:noFill/>
            <a:miter lim="800000"/>
            <a:headEnd/>
            <a:tailEnd/>
          </a:ln>
        </p:spPr>
      </p:pic>
      <p:pic>
        <p:nvPicPr>
          <p:cNvPr id="14" name="Slika 13" descr="C:\Documents and Settings\Simon\Local Settings\Temporary Internet Files\Content.Word\IMG-4869-1.jpg"/>
          <p:cNvPicPr/>
          <p:nvPr/>
        </p:nvPicPr>
        <p:blipFill>
          <a:blip r:embed="rId4" cstate="print"/>
          <a:srcRect/>
          <a:stretch>
            <a:fillRect/>
          </a:stretch>
        </p:blipFill>
        <p:spPr bwMode="auto">
          <a:xfrm>
            <a:off x="2787621" y="4413417"/>
            <a:ext cx="1241609" cy="1002967"/>
          </a:xfrm>
          <a:prstGeom prst="rect">
            <a:avLst/>
          </a:prstGeom>
          <a:noFill/>
          <a:ln w="9525">
            <a:noFill/>
            <a:miter lim="800000"/>
            <a:headEnd/>
            <a:tailEnd/>
          </a:ln>
        </p:spPr>
      </p:pic>
      <p:pic>
        <p:nvPicPr>
          <p:cNvPr id="15" name="Slika 14" descr="C:\Documents and Settings\Simon\Local Settings\Temporary Internet Files\Content.Word\IMG-4874.jpg"/>
          <p:cNvPicPr/>
          <p:nvPr/>
        </p:nvPicPr>
        <p:blipFill>
          <a:blip r:embed="rId5" cstate="print"/>
          <a:srcRect l="1232"/>
          <a:stretch>
            <a:fillRect/>
          </a:stretch>
        </p:blipFill>
        <p:spPr bwMode="auto">
          <a:xfrm>
            <a:off x="2628900" y="5667375"/>
            <a:ext cx="1019176" cy="1152526"/>
          </a:xfrm>
          <a:prstGeom prst="rect">
            <a:avLst/>
          </a:prstGeom>
          <a:noFill/>
          <a:ln w="9525">
            <a:noFill/>
            <a:miter lim="800000"/>
            <a:headEnd/>
            <a:tailEnd/>
          </a:ln>
        </p:spPr>
      </p:pic>
      <p:pic>
        <p:nvPicPr>
          <p:cNvPr id="16" name="Slika 15" descr="C:\Documents and Settings\Simon\Local Settings\Temporary Internet Files\Content.Word\IMG-4879.jpg"/>
          <p:cNvPicPr/>
          <p:nvPr/>
        </p:nvPicPr>
        <p:blipFill>
          <a:blip r:embed="rId6" cstate="print"/>
          <a:srcRect/>
          <a:stretch>
            <a:fillRect/>
          </a:stretch>
        </p:blipFill>
        <p:spPr bwMode="auto">
          <a:xfrm>
            <a:off x="960700" y="7787061"/>
            <a:ext cx="2266950" cy="1533525"/>
          </a:xfrm>
          <a:prstGeom prst="rect">
            <a:avLst/>
          </a:prstGeom>
          <a:noFill/>
          <a:ln w="9525">
            <a:noFill/>
            <a:miter lim="800000"/>
            <a:headEnd/>
            <a:tailEnd/>
          </a:ln>
        </p:spPr>
      </p:pic>
    </p:spTree>
    <p:extLst>
      <p:ext uri="{BB962C8B-B14F-4D97-AF65-F5344CB8AC3E}">
        <p14:creationId xmlns:p14="http://schemas.microsoft.com/office/powerpoint/2010/main" val="2219322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Rouge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1326</TotalTime>
  <Words>154</Words>
  <Application>Microsoft Office PowerPoint</Application>
  <PresentationFormat>Custom</PresentationFormat>
  <Paragraphs>47</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Agent Orange</vt:lpstr>
      <vt:lpstr>Arial Narrow</vt:lpstr>
      <vt:lpstr>Calibri</vt:lpstr>
      <vt:lpstr>Calibri Light</vt:lpstr>
      <vt:lpstr>KG Wake Me Up</vt:lpstr>
      <vt:lpstr>Times New Roman</vt:lpstr>
      <vt:lpstr>Wingdings</vt:lpstr>
      <vt:lpstr>Wingdings 3</vt:lpstr>
      <vt:lpstr>Brin</vt:lpstr>
      <vt:lpstr>ANIMALS Numbers and value of the numbers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Marja Panker</cp:lastModifiedBy>
  <cp:revision>99</cp:revision>
  <cp:lastPrinted>2018-03-19T06:56:42Z</cp:lastPrinted>
  <dcterms:created xsi:type="dcterms:W3CDTF">2017-10-14T19:14:33Z</dcterms:created>
  <dcterms:modified xsi:type="dcterms:W3CDTF">2018-03-29T18:26:15Z</dcterms:modified>
</cp:coreProperties>
</file>