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2628" y="84"/>
      </p:cViewPr>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24/03/2018</a:t>
            </a:fld>
            <a:endParaRPr lang="fr-FR"/>
          </a:p>
        </p:txBody>
      </p:sp>
      <p:sp>
        <p:nvSpPr>
          <p:cNvPr id="4" name="Espace réservé du pied de page 3">
            <a:extLst>
              <a:ext uri="{FF2B5EF4-FFF2-40B4-BE49-F238E27FC236}">
                <a16:creationId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24/03/2018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id="{F3EF7870-0407-4B2C-AAD6-72E2DEEA327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id="{A7EC2E93-692C-4898-8BC0-F6EDC4E6F81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id="{BEF7F1B6-3DC3-45BA-932A-2F2533E3E1B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id="{46FE41A0-ACCD-4E4B-B484-CA0640693F7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id="{D7F3506C-F432-4D03-ABBA-193F91E0436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ZAJČKI NA VRTU</a:t>
            </a:r>
            <a:endParaRPr lang="en-US" dirty="0"/>
          </a:p>
        </p:txBody>
      </p:sp>
      <p:sp>
        <p:nvSpPr>
          <p:cNvPr id="3" name="Espace réservé du texte 2"/>
          <p:cNvSpPr>
            <a:spLocks noGrp="1"/>
          </p:cNvSpPr>
          <p:nvPr>
            <p:ph type="body" sz="quarter" idx="13"/>
          </p:nvPr>
        </p:nvSpPr>
        <p:spPr/>
        <p:txBody>
          <a:bodyPr/>
          <a:lstStyle/>
          <a:p>
            <a:r>
              <a:rPr lang="sl-SI" dirty="0" smtClean="0"/>
              <a:t>1.</a:t>
            </a:r>
            <a:endParaRPr lang="en-US" dirty="0"/>
          </a:p>
        </p:txBody>
      </p:sp>
      <p:sp>
        <p:nvSpPr>
          <p:cNvPr id="4" name="Espace réservé du texte 3"/>
          <p:cNvSpPr>
            <a:spLocks noGrp="1"/>
          </p:cNvSpPr>
          <p:nvPr>
            <p:ph type="body" sz="quarter" idx="15"/>
          </p:nvPr>
        </p:nvSpPr>
        <p:spPr/>
        <p:txBody>
          <a:bodyPr>
            <a:normAutofit/>
          </a:bodyPr>
          <a:lstStyle/>
          <a:p>
            <a:pPr marL="0" indent="0">
              <a:buNone/>
            </a:pPr>
            <a:r>
              <a:rPr lang="sl-SI" dirty="0" smtClean="0"/>
              <a:t>Učenci:</a:t>
            </a:r>
          </a:p>
          <a:p>
            <a:pPr>
              <a:spcBef>
                <a:spcPts val="0"/>
              </a:spcBef>
            </a:pPr>
            <a:r>
              <a:rPr lang="sl-SI" dirty="0"/>
              <a:t>prepoznajo zapisana števila do 10</a:t>
            </a:r>
            <a:r>
              <a:rPr lang="sl-SI" dirty="0" smtClean="0"/>
              <a:t>;</a:t>
            </a:r>
          </a:p>
          <a:p>
            <a:pPr>
              <a:spcBef>
                <a:spcPts val="0"/>
              </a:spcBef>
            </a:pPr>
            <a:r>
              <a:rPr lang="sl-SI" dirty="0" smtClean="0"/>
              <a:t>štejejo do 10;</a:t>
            </a:r>
          </a:p>
          <a:p>
            <a:pPr>
              <a:spcBef>
                <a:spcPts val="0"/>
              </a:spcBef>
            </a:pPr>
            <a:r>
              <a:rPr lang="sl-SI" dirty="0"/>
              <a:t>„preberejo“ orientacijski znak (smer </a:t>
            </a:r>
            <a:r>
              <a:rPr lang="sl-SI" dirty="0" smtClean="0"/>
              <a:t>puščice) in se orientirajo levo, desno, gor, </a:t>
            </a:r>
            <a:r>
              <a:rPr lang="sl-SI" dirty="0" smtClean="0"/>
              <a:t>dol na igralni plošči.</a:t>
            </a:r>
            <a:endParaRPr lang="sl-SI" dirty="0" smtClean="0"/>
          </a:p>
          <a:p>
            <a:endParaRPr lang="en-US" dirty="0"/>
          </a:p>
        </p:txBody>
      </p:sp>
      <p:sp>
        <p:nvSpPr>
          <p:cNvPr id="5" name="Espace réservé du texte 4"/>
          <p:cNvSpPr>
            <a:spLocks noGrp="1"/>
          </p:cNvSpPr>
          <p:nvPr>
            <p:ph type="body" sz="quarter" idx="16"/>
          </p:nvPr>
        </p:nvSpPr>
        <p:spPr/>
        <p:txBody>
          <a:bodyPr/>
          <a:lstStyle/>
          <a:p>
            <a:r>
              <a:rPr lang="sl-SI" dirty="0" smtClean="0"/>
              <a:t>4</a:t>
            </a:r>
            <a:endParaRPr lang="en-US" dirty="0"/>
          </a:p>
        </p:txBody>
      </p:sp>
      <p:sp>
        <p:nvSpPr>
          <p:cNvPr id="6" name="Espace réservé du texte 5"/>
          <p:cNvSpPr>
            <a:spLocks noGrp="1"/>
          </p:cNvSpPr>
          <p:nvPr>
            <p:ph type="body" sz="quarter" idx="17"/>
          </p:nvPr>
        </p:nvSpPr>
        <p:spPr/>
        <p:txBody>
          <a:bodyPr/>
          <a:lstStyle/>
          <a:p>
            <a:r>
              <a:rPr lang="sl-SI" dirty="0" smtClean="0"/>
              <a:t>ŠPELA </a:t>
            </a:r>
            <a:r>
              <a:rPr lang="sl-SI" dirty="0" smtClean="0"/>
              <a:t>GRDADOLNIK, OŠ VIČ, LJUBLJANA, </a:t>
            </a:r>
            <a:r>
              <a:rPr lang="sl-SI" dirty="0" smtClean="0"/>
              <a:t>SLOVENIJA, spela.grdadolnik@osvic.si</a:t>
            </a:r>
            <a:endParaRPr lang="en-US" dirty="0"/>
          </a:p>
        </p:txBody>
      </p:sp>
      <p:sp>
        <p:nvSpPr>
          <p:cNvPr id="7" name="Espace réservé du texte 6"/>
          <p:cNvSpPr>
            <a:spLocks noGrp="1"/>
          </p:cNvSpPr>
          <p:nvPr>
            <p:ph type="body" sz="quarter" idx="18"/>
          </p:nvPr>
        </p:nvSpPr>
        <p:spPr/>
        <p:txBody>
          <a:bodyPr>
            <a:normAutofit/>
          </a:bodyPr>
          <a:lstStyle/>
          <a:p>
            <a:r>
              <a:rPr lang="sl-SI" sz="1000" dirty="0" smtClean="0"/>
              <a:t>igralna plošča,</a:t>
            </a:r>
            <a:endParaRPr lang="sl-SI" sz="1000" dirty="0"/>
          </a:p>
          <a:p>
            <a:r>
              <a:rPr lang="sl-SI" sz="1000" dirty="0" smtClean="0"/>
              <a:t>4 x barvni zajčki,</a:t>
            </a:r>
            <a:endParaRPr lang="sl-SI" sz="1000" dirty="0"/>
          </a:p>
          <a:p>
            <a:r>
              <a:rPr lang="sl-SI" sz="1000" dirty="0" smtClean="0"/>
              <a:t>20 x korenčki,</a:t>
            </a:r>
          </a:p>
          <a:p>
            <a:r>
              <a:rPr lang="sl-SI" sz="1000" dirty="0" smtClean="0"/>
              <a:t>8 x solata,</a:t>
            </a:r>
          </a:p>
          <a:p>
            <a:r>
              <a:rPr lang="sl-SI" sz="1000" dirty="0" smtClean="0"/>
              <a:t>igralne karte igre.</a:t>
            </a:r>
          </a:p>
        </p:txBody>
      </p:sp>
      <p:sp>
        <p:nvSpPr>
          <p:cNvPr id="8" name="Espace réservé du texte 7"/>
          <p:cNvSpPr>
            <a:spLocks noGrp="1"/>
          </p:cNvSpPr>
          <p:nvPr>
            <p:ph type="body" sz="quarter" idx="21"/>
          </p:nvPr>
        </p:nvSpPr>
        <p:spPr/>
        <p:txBody>
          <a:bodyPr/>
          <a:lstStyle/>
          <a:p>
            <a:r>
              <a:rPr lang="sl-SI" dirty="0" smtClean="0"/>
              <a:t>Na mizo položimo igralno ploščo, ki predstavlja vrt z luknjami.</a:t>
            </a:r>
          </a:p>
          <a:p>
            <a:r>
              <a:rPr lang="sl-SI" dirty="0" smtClean="0"/>
              <a:t>Vsak igralec se usede ob en rob igralne plošče.</a:t>
            </a:r>
          </a:p>
          <a:p>
            <a:r>
              <a:rPr lang="sl-SI" dirty="0" smtClean="0"/>
              <a:t>Igralci si izberejo zajčka in ga postavijo na vhod na vrt (črna oznaka na igralni plošči).</a:t>
            </a:r>
          </a:p>
          <a:p>
            <a:r>
              <a:rPr lang="sl-SI" dirty="0" smtClean="0"/>
              <a:t>Vsak igralec dobi 5 korenčkov in 2 solati.</a:t>
            </a:r>
          </a:p>
          <a:p>
            <a:r>
              <a:rPr lang="sl-SI" dirty="0" smtClean="0"/>
              <a:t>Korenčke in solate posadijo (dajo) v luknjice na vrtu (igralni plošči). V vsaki luknjici je lahko le en korenček ali ena solata.</a:t>
            </a:r>
          </a:p>
          <a:p>
            <a:r>
              <a:rPr lang="sl-SI" dirty="0" smtClean="0"/>
              <a:t>Igralci poleg igralne plošče položijo kupček igralnih kart igre, ki so obrnjene s hrbtno stranjo navzgor.</a:t>
            </a:r>
          </a:p>
          <a:p>
            <a:r>
              <a:rPr lang="sl-SI" dirty="0" smtClean="0"/>
              <a:t>Določijo vrstni red igranja (kdo bo prvi, drugi, tretji in četrti).</a:t>
            </a:r>
          </a:p>
          <a:p>
            <a:r>
              <a:rPr lang="sl-SI" dirty="0" smtClean="0"/>
              <a:t>Igralec, ki je na vrsti, vzame igralno karto in na njej prebere število ter smer. Svojega zajčka premakne za toliko lukenj v tisto smer, da sovpada zapisu na igralni karti.</a:t>
            </a:r>
          </a:p>
          <a:p>
            <a:pPr lvl="1"/>
            <a:r>
              <a:rPr lang="sl-SI" dirty="0" smtClean="0"/>
              <a:t>Pri prvi potezi vsakega zajčka je prva šteta luknja črna luknja.</a:t>
            </a:r>
          </a:p>
          <a:p>
            <a:pPr lvl="1"/>
            <a:r>
              <a:rPr lang="sl-SI" dirty="0" smtClean="0"/>
              <a:t>Vsak igralec gleda </a:t>
            </a:r>
            <a:r>
              <a:rPr lang="sl-SI" dirty="0"/>
              <a:t>smer </a:t>
            </a:r>
            <a:r>
              <a:rPr lang="sl-SI" dirty="0" smtClean="0"/>
              <a:t>s svojega sedišča.</a:t>
            </a:r>
          </a:p>
          <a:p>
            <a:pPr lvl="1"/>
            <a:r>
              <a:rPr lang="sl-SI" dirty="0" smtClean="0"/>
              <a:t>Če zajček konča svoje premike oz. skoke v luknji, v kateri je že zajček, potem ga preskoči.</a:t>
            </a:r>
          </a:p>
          <a:p>
            <a:pPr lvl="1"/>
            <a:r>
              <a:rPr lang="sl-SI" dirty="0" smtClean="0"/>
              <a:t>Če igralec zajčka ne more premakniti za določeno število polj v določeno smer zaradi konca vrta (igralne plošče), potem ga premakne le do zadnje možne luknje (do roba vrta) v določeni smeri.</a:t>
            </a:r>
          </a:p>
          <a:p>
            <a:r>
              <a:rPr lang="sl-SI" dirty="0" smtClean="0"/>
              <a:t>Če zajček konča svoje premike oz. skoke v luknji, v kateri je korenček ali solata, potem omenjeno zelenjavo poje (igralec jo vzame k sebi na kupček). </a:t>
            </a:r>
          </a:p>
          <a:p>
            <a:r>
              <a:rPr lang="sl-SI" dirty="0" smtClean="0"/>
              <a:t>Igralno karto vrne pod kupček igralnih kart in na vrsti je naslednji igralec.</a:t>
            </a:r>
          </a:p>
          <a:p>
            <a:r>
              <a:rPr lang="sl-SI" dirty="0" smtClean="0"/>
              <a:t>Igra se konča, ko na vrtu zmanjka korenčkov in solat.</a:t>
            </a:r>
          </a:p>
          <a:p>
            <a:r>
              <a:rPr lang="sl-SI" dirty="0" smtClean="0"/>
              <a:t>Zmaga zajček, ki je pojedel več korenčkov in solat. OZ. Zmaga igralec, ki je zbral več korenčkov in solat.</a:t>
            </a:r>
          </a:p>
          <a:p>
            <a:pPr lvl="1"/>
            <a:r>
              <a:rPr lang="sl-SI" dirty="0" smtClean="0"/>
              <a:t>OPOMBA: Kot nadgradnja igre lahko uvedemo seštevanje do 10. Vsak pojeden (pobran) korenček prinese zajčku (igralcu) 1 točko, vsaka pojedena (pobrana) solata prinese zajčku (igralcu) 2 točki.</a:t>
            </a:r>
            <a:endParaRPr lang="en-US"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1" name="Slika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45109" y="8576678"/>
            <a:ext cx="2103116" cy="1577337"/>
          </a:xfrm>
          <a:prstGeom prst="rect">
            <a:avLst/>
          </a:prstGeom>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TotalTime>
  <Words>415</Words>
  <Application>Microsoft Office PowerPoint</Application>
  <PresentationFormat>Po meri</PresentationFormat>
  <Paragraphs>31</Paragraphs>
  <Slides>1</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ZAJČKI NA VRTU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Špela</cp:lastModifiedBy>
  <cp:revision>94</cp:revision>
  <dcterms:created xsi:type="dcterms:W3CDTF">2017-10-14T19:14:33Z</dcterms:created>
  <dcterms:modified xsi:type="dcterms:W3CDTF">2018-03-24T12:09:20Z</dcterms:modified>
</cp:coreProperties>
</file>