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5"/>
  </p:notesMasterIdLst>
  <p:handoutMasterIdLst>
    <p:handoutMasterId r:id="rId6"/>
  </p:handoutMasterIdLst>
  <p:sldIdLst>
    <p:sldId id="256" r:id="rId2"/>
    <p:sldId id="257" r:id="rId3"/>
    <p:sldId id="258" r:id="rId4"/>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367">
          <p15:clr>
            <a:srgbClr val="A4A3A4"/>
          </p15:clr>
        </p15:guide>
        <p15:guide id="2" pos="238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10" d="100"/>
          <a:sy n="110" d="100"/>
        </p:scale>
        <p:origin x="-708" y="648"/>
      </p:cViewPr>
      <p:guideLst>
        <p:guide orient="horz" pos="3367"/>
        <p:guide pos="2381"/>
      </p:guideLst>
    </p:cSldViewPr>
  </p:slideViewPr>
  <p:notesTextViewPr>
    <p:cViewPr>
      <p:scale>
        <a:sx n="1" d="1"/>
        <a:sy n="1" d="1"/>
      </p:scale>
      <p:origin x="0" y="0"/>
    </p:cViewPr>
  </p:notesTextViewPr>
  <p:notesViewPr>
    <p:cSldViewPr snapToGrid="0">
      <p:cViewPr varScale="1">
        <p:scale>
          <a:sx n="55" d="100"/>
          <a:sy n="55" d="100"/>
        </p:scale>
        <p:origin x="2880"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microsoft.com/office/2015/10/relationships/revisionInfo" Target="revisionInfo.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xmlns="" id="{8B1C6C54-C216-4118-B4B3-E2B1446126C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xmlns="" id="{D52F1024-0902-4A28-B018-E9278943394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6CB286-0C48-4E26-8CBB-B2511F2A895F}" type="datetimeFigureOut">
              <a:rPr lang="fr-FR" smtClean="0"/>
              <a:t>11/04/2018</a:t>
            </a:fld>
            <a:endParaRPr lang="fr-FR"/>
          </a:p>
        </p:txBody>
      </p:sp>
      <p:sp>
        <p:nvSpPr>
          <p:cNvPr id="4" name="Espace réservé du pied de page 3">
            <a:extLst>
              <a:ext uri="{FF2B5EF4-FFF2-40B4-BE49-F238E27FC236}">
                <a16:creationId xmlns:a16="http://schemas.microsoft.com/office/drawing/2014/main" xmlns="" id="{1DF87E1A-C2B5-4BDE-83EF-2E787969764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xmlns="" id="{536B47DC-95FF-49BE-AD86-DE879790448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D4B11EE-61AC-4FA5-852C-50A70BE2097B}" type="slidenum">
              <a:rPr lang="fr-FR" smtClean="0"/>
              <a:t>‹#›</a:t>
            </a:fld>
            <a:endParaRPr lang="fr-FR"/>
          </a:p>
        </p:txBody>
      </p:sp>
    </p:spTree>
    <p:extLst>
      <p:ext uri="{BB962C8B-B14F-4D97-AF65-F5344CB8AC3E}">
        <p14:creationId xmlns:p14="http://schemas.microsoft.com/office/powerpoint/2010/main" val="15805239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A0D298-3A1B-4EC6-827A-AF1D87329BA8}" type="datetimeFigureOut">
              <a:rPr lang="fr-FR" smtClean="0"/>
              <a:t>11/04/2018</a:t>
            </a:fld>
            <a:endParaRPr lang="fr-FR"/>
          </a:p>
        </p:txBody>
      </p:sp>
      <p:sp>
        <p:nvSpPr>
          <p:cNvPr id="4" name="Espace réservé de l'image des diapositives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97997E-8F54-441B-B8ED-B11C7F0FA665}" type="slidenum">
              <a:rPr lang="fr-FR" smtClean="0"/>
              <a:t>‹#›</a:t>
            </a:fld>
            <a:endParaRPr lang="fr-FR"/>
          </a:p>
        </p:txBody>
      </p:sp>
    </p:spTree>
    <p:extLst>
      <p:ext uri="{BB962C8B-B14F-4D97-AF65-F5344CB8AC3E}">
        <p14:creationId xmlns:p14="http://schemas.microsoft.com/office/powerpoint/2010/main" val="10141671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games p1">
    <p:spTree>
      <p:nvGrpSpPr>
        <p:cNvPr id="1" name=""/>
        <p:cNvGrpSpPr/>
        <p:nvPr/>
      </p:nvGrpSpPr>
      <p:grpSpPr>
        <a:xfrm>
          <a:off x="0" y="0"/>
          <a:ext cx="0" cy="0"/>
          <a:chOff x="0" y="0"/>
          <a:chExt cx="0" cy="0"/>
        </a:xfrm>
      </p:grpSpPr>
      <p:sp>
        <p:nvSpPr>
          <p:cNvPr id="3" name="Rectangle : coins arrondis 2">
            <a:extLst>
              <a:ext uri="{FF2B5EF4-FFF2-40B4-BE49-F238E27FC236}">
                <a16:creationId xmlns:a16="http://schemas.microsoft.com/office/drawing/2014/main" xmlns="" id="{E4BD08B8-7216-43D3-8CB5-F342DD4AE3E4}"/>
              </a:ext>
            </a:extLst>
          </p:cNvPr>
          <p:cNvSpPr/>
          <p:nvPr userDrawn="1"/>
        </p:nvSpPr>
        <p:spPr>
          <a:xfrm>
            <a:off x="1619112" y="229703"/>
            <a:ext cx="4365473" cy="681701"/>
          </a:xfrm>
          <a:prstGeom prst="roundRect">
            <a:avLst/>
          </a:prstGeom>
          <a:solidFill>
            <a:schemeClr val="accent6">
              <a:lumMod val="50000"/>
            </a:schemeClr>
          </a:solidFill>
          <a:ln w="38100"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accent1"/>
          </a:fontRef>
        </p:style>
        <p:txBody>
          <a:bodyPr rtlCol="0" anchor="ctr"/>
          <a:lstStyle/>
          <a:p>
            <a:pPr algn="ctr"/>
            <a:endParaRPr lang="fr-FR"/>
          </a:p>
        </p:txBody>
      </p:sp>
      <p:sp>
        <p:nvSpPr>
          <p:cNvPr id="2" name="Titre 1">
            <a:extLst>
              <a:ext uri="{FF2B5EF4-FFF2-40B4-BE49-F238E27FC236}">
                <a16:creationId xmlns:a16="http://schemas.microsoft.com/office/drawing/2014/main" xmlns="" id="{573EEA2C-EAD6-44B4-B99C-828C654AA7E1}"/>
              </a:ext>
            </a:extLst>
          </p:cNvPr>
          <p:cNvSpPr>
            <a:spLocks noGrp="1"/>
          </p:cNvSpPr>
          <p:nvPr>
            <p:ph type="title" hasCustomPrompt="1"/>
          </p:nvPr>
        </p:nvSpPr>
        <p:spPr>
          <a:xfrm>
            <a:off x="1619113" y="229703"/>
            <a:ext cx="4365472" cy="681701"/>
          </a:xfrm>
        </p:spPr>
        <p:txBody>
          <a:bodyPr anchor="ctr" anchorCtr="0">
            <a:noAutofit/>
          </a:bodyPr>
          <a:lstStyle>
            <a:lvl1pPr algn="ctr">
              <a:defRPr sz="2000">
                <a:solidFill>
                  <a:schemeClr val="bg1"/>
                </a:solidFill>
                <a:effectLst>
                  <a:outerShdw blurRad="38100" dist="38100" dir="2700000" algn="tl">
                    <a:srgbClr val="000000">
                      <a:alpha val="43137"/>
                    </a:srgbClr>
                  </a:outerShdw>
                </a:effectLst>
              </a:defRPr>
            </a:lvl1pPr>
          </a:lstStyle>
          <a:p>
            <a:r>
              <a:rPr lang="fr-FR" dirty="0"/>
              <a:t>Clic &amp; </a:t>
            </a:r>
            <a:r>
              <a:rPr lang="fr-FR" dirty="0" err="1"/>
              <a:t>write</a:t>
            </a:r>
            <a:r>
              <a:rPr lang="fr-FR" dirty="0"/>
              <a:t> the </a:t>
            </a:r>
            <a:r>
              <a:rPr lang="fr-FR" dirty="0" err="1"/>
              <a:t>title</a:t>
            </a:r>
            <a:endParaRPr lang="fr-FR" dirty="0"/>
          </a:p>
        </p:txBody>
      </p:sp>
      <p:sp>
        <p:nvSpPr>
          <p:cNvPr id="7" name="Espace réservé du texte 6">
            <a:extLst>
              <a:ext uri="{FF2B5EF4-FFF2-40B4-BE49-F238E27FC236}">
                <a16:creationId xmlns:a16="http://schemas.microsoft.com/office/drawing/2014/main" xmlns="" id="{5BFEBB9E-6AB1-4D36-8C10-F3821AE4572B}"/>
              </a:ext>
            </a:extLst>
          </p:cNvPr>
          <p:cNvSpPr>
            <a:spLocks noGrp="1"/>
          </p:cNvSpPr>
          <p:nvPr>
            <p:ph type="body" sz="quarter" idx="13" hasCustomPrompt="1"/>
          </p:nvPr>
        </p:nvSpPr>
        <p:spPr>
          <a:xfrm>
            <a:off x="599656" y="1254263"/>
            <a:ext cx="900000" cy="409506"/>
          </a:xfrm>
        </p:spPr>
        <p:txBody>
          <a:bodyPr>
            <a:normAutofit/>
          </a:bodyPr>
          <a:lstStyle>
            <a:lvl1pPr>
              <a:defRPr/>
            </a:lvl1pPr>
          </a:lstStyle>
          <a:p>
            <a:pPr lvl="0"/>
            <a:r>
              <a:rPr lang="fr-FR" dirty="0"/>
              <a:t>Class </a:t>
            </a:r>
            <a:r>
              <a:rPr lang="fr-FR" dirty="0" err="1"/>
              <a:t>level</a:t>
            </a:r>
            <a:endParaRPr lang="fr-FR" dirty="0"/>
          </a:p>
        </p:txBody>
      </p:sp>
      <p:sp>
        <p:nvSpPr>
          <p:cNvPr id="10" name="Espace réservé du texte 9">
            <a:extLst>
              <a:ext uri="{FF2B5EF4-FFF2-40B4-BE49-F238E27FC236}">
                <a16:creationId xmlns:a16="http://schemas.microsoft.com/office/drawing/2014/main" xmlns="" id="{E1FC0A56-C6A9-4F62-8C22-E3EE3C31EA74}"/>
              </a:ext>
            </a:extLst>
          </p:cNvPr>
          <p:cNvSpPr>
            <a:spLocks noGrp="1"/>
          </p:cNvSpPr>
          <p:nvPr>
            <p:ph type="body" sz="quarter" idx="15" hasCustomPrompt="1"/>
          </p:nvPr>
        </p:nvSpPr>
        <p:spPr>
          <a:xfrm>
            <a:off x="587056" y="2042099"/>
            <a:ext cx="3164172" cy="1223156"/>
          </a:xfrm>
        </p:spPr>
        <p:txBody>
          <a:bodyPr/>
          <a:lstStyle>
            <a:lvl1pPr>
              <a:defRPr/>
            </a:lvl1pPr>
          </a:lstStyle>
          <a:p>
            <a:pPr lvl="0"/>
            <a:r>
              <a:rPr lang="fr-FR" dirty="0" smtClean="0"/>
              <a:t>clic </a:t>
            </a:r>
            <a:r>
              <a:rPr lang="fr-FR" dirty="0"/>
              <a:t>&amp; </a:t>
            </a:r>
            <a:r>
              <a:rPr lang="fr-FR" dirty="0" err="1"/>
              <a:t>write</a:t>
            </a:r>
            <a:endParaRPr lang="fr-FR" dirty="0"/>
          </a:p>
        </p:txBody>
      </p:sp>
      <p:sp>
        <p:nvSpPr>
          <p:cNvPr id="14" name="Rectangle 13">
            <a:extLst>
              <a:ext uri="{FF2B5EF4-FFF2-40B4-BE49-F238E27FC236}">
                <a16:creationId xmlns:a16="http://schemas.microsoft.com/office/drawing/2014/main" xmlns="" id="{232BB46E-AC4F-40DB-A51F-8EB2C958DEA4}"/>
              </a:ext>
            </a:extLst>
          </p:cNvPr>
          <p:cNvSpPr/>
          <p:nvPr userDrawn="1"/>
        </p:nvSpPr>
        <p:spPr>
          <a:xfrm>
            <a:off x="573343" y="998749"/>
            <a:ext cx="900000" cy="667811"/>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spcBef>
                <a:spcPts val="0"/>
              </a:spcBef>
            </a:pPr>
            <a:endParaRPr lang="fr-FR" dirty="0"/>
          </a:p>
        </p:txBody>
      </p:sp>
      <p:sp>
        <p:nvSpPr>
          <p:cNvPr id="15" name="Rectangle 14">
            <a:extLst>
              <a:ext uri="{FF2B5EF4-FFF2-40B4-BE49-F238E27FC236}">
                <a16:creationId xmlns:a16="http://schemas.microsoft.com/office/drawing/2014/main" xmlns="" id="{1DF03339-A18E-4B66-BD02-D8219C5C14A2}"/>
              </a:ext>
            </a:extLst>
          </p:cNvPr>
          <p:cNvSpPr/>
          <p:nvPr userDrawn="1"/>
        </p:nvSpPr>
        <p:spPr>
          <a:xfrm>
            <a:off x="1609533" y="1008187"/>
            <a:ext cx="909580" cy="667811"/>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18" name="Rectangle 17">
            <a:extLst>
              <a:ext uri="{FF2B5EF4-FFF2-40B4-BE49-F238E27FC236}">
                <a16:creationId xmlns:a16="http://schemas.microsoft.com/office/drawing/2014/main" xmlns="" id="{A81FDD0A-267D-402D-BE24-E9D7BBC73A6E}"/>
              </a:ext>
            </a:extLst>
          </p:cNvPr>
          <p:cNvSpPr/>
          <p:nvPr userDrawn="1"/>
        </p:nvSpPr>
        <p:spPr>
          <a:xfrm>
            <a:off x="2655302" y="1014224"/>
            <a:ext cx="2658245" cy="667811"/>
          </a:xfrm>
          <a:prstGeom prst="rect">
            <a:avLst/>
          </a:prstGeom>
          <a:noFill/>
          <a:ln>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19" name="Espace réservé du texte 6">
            <a:extLst>
              <a:ext uri="{FF2B5EF4-FFF2-40B4-BE49-F238E27FC236}">
                <a16:creationId xmlns:a16="http://schemas.microsoft.com/office/drawing/2014/main" xmlns="" id="{21BB1204-9251-47C6-AC69-85376C2E1CAA}"/>
              </a:ext>
            </a:extLst>
          </p:cNvPr>
          <p:cNvSpPr>
            <a:spLocks noGrp="1"/>
          </p:cNvSpPr>
          <p:nvPr>
            <p:ph type="body" sz="quarter" idx="16" hasCustomPrompt="1"/>
          </p:nvPr>
        </p:nvSpPr>
        <p:spPr>
          <a:xfrm>
            <a:off x="1619113" y="1398711"/>
            <a:ext cx="900000" cy="274302"/>
          </a:xfrm>
        </p:spPr>
        <p:txBody>
          <a:bodyPr>
            <a:normAutofit/>
          </a:bodyPr>
          <a:lstStyle>
            <a:lvl1pPr>
              <a:defRPr/>
            </a:lvl1pPr>
          </a:lstStyle>
          <a:p>
            <a:pPr lvl="0"/>
            <a:r>
              <a:rPr lang="fr-FR" dirty="0" smtClean="0"/>
              <a:t>Clic &amp; </a:t>
            </a:r>
            <a:r>
              <a:rPr lang="fr-FR" dirty="0" err="1" smtClean="0"/>
              <a:t>write</a:t>
            </a:r>
            <a:r>
              <a:rPr lang="fr-FR" dirty="0" smtClean="0"/>
              <a:t> </a:t>
            </a:r>
            <a:endParaRPr lang="fr-FR" dirty="0"/>
          </a:p>
        </p:txBody>
      </p:sp>
      <p:sp>
        <p:nvSpPr>
          <p:cNvPr id="20" name="Espace réservé du texte 6">
            <a:extLst>
              <a:ext uri="{FF2B5EF4-FFF2-40B4-BE49-F238E27FC236}">
                <a16:creationId xmlns:a16="http://schemas.microsoft.com/office/drawing/2014/main" xmlns="" id="{E9E2CB0E-9565-4AE6-9352-81E3CBA36256}"/>
              </a:ext>
            </a:extLst>
          </p:cNvPr>
          <p:cNvSpPr>
            <a:spLocks noGrp="1"/>
          </p:cNvSpPr>
          <p:nvPr>
            <p:ph type="body" sz="quarter" idx="17" hasCustomPrompt="1"/>
          </p:nvPr>
        </p:nvSpPr>
        <p:spPr>
          <a:xfrm>
            <a:off x="2673244" y="1242968"/>
            <a:ext cx="2640304" cy="423154"/>
          </a:xfrm>
        </p:spPr>
        <p:txBody>
          <a:bodyPr>
            <a:normAutofit/>
          </a:bodyPr>
          <a:lstStyle>
            <a:lvl1pPr>
              <a:spcBef>
                <a:spcPts val="0"/>
              </a:spcBef>
              <a:defRPr sz="800"/>
            </a:lvl1pPr>
          </a:lstStyle>
          <a:p>
            <a:pPr lvl="0"/>
            <a:r>
              <a:rPr lang="fr-FR" dirty="0"/>
              <a:t>Clic &amp; </a:t>
            </a:r>
            <a:r>
              <a:rPr lang="fr-FR" dirty="0" err="1"/>
              <a:t>write</a:t>
            </a:r>
            <a:r>
              <a:rPr lang="fr-FR" dirty="0"/>
              <a:t> : Name of </a:t>
            </a:r>
            <a:r>
              <a:rPr lang="fr-FR" dirty="0" err="1"/>
              <a:t>teacher</a:t>
            </a:r>
            <a:r>
              <a:rPr lang="fr-FR" dirty="0"/>
              <a:t>, </a:t>
            </a:r>
            <a:r>
              <a:rPr lang="fr-FR" dirty="0" err="1"/>
              <a:t>school</a:t>
            </a:r>
            <a:r>
              <a:rPr lang="fr-FR" dirty="0"/>
              <a:t> </a:t>
            </a:r>
            <a:r>
              <a:rPr lang="fr-FR" dirty="0" err="1"/>
              <a:t>name</a:t>
            </a:r>
            <a:r>
              <a:rPr lang="fr-FR" dirty="0"/>
              <a:t>, </a:t>
            </a:r>
            <a:r>
              <a:rPr lang="fr-FR" dirty="0" err="1"/>
              <a:t>town</a:t>
            </a:r>
            <a:r>
              <a:rPr lang="fr-FR" dirty="0"/>
              <a:t>, country, email </a:t>
            </a:r>
            <a:r>
              <a:rPr lang="fr-FR" dirty="0" err="1"/>
              <a:t>address</a:t>
            </a:r>
            <a:endParaRPr lang="fr-FR" dirty="0"/>
          </a:p>
        </p:txBody>
      </p:sp>
      <p:sp>
        <p:nvSpPr>
          <p:cNvPr id="21" name="Espace réservé du texte 9">
            <a:extLst>
              <a:ext uri="{FF2B5EF4-FFF2-40B4-BE49-F238E27FC236}">
                <a16:creationId xmlns:a16="http://schemas.microsoft.com/office/drawing/2014/main" xmlns="" id="{1695B7F6-2187-4D22-9B7A-9471B5E9480B}"/>
              </a:ext>
            </a:extLst>
          </p:cNvPr>
          <p:cNvSpPr>
            <a:spLocks noGrp="1"/>
          </p:cNvSpPr>
          <p:nvPr>
            <p:ph type="body" sz="quarter" idx="18" hasCustomPrompt="1"/>
          </p:nvPr>
        </p:nvSpPr>
        <p:spPr>
          <a:xfrm>
            <a:off x="3881337" y="2038836"/>
            <a:ext cx="3168511" cy="1223156"/>
          </a:xfrm>
        </p:spPr>
        <p:txBody>
          <a:bodyPr/>
          <a:lstStyle>
            <a:lvl1pPr>
              <a:defRPr/>
            </a:lvl1pPr>
          </a:lstStyle>
          <a:p>
            <a:pPr lvl="0"/>
            <a:r>
              <a:rPr lang="fr-FR" dirty="0"/>
              <a:t>Materials : clic &amp; </a:t>
            </a:r>
            <a:r>
              <a:rPr lang="fr-FR" dirty="0" err="1"/>
              <a:t>write</a:t>
            </a:r>
            <a:endParaRPr lang="fr-FR" dirty="0"/>
          </a:p>
        </p:txBody>
      </p:sp>
      <p:sp>
        <p:nvSpPr>
          <p:cNvPr id="22" name="ZoneTexte 21">
            <a:extLst>
              <a:ext uri="{FF2B5EF4-FFF2-40B4-BE49-F238E27FC236}">
                <a16:creationId xmlns:a16="http://schemas.microsoft.com/office/drawing/2014/main" xmlns="" id="{A869E009-F8A6-4094-B788-7D2E4865C26C}"/>
              </a:ext>
            </a:extLst>
          </p:cNvPr>
          <p:cNvSpPr txBox="1"/>
          <p:nvPr userDrawn="1"/>
        </p:nvSpPr>
        <p:spPr>
          <a:xfrm>
            <a:off x="594740" y="1777647"/>
            <a:ext cx="1472989" cy="307777"/>
          </a:xfrm>
          <a:prstGeom prst="rect">
            <a:avLst/>
          </a:prstGeom>
          <a:noFill/>
        </p:spPr>
        <p:txBody>
          <a:bodyPr wrap="square" rtlCol="0">
            <a:spAutoFit/>
          </a:bodyPr>
          <a:lstStyle/>
          <a:p>
            <a:pPr marL="0" indent="0">
              <a:buFont typeface="Wingdings" panose="05000000000000000000" pitchFamily="2" charset="2"/>
              <a:buNone/>
            </a:pPr>
            <a:r>
              <a:rPr lang="fr-FR" sz="1400" b="1" dirty="0" err="1" smtClean="0">
                <a:solidFill>
                  <a:schemeClr val="accent6">
                    <a:lumMod val="50000"/>
                  </a:schemeClr>
                </a:solidFill>
              </a:rPr>
              <a:t>Aims</a:t>
            </a:r>
            <a:r>
              <a:rPr lang="fr-FR" sz="1400" b="1" dirty="0" smtClean="0">
                <a:solidFill>
                  <a:schemeClr val="accent6">
                    <a:lumMod val="50000"/>
                  </a:schemeClr>
                </a:solidFill>
              </a:rPr>
              <a:t> of the </a:t>
            </a:r>
            <a:r>
              <a:rPr lang="fr-FR" sz="1400" b="1" dirty="0" err="1" smtClean="0">
                <a:solidFill>
                  <a:schemeClr val="accent6">
                    <a:lumMod val="50000"/>
                  </a:schemeClr>
                </a:solidFill>
              </a:rPr>
              <a:t>game</a:t>
            </a:r>
            <a:r>
              <a:rPr lang="fr-FR" sz="1400" b="1" dirty="0" smtClean="0">
                <a:solidFill>
                  <a:schemeClr val="accent6">
                    <a:lumMod val="50000"/>
                  </a:schemeClr>
                </a:solidFill>
              </a:rPr>
              <a:t> </a:t>
            </a:r>
            <a:endParaRPr lang="fr-FR" sz="1400" b="1" dirty="0">
              <a:solidFill>
                <a:schemeClr val="accent6">
                  <a:lumMod val="50000"/>
                </a:schemeClr>
              </a:solidFill>
            </a:endParaRPr>
          </a:p>
        </p:txBody>
      </p:sp>
      <p:sp>
        <p:nvSpPr>
          <p:cNvPr id="23" name="ZoneTexte 22">
            <a:extLst>
              <a:ext uri="{FF2B5EF4-FFF2-40B4-BE49-F238E27FC236}">
                <a16:creationId xmlns:a16="http://schemas.microsoft.com/office/drawing/2014/main" xmlns="" id="{BE6C5723-CA8A-46E5-B860-A944356FBC54}"/>
              </a:ext>
            </a:extLst>
          </p:cNvPr>
          <p:cNvSpPr txBox="1"/>
          <p:nvPr userDrawn="1"/>
        </p:nvSpPr>
        <p:spPr>
          <a:xfrm>
            <a:off x="3881337" y="1779525"/>
            <a:ext cx="1308554" cy="307777"/>
          </a:xfrm>
          <a:prstGeom prst="rect">
            <a:avLst/>
          </a:prstGeom>
          <a:noFill/>
        </p:spPr>
        <p:txBody>
          <a:bodyPr wrap="square" rtlCol="0">
            <a:spAutoFit/>
          </a:bodyPr>
          <a:lstStyle/>
          <a:p>
            <a:pPr marL="0" indent="0">
              <a:buFont typeface="Wingdings" panose="05000000000000000000" pitchFamily="2" charset="2"/>
              <a:buNone/>
            </a:pPr>
            <a:r>
              <a:rPr lang="fr-FR" sz="1400" b="1" dirty="0">
                <a:solidFill>
                  <a:schemeClr val="accent6">
                    <a:lumMod val="50000"/>
                  </a:schemeClr>
                </a:solidFill>
              </a:rPr>
              <a:t>Materials</a:t>
            </a:r>
          </a:p>
        </p:txBody>
      </p:sp>
      <p:sp>
        <p:nvSpPr>
          <p:cNvPr id="24" name="Rectangle 23">
            <a:extLst>
              <a:ext uri="{FF2B5EF4-FFF2-40B4-BE49-F238E27FC236}">
                <a16:creationId xmlns:a16="http://schemas.microsoft.com/office/drawing/2014/main" xmlns="" id="{26F2B12F-B54B-48DC-A54E-7131EF32E500}"/>
              </a:ext>
            </a:extLst>
          </p:cNvPr>
          <p:cNvSpPr/>
          <p:nvPr userDrawn="1"/>
        </p:nvSpPr>
        <p:spPr>
          <a:xfrm>
            <a:off x="583228" y="1816543"/>
            <a:ext cx="3168000" cy="144000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35" name="Espace réservé du texte 34">
            <a:extLst>
              <a:ext uri="{FF2B5EF4-FFF2-40B4-BE49-F238E27FC236}">
                <a16:creationId xmlns:a16="http://schemas.microsoft.com/office/drawing/2014/main" xmlns="" id="{427DB898-0B54-4FEF-8577-CBB531C8776B}"/>
              </a:ext>
            </a:extLst>
          </p:cNvPr>
          <p:cNvSpPr>
            <a:spLocks noGrp="1"/>
          </p:cNvSpPr>
          <p:nvPr>
            <p:ph type="body" sz="quarter" idx="21" hasCustomPrompt="1"/>
          </p:nvPr>
        </p:nvSpPr>
        <p:spPr>
          <a:xfrm>
            <a:off x="583557" y="3672724"/>
            <a:ext cx="6480000" cy="6598986"/>
          </a:xfrm>
        </p:spPr>
        <p:txBody>
          <a:bodyPr>
            <a:normAutofit/>
          </a:bodyPr>
          <a:lstStyle>
            <a:lvl1pPr>
              <a:defRPr sz="1100" b="0" u="sng"/>
            </a:lvl1pPr>
            <a:lvl2pPr>
              <a:defRPr i="1" u="none"/>
            </a:lvl2pPr>
          </a:lstStyle>
          <a:p>
            <a:pPr lvl="0"/>
            <a:r>
              <a:rPr lang="fr-FR" dirty="0"/>
              <a:t>Clic &amp; </a:t>
            </a:r>
            <a:r>
              <a:rPr lang="fr-FR" dirty="0" err="1"/>
              <a:t>write</a:t>
            </a:r>
            <a:r>
              <a:rPr lang="fr-FR" dirty="0"/>
              <a:t>…</a:t>
            </a:r>
          </a:p>
        </p:txBody>
      </p:sp>
      <p:sp>
        <p:nvSpPr>
          <p:cNvPr id="36" name="Rectangle 35">
            <a:extLst>
              <a:ext uri="{FF2B5EF4-FFF2-40B4-BE49-F238E27FC236}">
                <a16:creationId xmlns:a16="http://schemas.microsoft.com/office/drawing/2014/main" xmlns="" id="{F70363A5-2C64-488D-8E8A-C473BC44ADB5}"/>
              </a:ext>
            </a:extLst>
          </p:cNvPr>
          <p:cNvSpPr/>
          <p:nvPr userDrawn="1"/>
        </p:nvSpPr>
        <p:spPr>
          <a:xfrm>
            <a:off x="574677" y="3406421"/>
            <a:ext cx="6480000" cy="684000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37" name="ZoneTexte 36">
            <a:extLst>
              <a:ext uri="{FF2B5EF4-FFF2-40B4-BE49-F238E27FC236}">
                <a16:creationId xmlns:a16="http://schemas.microsoft.com/office/drawing/2014/main" xmlns="" id="{758BC981-C99F-41FE-9779-5AD7EDF6DC9D}"/>
              </a:ext>
            </a:extLst>
          </p:cNvPr>
          <p:cNvSpPr txBox="1"/>
          <p:nvPr userDrawn="1"/>
        </p:nvSpPr>
        <p:spPr>
          <a:xfrm>
            <a:off x="574677" y="3381132"/>
            <a:ext cx="1472989" cy="307777"/>
          </a:xfrm>
          <a:prstGeom prst="rect">
            <a:avLst/>
          </a:prstGeom>
          <a:noFill/>
        </p:spPr>
        <p:txBody>
          <a:bodyPr wrap="square" rtlCol="0">
            <a:noAutofit/>
          </a:bodyPr>
          <a:lstStyle/>
          <a:p>
            <a:pPr marL="0" indent="0">
              <a:buFont typeface="Wingdings" panose="05000000000000000000" pitchFamily="2" charset="2"/>
              <a:buNone/>
            </a:pPr>
            <a:r>
              <a:rPr lang="fr-FR" sz="1400" b="1" u="none" dirty="0" smtClean="0">
                <a:solidFill>
                  <a:schemeClr val="accent6">
                    <a:lumMod val="50000"/>
                  </a:schemeClr>
                </a:solidFill>
              </a:rPr>
              <a:t>How to </a:t>
            </a:r>
            <a:r>
              <a:rPr lang="fr-FR" sz="1400" b="1" u="none" dirty="0" err="1" smtClean="0">
                <a:solidFill>
                  <a:schemeClr val="accent6">
                    <a:lumMod val="50000"/>
                  </a:schemeClr>
                </a:solidFill>
              </a:rPr>
              <a:t>play</a:t>
            </a:r>
            <a:r>
              <a:rPr lang="fr-FR" sz="1400" b="1" u="none" dirty="0" smtClean="0">
                <a:solidFill>
                  <a:schemeClr val="accent6">
                    <a:lumMod val="50000"/>
                  </a:schemeClr>
                </a:solidFill>
              </a:rPr>
              <a:t> ? </a:t>
            </a:r>
            <a:r>
              <a:rPr lang="fr-FR" sz="1400" b="1" dirty="0" smtClean="0">
                <a:solidFill>
                  <a:schemeClr val="accent6">
                    <a:lumMod val="50000"/>
                  </a:schemeClr>
                </a:solidFill>
              </a:rPr>
              <a:t>  </a:t>
            </a:r>
            <a:endParaRPr lang="fr-FR" sz="1400" b="1" dirty="0">
              <a:solidFill>
                <a:schemeClr val="accent6">
                  <a:lumMod val="50000"/>
                </a:schemeClr>
              </a:solidFill>
            </a:endParaRPr>
          </a:p>
        </p:txBody>
      </p:sp>
      <p:sp>
        <p:nvSpPr>
          <p:cNvPr id="11" name="ZoneTexte 10">
            <a:extLst>
              <a:ext uri="{FF2B5EF4-FFF2-40B4-BE49-F238E27FC236}">
                <a16:creationId xmlns:a16="http://schemas.microsoft.com/office/drawing/2014/main" xmlns="" id="{D77B0B10-3318-41AF-9424-7DA48EE71399}"/>
              </a:ext>
            </a:extLst>
          </p:cNvPr>
          <p:cNvSpPr txBox="1"/>
          <p:nvPr userDrawn="1"/>
        </p:nvSpPr>
        <p:spPr>
          <a:xfrm>
            <a:off x="573344" y="998749"/>
            <a:ext cx="900000" cy="523220"/>
          </a:xfrm>
          <a:prstGeom prst="rect">
            <a:avLst/>
          </a:prstGeom>
          <a:noFill/>
        </p:spPr>
        <p:txBody>
          <a:bodyPr wrap="square" rtlCol="0">
            <a:normAutofit/>
          </a:bodyPr>
          <a:lstStyle/>
          <a:p>
            <a:pPr marL="0" indent="0">
              <a:buFont typeface="Wingdings" panose="05000000000000000000" pitchFamily="2" charset="2"/>
              <a:buNone/>
            </a:pPr>
            <a:r>
              <a:rPr lang="fr-FR" sz="1400" b="1" dirty="0">
                <a:solidFill>
                  <a:schemeClr val="accent6">
                    <a:lumMod val="50000"/>
                  </a:schemeClr>
                </a:solidFill>
              </a:rPr>
              <a:t>Class </a:t>
            </a:r>
            <a:r>
              <a:rPr lang="fr-FR" sz="1400" b="1" dirty="0" err="1">
                <a:solidFill>
                  <a:schemeClr val="accent6">
                    <a:lumMod val="50000"/>
                  </a:schemeClr>
                </a:solidFill>
              </a:rPr>
              <a:t>level</a:t>
            </a:r>
            <a:endParaRPr lang="fr-FR" sz="1400" b="1" dirty="0">
              <a:solidFill>
                <a:schemeClr val="accent6">
                  <a:lumMod val="50000"/>
                </a:schemeClr>
              </a:solidFill>
            </a:endParaRPr>
          </a:p>
        </p:txBody>
      </p:sp>
      <p:sp>
        <p:nvSpPr>
          <p:cNvPr id="12" name="ZoneTexte 11">
            <a:extLst>
              <a:ext uri="{FF2B5EF4-FFF2-40B4-BE49-F238E27FC236}">
                <a16:creationId xmlns:a16="http://schemas.microsoft.com/office/drawing/2014/main" xmlns="" id="{A1922824-3056-4BB1-B1B7-9BB628C288F5}"/>
              </a:ext>
            </a:extLst>
          </p:cNvPr>
          <p:cNvSpPr txBox="1"/>
          <p:nvPr userDrawn="1"/>
        </p:nvSpPr>
        <p:spPr>
          <a:xfrm>
            <a:off x="1619112" y="930185"/>
            <a:ext cx="900000" cy="523220"/>
          </a:xfrm>
          <a:prstGeom prst="rect">
            <a:avLst/>
          </a:prstGeom>
          <a:noFill/>
        </p:spPr>
        <p:txBody>
          <a:bodyPr wrap="square" rtlCol="0">
            <a:normAutofit/>
          </a:bodyPr>
          <a:lstStyle/>
          <a:p>
            <a:pPr marL="0" indent="0">
              <a:buFont typeface="Wingdings" panose="05000000000000000000" pitchFamily="2" charset="2"/>
              <a:buNone/>
            </a:pPr>
            <a:r>
              <a:rPr lang="fr-FR" sz="1400" b="1" dirty="0" err="1" smtClean="0">
                <a:solidFill>
                  <a:schemeClr val="accent6">
                    <a:lumMod val="50000"/>
                  </a:schemeClr>
                </a:solidFill>
              </a:rPr>
              <a:t>Number</a:t>
            </a:r>
            <a:r>
              <a:rPr lang="fr-FR" sz="1400" b="1" dirty="0" smtClean="0">
                <a:solidFill>
                  <a:schemeClr val="accent6">
                    <a:lumMod val="50000"/>
                  </a:schemeClr>
                </a:solidFill>
              </a:rPr>
              <a:t> of </a:t>
            </a:r>
            <a:r>
              <a:rPr lang="fr-FR" sz="1400" b="1" dirty="0" err="1" smtClean="0">
                <a:solidFill>
                  <a:schemeClr val="accent6">
                    <a:lumMod val="50000"/>
                  </a:schemeClr>
                </a:solidFill>
              </a:rPr>
              <a:t>gamers</a:t>
            </a:r>
            <a:r>
              <a:rPr lang="fr-FR" sz="1400" b="1" dirty="0" smtClean="0">
                <a:solidFill>
                  <a:schemeClr val="accent6">
                    <a:lumMod val="50000"/>
                  </a:schemeClr>
                </a:solidFill>
              </a:rPr>
              <a:t> </a:t>
            </a:r>
            <a:endParaRPr lang="fr-FR" sz="1400" b="1" dirty="0">
              <a:solidFill>
                <a:schemeClr val="accent6">
                  <a:lumMod val="50000"/>
                </a:schemeClr>
              </a:solidFill>
            </a:endParaRPr>
          </a:p>
        </p:txBody>
      </p:sp>
      <p:sp>
        <p:nvSpPr>
          <p:cNvPr id="16" name="ZoneTexte 15">
            <a:extLst>
              <a:ext uri="{FF2B5EF4-FFF2-40B4-BE49-F238E27FC236}">
                <a16:creationId xmlns:a16="http://schemas.microsoft.com/office/drawing/2014/main" xmlns="" id="{0021D902-A9B1-41CB-8807-A00E756B78C3}"/>
              </a:ext>
            </a:extLst>
          </p:cNvPr>
          <p:cNvSpPr txBox="1"/>
          <p:nvPr userDrawn="1"/>
        </p:nvSpPr>
        <p:spPr>
          <a:xfrm>
            <a:off x="2654998" y="968217"/>
            <a:ext cx="2658550" cy="307777"/>
          </a:xfrm>
          <a:prstGeom prst="rect">
            <a:avLst/>
          </a:prstGeom>
          <a:noFill/>
        </p:spPr>
        <p:txBody>
          <a:bodyPr wrap="square" rtlCol="0">
            <a:normAutofit/>
          </a:bodyPr>
          <a:lstStyle/>
          <a:p>
            <a:pPr marL="0" indent="0">
              <a:buFont typeface="Wingdings" panose="05000000000000000000" pitchFamily="2" charset="2"/>
              <a:buNone/>
            </a:pPr>
            <a:r>
              <a:rPr lang="fr-FR" sz="1400" b="1" dirty="0">
                <a:solidFill>
                  <a:schemeClr val="accent6">
                    <a:lumMod val="50000"/>
                  </a:schemeClr>
                </a:solidFill>
              </a:rPr>
              <a:t> </a:t>
            </a:r>
            <a:r>
              <a:rPr lang="fr-FR" sz="1400" b="1" dirty="0" err="1">
                <a:solidFill>
                  <a:schemeClr val="accent6">
                    <a:lumMod val="50000"/>
                  </a:schemeClr>
                </a:solidFill>
              </a:rPr>
              <a:t>Performed</a:t>
            </a:r>
            <a:r>
              <a:rPr lang="fr-FR" sz="1400" b="1" dirty="0">
                <a:solidFill>
                  <a:schemeClr val="accent6">
                    <a:lumMod val="50000"/>
                  </a:schemeClr>
                </a:solidFill>
              </a:rPr>
              <a:t> by : </a:t>
            </a:r>
          </a:p>
        </p:txBody>
      </p:sp>
      <p:sp>
        <p:nvSpPr>
          <p:cNvPr id="26" name="ZoneTexte 25">
            <a:extLst>
              <a:ext uri="{FF2B5EF4-FFF2-40B4-BE49-F238E27FC236}">
                <a16:creationId xmlns:a16="http://schemas.microsoft.com/office/drawing/2014/main" xmlns="" id="{F6565213-6BC8-49E4-8AA4-77743B7440FD}"/>
              </a:ext>
            </a:extLst>
          </p:cNvPr>
          <p:cNvSpPr txBox="1"/>
          <p:nvPr userDrawn="1"/>
        </p:nvSpPr>
        <p:spPr>
          <a:xfrm>
            <a:off x="574678" y="10228669"/>
            <a:ext cx="6488880" cy="326572"/>
          </a:xfrm>
          <a:prstGeom prst="rect">
            <a:avLst/>
          </a:prstGeom>
          <a:noFill/>
        </p:spPr>
        <p:txBody>
          <a:bodyPr wrap="square" rtlCol="0">
            <a:noAutofit/>
          </a:bodyPr>
          <a:lstStyle/>
          <a:p>
            <a:pPr marL="0" marR="0" lvl="0" indent="0" algn="just"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700" i="0" dirty="0">
                <a:latin typeface="Arial Narrow" panose="020B0606020202030204" pitchFamily="34" charset="0"/>
              </a:rPr>
              <a:t>This project has been funded with the support of the European Commission.</a:t>
            </a:r>
            <a:r>
              <a:rPr lang="fr-FR" sz="700" i="0" dirty="0">
                <a:latin typeface="Arial Narrow" panose="020B0606020202030204" pitchFamily="34" charset="0"/>
              </a:rPr>
              <a:t> </a:t>
            </a:r>
            <a:r>
              <a:rPr lang="en-US" sz="700" i="0" dirty="0">
                <a:latin typeface="Arial Narrow" panose="020B0606020202030204"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fr-FR" sz="700" b="1" i="0" dirty="0">
              <a:solidFill>
                <a:srgbClr val="002060"/>
              </a:solidFill>
              <a:latin typeface="Arial Narrow" panose="020B0606020202030204" pitchFamily="34" charset="0"/>
            </a:endParaRPr>
          </a:p>
        </p:txBody>
      </p:sp>
      <p:pic>
        <p:nvPicPr>
          <p:cNvPr id="27" name="Image 26">
            <a:extLst>
              <a:ext uri="{FF2B5EF4-FFF2-40B4-BE49-F238E27FC236}">
                <a16:creationId xmlns:a16="http://schemas.microsoft.com/office/drawing/2014/main" xmlns="" id="{F3EF7870-0407-4B2C-AAD6-72E2DEEA327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55328" y="617086"/>
            <a:ext cx="1008229" cy="288000"/>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28" name="Rectangle 27">
            <a:extLst>
              <a:ext uri="{FF2B5EF4-FFF2-40B4-BE49-F238E27FC236}">
                <a16:creationId xmlns:a16="http://schemas.microsoft.com/office/drawing/2014/main" xmlns="" id="{D100FE20-9858-4815-8957-003496DD3FD4}"/>
              </a:ext>
            </a:extLst>
          </p:cNvPr>
          <p:cNvSpPr/>
          <p:nvPr userDrawn="1"/>
        </p:nvSpPr>
        <p:spPr>
          <a:xfrm>
            <a:off x="3881848" y="1823201"/>
            <a:ext cx="3168000" cy="144000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pic>
        <p:nvPicPr>
          <p:cNvPr id="5" name="Image 4">
            <a:extLst>
              <a:ext uri="{FF2B5EF4-FFF2-40B4-BE49-F238E27FC236}">
                <a16:creationId xmlns:a16="http://schemas.microsoft.com/office/drawing/2014/main" xmlns="" id="{A7EC2E93-692C-4898-8BC0-F6EDC4E6F81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449433" y="1028773"/>
            <a:ext cx="1584000" cy="638711"/>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30" name="Espace réservé du texte 5"/>
          <p:cNvSpPr>
            <a:spLocks noGrp="1"/>
          </p:cNvSpPr>
          <p:nvPr>
            <p:ph type="body" sz="quarter" idx="22" hasCustomPrompt="1"/>
          </p:nvPr>
        </p:nvSpPr>
        <p:spPr>
          <a:xfrm>
            <a:off x="6086119" y="230344"/>
            <a:ext cx="1020763" cy="276173"/>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none"/>
        </p:style>
        <p:txBody>
          <a:bodyPr wrap="none" lIns="36000" tIns="36000" rIns="36000" bIns="36000" anchor="ctr" anchorCtr="0">
            <a:normAutofit/>
          </a:bodyPr>
          <a:lstStyle>
            <a:lvl1pPr marL="0" indent="0" algn="ctr">
              <a:buNone/>
              <a:defRPr sz="800" b="0" cap="none" spc="0" baseline="0">
                <a:ln w="0">
                  <a:solidFill>
                    <a:schemeClr val="bg1"/>
                  </a:solidFill>
                </a:ln>
                <a:solidFill>
                  <a:schemeClr val="tx2"/>
                </a:solidFill>
                <a:effectLst>
                  <a:reflection blurRad="6350" stA="53000" endA="300" endPos="35500" dir="5400000" sy="-90000" algn="bl" rotWithShape="0"/>
                </a:effectLst>
              </a:defRPr>
            </a:lvl1pPr>
          </a:lstStyle>
          <a:p>
            <a:pPr lvl="0"/>
            <a:r>
              <a:rPr lang="fr-FR" dirty="0" smtClean="0"/>
              <a:t>CLIC MATHS DOMAIN</a:t>
            </a:r>
            <a:endParaRPr lang="en-US" dirty="0"/>
          </a:p>
        </p:txBody>
      </p:sp>
      <p:sp>
        <p:nvSpPr>
          <p:cNvPr id="32" name="Espace réservé du numéro de diapositive 31"/>
          <p:cNvSpPr>
            <a:spLocks noGrp="1"/>
          </p:cNvSpPr>
          <p:nvPr>
            <p:ph type="sldNum" sz="quarter" idx="25"/>
          </p:nvPr>
        </p:nvSpPr>
        <p:spPr>
          <a:xfrm>
            <a:off x="594740" y="261560"/>
            <a:ext cx="483496" cy="569240"/>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5006532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games p2">
    <p:spTree>
      <p:nvGrpSpPr>
        <p:cNvPr id="1" name=""/>
        <p:cNvGrpSpPr/>
        <p:nvPr/>
      </p:nvGrpSpPr>
      <p:grpSpPr>
        <a:xfrm>
          <a:off x="0" y="0"/>
          <a:ext cx="0" cy="0"/>
          <a:chOff x="0" y="0"/>
          <a:chExt cx="0" cy="0"/>
        </a:xfrm>
      </p:grpSpPr>
      <p:sp>
        <p:nvSpPr>
          <p:cNvPr id="35" name="Espace réservé du texte 34">
            <a:extLst>
              <a:ext uri="{FF2B5EF4-FFF2-40B4-BE49-F238E27FC236}">
                <a16:creationId xmlns:a16="http://schemas.microsoft.com/office/drawing/2014/main" xmlns="" id="{427DB898-0B54-4FEF-8577-CBB531C8776B}"/>
              </a:ext>
            </a:extLst>
          </p:cNvPr>
          <p:cNvSpPr>
            <a:spLocks noGrp="1"/>
          </p:cNvSpPr>
          <p:nvPr>
            <p:ph type="body" sz="quarter" idx="21" hasCustomPrompt="1"/>
          </p:nvPr>
        </p:nvSpPr>
        <p:spPr>
          <a:xfrm>
            <a:off x="601663" y="986827"/>
            <a:ext cx="6480000" cy="9104025"/>
          </a:xfrm>
        </p:spPr>
        <p:txBody>
          <a:bodyPr/>
          <a:lstStyle>
            <a:lvl1pPr>
              <a:defRPr b="0" u="sng"/>
            </a:lvl1pPr>
            <a:lvl2pPr>
              <a:defRPr i="1" u="none"/>
            </a:lvl2pPr>
          </a:lstStyle>
          <a:p>
            <a:pPr lvl="0"/>
            <a:r>
              <a:rPr lang="fr-FR" dirty="0"/>
              <a:t>Clic &amp; </a:t>
            </a:r>
            <a:r>
              <a:rPr lang="fr-FR" dirty="0" err="1"/>
              <a:t>write</a:t>
            </a:r>
            <a:r>
              <a:rPr lang="fr-FR" dirty="0"/>
              <a:t> the </a:t>
            </a:r>
            <a:r>
              <a:rPr lang="fr-FR" dirty="0" err="1"/>
              <a:t>following</a:t>
            </a:r>
            <a:r>
              <a:rPr lang="fr-FR" dirty="0"/>
              <a:t> of the process…</a:t>
            </a:r>
          </a:p>
        </p:txBody>
      </p:sp>
      <p:sp>
        <p:nvSpPr>
          <p:cNvPr id="36" name="Rectangle 35">
            <a:extLst>
              <a:ext uri="{FF2B5EF4-FFF2-40B4-BE49-F238E27FC236}">
                <a16:creationId xmlns:a16="http://schemas.microsoft.com/office/drawing/2014/main" xmlns="" id="{F70363A5-2C64-488D-8E8A-C473BC44ADB5}"/>
              </a:ext>
            </a:extLst>
          </p:cNvPr>
          <p:cNvSpPr/>
          <p:nvPr userDrawn="1"/>
        </p:nvSpPr>
        <p:spPr>
          <a:xfrm>
            <a:off x="601663" y="986827"/>
            <a:ext cx="6480000" cy="9119699"/>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26" name="ZoneTexte 25">
            <a:extLst>
              <a:ext uri="{FF2B5EF4-FFF2-40B4-BE49-F238E27FC236}">
                <a16:creationId xmlns:a16="http://schemas.microsoft.com/office/drawing/2014/main" xmlns="" id="{F6565213-6BC8-49E4-8AA4-77743B7440FD}"/>
              </a:ext>
            </a:extLst>
          </p:cNvPr>
          <p:cNvSpPr txBox="1"/>
          <p:nvPr userDrawn="1"/>
        </p:nvSpPr>
        <p:spPr>
          <a:xfrm>
            <a:off x="601664" y="10106526"/>
            <a:ext cx="6479999" cy="326572"/>
          </a:xfrm>
          <a:prstGeom prst="rect">
            <a:avLst/>
          </a:prstGeom>
          <a:noFill/>
        </p:spPr>
        <p:txBody>
          <a:bodyPr wrap="square" rtlCol="0">
            <a:noAutofit/>
          </a:bodyPr>
          <a:lstStyle/>
          <a:p>
            <a:pPr marL="0" marR="0" lvl="0" indent="0" algn="just"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700" i="0" dirty="0">
                <a:latin typeface="Arial Narrow" panose="020B0606020202030204" pitchFamily="34" charset="0"/>
              </a:rPr>
              <a:t>This project has been funded with the support of the European Commission.</a:t>
            </a:r>
            <a:r>
              <a:rPr lang="fr-FR" sz="700" i="0" dirty="0">
                <a:latin typeface="Arial Narrow" panose="020B0606020202030204" pitchFamily="34" charset="0"/>
              </a:rPr>
              <a:t> </a:t>
            </a:r>
            <a:r>
              <a:rPr lang="en-US" sz="700" i="0" dirty="0">
                <a:latin typeface="Arial Narrow" panose="020B0606020202030204"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fr-FR" sz="700" b="1" i="0" dirty="0">
              <a:solidFill>
                <a:srgbClr val="002060"/>
              </a:solidFill>
              <a:latin typeface="Arial Narrow" panose="020B0606020202030204" pitchFamily="34" charset="0"/>
            </a:endParaRPr>
          </a:p>
        </p:txBody>
      </p:sp>
      <p:pic>
        <p:nvPicPr>
          <p:cNvPr id="10" name="Image 9">
            <a:extLst>
              <a:ext uri="{FF2B5EF4-FFF2-40B4-BE49-F238E27FC236}">
                <a16:creationId xmlns:a16="http://schemas.microsoft.com/office/drawing/2014/main" xmlns="" id="{BEF7F1B6-3DC3-45BA-932A-2F2533E3E1B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41619" y="408328"/>
            <a:ext cx="1008229" cy="288000"/>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11" name="Image 10">
            <a:extLst>
              <a:ext uri="{FF2B5EF4-FFF2-40B4-BE49-F238E27FC236}">
                <a16:creationId xmlns:a16="http://schemas.microsoft.com/office/drawing/2014/main" xmlns="" id="{46FE41A0-ACCD-4E4B-B484-CA0640693F7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179423" y="164834"/>
            <a:ext cx="1584000" cy="638711"/>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13" name="Espace réservé du numéro de diapositive 12"/>
          <p:cNvSpPr>
            <a:spLocks noGrp="1"/>
          </p:cNvSpPr>
          <p:nvPr>
            <p:ph type="sldNum" sz="quarter" idx="24"/>
          </p:nvPr>
        </p:nvSpPr>
        <p:spPr>
          <a:xfrm>
            <a:off x="601663" y="199569"/>
            <a:ext cx="483496" cy="569240"/>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960586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605447" y="486252"/>
            <a:ext cx="5528012" cy="3527739"/>
          </a:xfrm>
        </p:spPr>
        <p:txBody>
          <a:bodyPr anchor="ctr" anchorCtr="0">
            <a:normAutofit/>
          </a:bodyPr>
          <a:lstStyle>
            <a:lvl1pPr algn="ctr">
              <a:defRPr sz="3349">
                <a:solidFill>
                  <a:schemeClr val="accent6">
                    <a:lumMod val="50000"/>
                  </a:schemeClr>
                </a:solidFill>
                <a:effectLst>
                  <a:outerShdw blurRad="38100" dist="38100" dir="2700000" algn="tl">
                    <a:srgbClr val="000000">
                      <a:alpha val="43137"/>
                    </a:srgbClr>
                  </a:outerShdw>
                </a:effectLst>
              </a:defRPr>
            </a:lvl1pPr>
          </a:lstStyle>
          <a:p>
            <a:r>
              <a:rPr lang="fr-FR" dirty="0"/>
              <a:t>Clic &amp; Write</a:t>
            </a:r>
            <a:br>
              <a:rPr lang="fr-FR" dirty="0"/>
            </a:br>
            <a:r>
              <a:rPr lang="fr-FR" dirty="0"/>
              <a:t> the Section</a:t>
            </a:r>
            <a:br>
              <a:rPr lang="fr-FR" dirty="0"/>
            </a:br>
            <a:r>
              <a:rPr lang="fr-FR" dirty="0" err="1"/>
              <a:t>title</a:t>
            </a:r>
            <a:endParaRPr lang="en-US" dirty="0"/>
          </a:p>
        </p:txBody>
      </p:sp>
      <p:sp>
        <p:nvSpPr>
          <p:cNvPr id="7" name="Freeform 6"/>
          <p:cNvSpPr/>
          <p:nvPr/>
        </p:nvSpPr>
        <p:spPr bwMode="auto">
          <a:xfrm>
            <a:off x="0" y="6740941"/>
            <a:ext cx="1081775" cy="1213842"/>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0" y="6740941"/>
            <a:ext cx="1081775" cy="1213842"/>
          </a:xfrm>
        </p:spPr>
        <p:txBody>
          <a:bodyPr/>
          <a:lstStyle>
            <a:lvl1pPr algn="ctr">
              <a:defRPr sz="3200">
                <a:latin typeface="KG Wake Me Up" panose="02000000000000000000" pitchFamily="2" charset="0"/>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4738094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7" name="Freeform 6"/>
          <p:cNvSpPr/>
          <p:nvPr/>
        </p:nvSpPr>
        <p:spPr bwMode="auto">
          <a:xfrm>
            <a:off x="0" y="6740941"/>
            <a:ext cx="1081775" cy="1213842"/>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8" name="ZoneTexte 7">
            <a:extLst>
              <a:ext uri="{FF2B5EF4-FFF2-40B4-BE49-F238E27FC236}">
                <a16:creationId xmlns:a16="http://schemas.microsoft.com/office/drawing/2014/main" xmlns="" id="{BAF42468-8A01-463E-B5B2-E9D48C21A746}"/>
              </a:ext>
            </a:extLst>
          </p:cNvPr>
          <p:cNvSpPr txBox="1"/>
          <p:nvPr userDrawn="1"/>
        </p:nvSpPr>
        <p:spPr>
          <a:xfrm>
            <a:off x="1605446" y="4982465"/>
            <a:ext cx="5528012" cy="646331"/>
          </a:xfrm>
          <a:prstGeom prst="rect">
            <a:avLst/>
          </a:prstGeom>
          <a:noFill/>
        </p:spPr>
        <p:txBody>
          <a:bodyPr wrap="square" rtlCol="0">
            <a:spAutoFit/>
          </a:bodyPr>
          <a:lstStyle/>
          <a:p>
            <a:pPr algn="ctr"/>
            <a:r>
              <a:rPr lang="fr-FR" i="1" dirty="0">
                <a:solidFill>
                  <a:schemeClr val="accent6">
                    <a:lumMod val="50000"/>
                  </a:schemeClr>
                </a:solidFill>
              </a:rPr>
              <a:t>A collection of </a:t>
            </a:r>
            <a:r>
              <a:rPr lang="fr-FR" i="1" dirty="0" smtClean="0">
                <a:solidFill>
                  <a:schemeClr val="accent6">
                    <a:lumMod val="50000"/>
                  </a:schemeClr>
                </a:solidFill>
              </a:rPr>
              <a:t>maths </a:t>
            </a:r>
            <a:r>
              <a:rPr lang="fr-FR" i="1" dirty="0" err="1">
                <a:solidFill>
                  <a:schemeClr val="accent6">
                    <a:lumMod val="50000"/>
                  </a:schemeClr>
                </a:solidFill>
              </a:rPr>
              <a:t>games</a:t>
            </a:r>
            <a:endParaRPr lang="fr-FR" i="1" dirty="0">
              <a:solidFill>
                <a:schemeClr val="accent6">
                  <a:lumMod val="50000"/>
                </a:schemeClr>
              </a:solidFill>
            </a:endParaRPr>
          </a:p>
          <a:p>
            <a:pPr algn="ctr"/>
            <a:r>
              <a:rPr lang="fr-FR" i="1" dirty="0">
                <a:solidFill>
                  <a:schemeClr val="accent6">
                    <a:lumMod val="50000"/>
                  </a:schemeClr>
                </a:solidFill>
              </a:rPr>
              <a:t>for </a:t>
            </a:r>
            <a:r>
              <a:rPr lang="fr-FR" i="1" dirty="0" err="1">
                <a:solidFill>
                  <a:schemeClr val="accent6">
                    <a:lumMod val="50000"/>
                  </a:schemeClr>
                </a:solidFill>
              </a:rPr>
              <a:t>primary</a:t>
            </a:r>
            <a:r>
              <a:rPr lang="fr-FR" i="1" dirty="0">
                <a:solidFill>
                  <a:schemeClr val="accent6">
                    <a:lumMod val="50000"/>
                  </a:schemeClr>
                </a:solidFill>
              </a:rPr>
              <a:t> </a:t>
            </a:r>
            <a:r>
              <a:rPr lang="fr-FR" i="1" dirty="0" err="1">
                <a:solidFill>
                  <a:schemeClr val="accent6">
                    <a:lumMod val="50000"/>
                  </a:schemeClr>
                </a:solidFill>
              </a:rPr>
              <a:t>school</a:t>
            </a:r>
            <a:r>
              <a:rPr lang="fr-FR" i="1" dirty="0">
                <a:solidFill>
                  <a:schemeClr val="accent6">
                    <a:lumMod val="50000"/>
                  </a:schemeClr>
                </a:solidFill>
              </a:rPr>
              <a:t> </a:t>
            </a:r>
            <a:r>
              <a:rPr lang="fr-FR" i="1" dirty="0" err="1" smtClean="0">
                <a:solidFill>
                  <a:schemeClr val="accent6">
                    <a:lumMod val="50000"/>
                  </a:schemeClr>
                </a:solidFill>
              </a:rPr>
              <a:t>teachers</a:t>
            </a:r>
            <a:r>
              <a:rPr lang="fr-FR" i="1" dirty="0" smtClean="0">
                <a:solidFill>
                  <a:schemeClr val="accent6">
                    <a:lumMod val="50000"/>
                  </a:schemeClr>
                </a:solidFill>
              </a:rPr>
              <a:t> and </a:t>
            </a:r>
            <a:r>
              <a:rPr lang="fr-FR" i="1" dirty="0" err="1" smtClean="0">
                <a:solidFill>
                  <a:schemeClr val="accent6">
                    <a:lumMod val="50000"/>
                  </a:schemeClr>
                </a:solidFill>
              </a:rPr>
              <a:t>pupils</a:t>
            </a:r>
            <a:endParaRPr lang="fr-FR" i="1" dirty="0">
              <a:solidFill>
                <a:schemeClr val="accent6">
                  <a:lumMod val="50000"/>
                </a:schemeClr>
              </a:solidFill>
            </a:endParaRPr>
          </a:p>
        </p:txBody>
      </p:sp>
      <p:sp>
        <p:nvSpPr>
          <p:cNvPr id="11" name="ZoneTexte 10">
            <a:extLst>
              <a:ext uri="{FF2B5EF4-FFF2-40B4-BE49-F238E27FC236}">
                <a16:creationId xmlns:a16="http://schemas.microsoft.com/office/drawing/2014/main" xmlns="" id="{217ADF92-197F-4ED4-9752-CB5CDB2CC88B}"/>
              </a:ext>
            </a:extLst>
          </p:cNvPr>
          <p:cNvSpPr txBox="1"/>
          <p:nvPr userDrawn="1"/>
        </p:nvSpPr>
        <p:spPr>
          <a:xfrm>
            <a:off x="1433996" y="958510"/>
            <a:ext cx="5528012" cy="3093154"/>
          </a:xfrm>
          <a:prstGeom prst="rect">
            <a:avLst/>
          </a:prstGeom>
          <a:noFill/>
        </p:spPr>
        <p:txBody>
          <a:bodyPr wrap="square" rtlCol="0">
            <a:spAutoFit/>
          </a:bodyPr>
          <a:lstStyle/>
          <a:p>
            <a:pPr algn="ctr"/>
            <a:r>
              <a:rPr lang="fr-FR" sz="6500" dirty="0">
                <a:solidFill>
                  <a:schemeClr val="accent6">
                    <a:lumMod val="50000"/>
                  </a:schemeClr>
                </a:solidFill>
                <a:latin typeface="+mj-lt"/>
              </a:rPr>
              <a:t>MATHS THROUGH GAMES</a:t>
            </a:r>
          </a:p>
        </p:txBody>
      </p:sp>
      <p:pic>
        <p:nvPicPr>
          <p:cNvPr id="12" name="Image 11">
            <a:extLst>
              <a:ext uri="{FF2B5EF4-FFF2-40B4-BE49-F238E27FC236}">
                <a16:creationId xmlns:a16="http://schemas.microsoft.com/office/drawing/2014/main" xmlns="" id="{D7F3506C-F432-4D03-ABBA-193F91E0436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360000">
            <a:off x="3817306" y="9373268"/>
            <a:ext cx="2520000" cy="719836"/>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13" name="Image 12">
            <a:extLst>
              <a:ext uri="{FF2B5EF4-FFF2-40B4-BE49-F238E27FC236}">
                <a16:creationId xmlns:a16="http://schemas.microsoft.com/office/drawing/2014/main" xmlns="" id="{3E287E13-2941-4B64-90B6-03315D829E1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966005" y="6740941"/>
            <a:ext cx="4463991" cy="1800000"/>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p14="http://schemas.microsoft.com/office/powerpoint/2010/main" val="236322458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ver4">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xmlns="" id="{19D56307-B3EF-4123-AC73-551D7AE1BF2C}"/>
              </a:ext>
            </a:extLst>
          </p:cNvPr>
          <p:cNvSpPr txBox="1"/>
          <p:nvPr userDrawn="1"/>
        </p:nvSpPr>
        <p:spPr>
          <a:xfrm>
            <a:off x="601664" y="10106526"/>
            <a:ext cx="6714673" cy="326572"/>
          </a:xfrm>
          <a:prstGeom prst="rect">
            <a:avLst/>
          </a:prstGeom>
          <a:noFill/>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fr-FR" sz="800" dirty="0">
                <a:latin typeface="Arial Narrow" panose="020B0606020202030204" pitchFamily="34" charset="0"/>
              </a:rPr>
              <a:t>The </a:t>
            </a:r>
            <a:r>
              <a:rPr lang="fr-FR" sz="800" dirty="0" err="1">
                <a:latin typeface="Arial Narrow" panose="020B0606020202030204" pitchFamily="34" charset="0"/>
              </a:rPr>
              <a:t>Europeen</a:t>
            </a:r>
            <a:r>
              <a:rPr lang="fr-FR" sz="800" dirty="0">
                <a:latin typeface="Arial Narrow" panose="020B0606020202030204" pitchFamily="34" charset="0"/>
              </a:rPr>
              <a:t> Commission support for the production of </a:t>
            </a:r>
            <a:r>
              <a:rPr lang="fr-FR" sz="800" dirty="0" err="1">
                <a:latin typeface="Arial Narrow" panose="020B0606020202030204" pitchFamily="34" charset="0"/>
              </a:rPr>
              <a:t>this</a:t>
            </a:r>
            <a:r>
              <a:rPr lang="fr-FR" sz="800" dirty="0">
                <a:latin typeface="Arial Narrow" panose="020B0606020202030204" pitchFamily="34" charset="0"/>
              </a:rPr>
              <a:t> publication </a:t>
            </a:r>
            <a:r>
              <a:rPr lang="fr-FR" sz="800" dirty="0" err="1">
                <a:latin typeface="Arial Narrow" panose="020B0606020202030204" pitchFamily="34" charset="0"/>
              </a:rPr>
              <a:t>does</a:t>
            </a:r>
            <a:r>
              <a:rPr lang="fr-FR" sz="800" dirty="0">
                <a:latin typeface="Arial Narrow" panose="020B0606020202030204" pitchFamily="34" charset="0"/>
              </a:rPr>
              <a:t> not </a:t>
            </a:r>
            <a:r>
              <a:rPr lang="fr-FR" sz="800" dirty="0" err="1">
                <a:latin typeface="Arial Narrow" panose="020B0606020202030204" pitchFamily="34" charset="0"/>
              </a:rPr>
              <a:t>constitute</a:t>
            </a:r>
            <a:r>
              <a:rPr lang="fr-FR" sz="800" dirty="0">
                <a:latin typeface="Arial Narrow" panose="020B0606020202030204" pitchFamily="34" charset="0"/>
              </a:rPr>
              <a:t> an </a:t>
            </a:r>
            <a:r>
              <a:rPr lang="fr-FR" sz="800" dirty="0" err="1">
                <a:latin typeface="Arial Narrow" panose="020B0606020202030204" pitchFamily="34" charset="0"/>
              </a:rPr>
              <a:t>endorsement</a:t>
            </a:r>
            <a:r>
              <a:rPr lang="fr-FR" sz="800" dirty="0">
                <a:latin typeface="Arial Narrow" panose="020B0606020202030204" pitchFamily="34" charset="0"/>
              </a:rPr>
              <a:t> of the contentes </a:t>
            </a:r>
            <a:r>
              <a:rPr lang="fr-FR" sz="800" dirty="0" err="1">
                <a:latin typeface="Arial Narrow" panose="020B0606020202030204" pitchFamily="34" charset="0"/>
              </a:rPr>
              <a:t>which</a:t>
            </a:r>
            <a:r>
              <a:rPr lang="fr-FR" sz="800" dirty="0">
                <a:latin typeface="Arial Narrow" panose="020B0606020202030204" pitchFamily="34" charset="0"/>
              </a:rPr>
              <a:t> </a:t>
            </a:r>
            <a:r>
              <a:rPr lang="fr-FR" sz="800" dirty="0" err="1">
                <a:latin typeface="Arial Narrow" panose="020B0606020202030204" pitchFamily="34" charset="0"/>
              </a:rPr>
              <a:t>reflects</a:t>
            </a:r>
            <a:r>
              <a:rPr lang="fr-FR" sz="800" dirty="0">
                <a:latin typeface="Arial Narrow" panose="020B0606020202030204" pitchFamily="34" charset="0"/>
              </a:rPr>
              <a:t> the </a:t>
            </a:r>
            <a:r>
              <a:rPr lang="fr-FR" sz="800" dirty="0" err="1">
                <a:latin typeface="Arial Narrow" panose="020B0606020202030204" pitchFamily="34" charset="0"/>
              </a:rPr>
              <a:t>views</a:t>
            </a:r>
            <a:r>
              <a:rPr lang="fr-FR" sz="800" dirty="0">
                <a:latin typeface="Arial Narrow" panose="020B0606020202030204" pitchFamily="34" charset="0"/>
              </a:rPr>
              <a:t> </a:t>
            </a:r>
            <a:r>
              <a:rPr lang="fr-FR" sz="800" dirty="0" err="1">
                <a:latin typeface="Arial Narrow" panose="020B0606020202030204" pitchFamily="34" charset="0"/>
              </a:rPr>
              <a:t>only</a:t>
            </a:r>
            <a:r>
              <a:rPr lang="fr-FR" sz="800" dirty="0">
                <a:latin typeface="Arial Narrow" panose="020B0606020202030204" pitchFamily="34" charset="0"/>
              </a:rPr>
              <a:t> of the </a:t>
            </a:r>
            <a:r>
              <a:rPr lang="fr-FR" sz="800" dirty="0" err="1">
                <a:latin typeface="Arial Narrow" panose="020B0606020202030204" pitchFamily="34" charset="0"/>
              </a:rPr>
              <a:t>authors</a:t>
            </a:r>
            <a:r>
              <a:rPr lang="fr-FR" sz="800" dirty="0">
                <a:latin typeface="Arial Narrow" panose="020B0606020202030204" pitchFamily="34" charset="0"/>
              </a:rPr>
              <a:t>, and the Commission </a:t>
            </a:r>
            <a:r>
              <a:rPr lang="fr-FR" sz="800" dirty="0" err="1">
                <a:latin typeface="Arial Narrow" panose="020B0606020202030204" pitchFamily="34" charset="0"/>
              </a:rPr>
              <a:t>cannot</a:t>
            </a:r>
            <a:r>
              <a:rPr lang="fr-FR" sz="800" dirty="0">
                <a:latin typeface="Arial Narrow" panose="020B0606020202030204" pitchFamily="34" charset="0"/>
              </a:rPr>
              <a:t> </a:t>
            </a:r>
            <a:r>
              <a:rPr lang="fr-FR" sz="800" dirty="0" err="1">
                <a:latin typeface="Arial Narrow" panose="020B0606020202030204" pitchFamily="34" charset="0"/>
              </a:rPr>
              <a:t>be</a:t>
            </a:r>
            <a:r>
              <a:rPr lang="fr-FR" sz="800" dirty="0">
                <a:latin typeface="Arial Narrow" panose="020B0606020202030204" pitchFamily="34" charset="0"/>
              </a:rPr>
              <a:t> </a:t>
            </a:r>
            <a:r>
              <a:rPr lang="fr-FR" sz="800" dirty="0" err="1">
                <a:latin typeface="Arial Narrow" panose="020B0606020202030204" pitchFamily="34" charset="0"/>
              </a:rPr>
              <a:t>responsible</a:t>
            </a:r>
            <a:r>
              <a:rPr lang="fr-FR" sz="800" dirty="0">
                <a:latin typeface="Arial Narrow" panose="020B0606020202030204" pitchFamily="34" charset="0"/>
              </a:rPr>
              <a:t> for </a:t>
            </a:r>
            <a:r>
              <a:rPr lang="fr-FR" sz="800" dirty="0" err="1">
                <a:latin typeface="Arial Narrow" panose="020B0606020202030204" pitchFamily="34" charset="0"/>
              </a:rPr>
              <a:t>any</a:t>
            </a:r>
            <a:r>
              <a:rPr lang="fr-FR" sz="800" dirty="0">
                <a:latin typeface="Arial Narrow" panose="020B0606020202030204" pitchFamily="34" charset="0"/>
              </a:rPr>
              <a:t> use </a:t>
            </a:r>
            <a:r>
              <a:rPr lang="fr-FR" sz="800" dirty="0" err="1">
                <a:latin typeface="Arial Narrow" panose="020B0606020202030204" pitchFamily="34" charset="0"/>
              </a:rPr>
              <a:t>which</a:t>
            </a:r>
            <a:r>
              <a:rPr lang="fr-FR" sz="800" dirty="0">
                <a:latin typeface="Arial Narrow" panose="020B0606020202030204" pitchFamily="34" charset="0"/>
              </a:rPr>
              <a:t> </a:t>
            </a:r>
            <a:r>
              <a:rPr lang="fr-FR" sz="800" dirty="0" err="1">
                <a:latin typeface="Arial Narrow" panose="020B0606020202030204" pitchFamily="34" charset="0"/>
              </a:rPr>
              <a:t>may</a:t>
            </a:r>
            <a:r>
              <a:rPr lang="fr-FR" sz="800" dirty="0">
                <a:latin typeface="Arial Narrow" panose="020B0606020202030204" pitchFamily="34" charset="0"/>
              </a:rPr>
              <a:t> </a:t>
            </a:r>
            <a:r>
              <a:rPr lang="fr-FR" sz="800" dirty="0" err="1">
                <a:latin typeface="Arial Narrow" panose="020B0606020202030204" pitchFamily="34" charset="0"/>
              </a:rPr>
              <a:t>be</a:t>
            </a:r>
            <a:r>
              <a:rPr lang="fr-FR" sz="800" dirty="0">
                <a:latin typeface="Arial Narrow" panose="020B0606020202030204" pitchFamily="34" charset="0"/>
              </a:rPr>
              <a:t> made of the information </a:t>
            </a:r>
            <a:r>
              <a:rPr lang="fr-FR" sz="800" dirty="0" err="1">
                <a:latin typeface="Arial Narrow" panose="020B0606020202030204" pitchFamily="34" charset="0"/>
              </a:rPr>
              <a:t>contained</a:t>
            </a:r>
            <a:r>
              <a:rPr lang="fr-FR" sz="800" dirty="0">
                <a:latin typeface="Arial Narrow" panose="020B0606020202030204" pitchFamily="34" charset="0"/>
              </a:rPr>
              <a:t> </a:t>
            </a:r>
            <a:r>
              <a:rPr lang="fr-FR" sz="800" dirty="0" err="1">
                <a:latin typeface="Arial Narrow" panose="020B0606020202030204" pitchFamily="34" charset="0"/>
              </a:rPr>
              <a:t>therein</a:t>
            </a:r>
            <a:r>
              <a:rPr lang="fr-FR" sz="800" dirty="0">
                <a:latin typeface="Arial Narrow" panose="020B0606020202030204" pitchFamily="34" charset="0"/>
              </a:rPr>
              <a:t>.</a:t>
            </a:r>
          </a:p>
          <a:p>
            <a:pPr marL="0" indent="0">
              <a:buFont typeface="Wingdings" panose="05000000000000000000" pitchFamily="2" charset="2"/>
              <a:buNone/>
            </a:pPr>
            <a:r>
              <a:rPr lang="fr-FR" sz="800" b="1" dirty="0">
                <a:solidFill>
                  <a:srgbClr val="002060"/>
                </a:solidFill>
                <a:latin typeface="Arial Narrow" panose="020B0606020202030204" pitchFamily="34" charset="0"/>
              </a:rPr>
              <a:t>  </a:t>
            </a:r>
          </a:p>
        </p:txBody>
      </p:sp>
      <p:sp>
        <p:nvSpPr>
          <p:cNvPr id="2" name="ZoneTexte 1">
            <a:extLst>
              <a:ext uri="{FF2B5EF4-FFF2-40B4-BE49-F238E27FC236}">
                <a16:creationId xmlns:a16="http://schemas.microsoft.com/office/drawing/2014/main" xmlns="" id="{EF626B33-9B32-4C9A-ABB0-147D410F0DE9}"/>
              </a:ext>
            </a:extLst>
          </p:cNvPr>
          <p:cNvSpPr txBox="1"/>
          <p:nvPr userDrawn="1"/>
        </p:nvSpPr>
        <p:spPr>
          <a:xfrm>
            <a:off x="601664" y="975360"/>
            <a:ext cx="6408736" cy="1200329"/>
          </a:xfrm>
          <a:prstGeom prst="rect">
            <a:avLst/>
          </a:prstGeom>
          <a:noFill/>
        </p:spPr>
        <p:txBody>
          <a:bodyPr wrap="square" rtlCol="0">
            <a:spAutoFit/>
          </a:bodyPr>
          <a:lstStyle/>
          <a:p>
            <a:pPr algn="ctr"/>
            <a:r>
              <a:rPr lang="fr-FR" dirty="0">
                <a:latin typeface="Times New Roman" panose="02020603050405020304" pitchFamily="18" charset="0"/>
                <a:cs typeface="Times New Roman" panose="02020603050405020304" pitchFamily="18" charset="0"/>
              </a:rPr>
              <a:t>All </a:t>
            </a:r>
            <a:r>
              <a:rPr lang="fr-FR" dirty="0" err="1">
                <a:latin typeface="Times New Roman" panose="02020603050405020304" pitchFamily="18" charset="0"/>
                <a:cs typeface="Times New Roman" panose="02020603050405020304" pitchFamily="18" charset="0"/>
              </a:rPr>
              <a:t>these</a:t>
            </a:r>
            <a:r>
              <a:rPr lang="fr-FR" dirty="0">
                <a:latin typeface="Times New Roman" panose="02020603050405020304" pitchFamily="18" charset="0"/>
                <a:cs typeface="Times New Roman" panose="02020603050405020304" pitchFamily="18" charset="0"/>
              </a:rPr>
              <a:t> productions can </a:t>
            </a:r>
            <a:r>
              <a:rPr lang="fr-FR" dirty="0" err="1">
                <a:latin typeface="Times New Roman" panose="02020603050405020304" pitchFamily="18" charset="0"/>
                <a:cs typeface="Times New Roman" panose="02020603050405020304" pitchFamily="18" charset="0"/>
              </a:rPr>
              <a:t>be</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uploaded</a:t>
            </a:r>
            <a:r>
              <a:rPr lang="fr-FR" dirty="0">
                <a:latin typeface="Times New Roman" panose="02020603050405020304" pitchFamily="18" charset="0"/>
                <a:cs typeface="Times New Roman" panose="02020603050405020304" pitchFamily="18" charset="0"/>
              </a:rPr>
              <a:t> </a:t>
            </a:r>
          </a:p>
          <a:p>
            <a:pPr algn="ctr"/>
            <a:r>
              <a:rPr lang="fr-FR" dirty="0">
                <a:latin typeface="Times New Roman" panose="02020603050405020304" pitchFamily="18" charset="0"/>
                <a:cs typeface="Times New Roman" panose="02020603050405020304" pitchFamily="18" charset="0"/>
              </a:rPr>
              <a:t>on the </a:t>
            </a:r>
            <a:r>
              <a:rPr lang="fr-FR" dirty="0" err="1">
                <a:latin typeface="Times New Roman" panose="02020603050405020304" pitchFamily="18" charset="0"/>
                <a:cs typeface="Times New Roman" panose="02020603050405020304" pitchFamily="18" charset="0"/>
              </a:rPr>
              <a:t>website</a:t>
            </a:r>
            <a:r>
              <a:rPr lang="fr-FR" dirty="0">
                <a:latin typeface="Times New Roman" panose="02020603050405020304" pitchFamily="18" charset="0"/>
                <a:cs typeface="Times New Roman" panose="02020603050405020304" pitchFamily="18" charset="0"/>
              </a:rPr>
              <a:t> of the </a:t>
            </a:r>
            <a:r>
              <a:rPr lang="fr-FR" dirty="0" err="1">
                <a:latin typeface="Times New Roman" panose="02020603050405020304" pitchFamily="18" charset="0"/>
                <a:cs typeface="Times New Roman" panose="02020603050405020304" pitchFamily="18" charset="0"/>
              </a:rPr>
              <a:t>project</a:t>
            </a:r>
            <a:r>
              <a:rPr lang="fr-FR" dirty="0">
                <a:latin typeface="Times New Roman" panose="02020603050405020304" pitchFamily="18" charset="0"/>
                <a:cs typeface="Times New Roman" panose="02020603050405020304" pitchFamily="18" charset="0"/>
              </a:rPr>
              <a:t> : </a:t>
            </a:r>
            <a:endParaRPr lang="fr-FR" dirty="0" smtClean="0">
              <a:latin typeface="Times New Roman" panose="02020603050405020304" pitchFamily="18" charset="0"/>
              <a:cs typeface="Times New Roman" panose="02020603050405020304" pitchFamily="18" charset="0"/>
            </a:endParaRPr>
          </a:p>
          <a:p>
            <a:pPr algn="ctr"/>
            <a:endParaRPr lang="fr-FR" dirty="0" smtClean="0">
              <a:latin typeface="Times New Roman" panose="02020603050405020304" pitchFamily="18" charset="0"/>
              <a:cs typeface="Times New Roman" panose="02020603050405020304" pitchFamily="18" charset="0"/>
            </a:endParaRPr>
          </a:p>
          <a:p>
            <a:pPr algn="ctr"/>
            <a:r>
              <a:rPr lang="fr-FR" u="sng" dirty="0" smtClean="0">
                <a:solidFill>
                  <a:schemeClr val="accent1"/>
                </a:solidFill>
                <a:latin typeface="Times New Roman" panose="02020603050405020304" pitchFamily="18" charset="0"/>
                <a:cs typeface="Times New Roman" panose="02020603050405020304" pitchFamily="18" charset="0"/>
              </a:rPr>
              <a:t>www.mathsenjeu.eklablog.com</a:t>
            </a:r>
          </a:p>
        </p:txBody>
      </p:sp>
    </p:spTree>
    <p:extLst>
      <p:ext uri="{BB962C8B-B14F-4D97-AF65-F5344CB8AC3E}">
        <p14:creationId xmlns:p14="http://schemas.microsoft.com/office/powerpoint/2010/main" val="423210961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356394"/>
            <a:ext cx="1768088" cy="10349806"/>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16878" y="-1225"/>
            <a:ext cx="1461261" cy="10685638"/>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13395" cy="1069181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607748" y="973005"/>
            <a:ext cx="5525710" cy="1996943"/>
          </a:xfrm>
          <a:prstGeom prst="rect">
            <a:avLst/>
          </a:prstGeom>
        </p:spPr>
        <p:txBody>
          <a:bodyPr vert="horz" lIns="91440" tIns="45720" rIns="91440" bIns="45720" rtlCol="0" anchor="ctr" anchorCtr="1">
            <a:normAutofit/>
          </a:bodyPr>
          <a:lstStyle/>
          <a:p>
            <a:r>
              <a:rPr lang="fr-FR" dirty="0" err="1"/>
              <a:t>title</a:t>
            </a:r>
            <a:endParaRPr lang="en-US" dirty="0"/>
          </a:p>
        </p:txBody>
      </p:sp>
      <p:sp>
        <p:nvSpPr>
          <p:cNvPr id="3" name="Text Placeholder 2"/>
          <p:cNvSpPr>
            <a:spLocks noGrp="1"/>
          </p:cNvSpPr>
          <p:nvPr>
            <p:ph type="body" idx="1"/>
          </p:nvPr>
        </p:nvSpPr>
        <p:spPr>
          <a:xfrm>
            <a:off x="1605446" y="3326342"/>
            <a:ext cx="5528012" cy="6058694"/>
          </a:xfrm>
          <a:prstGeom prst="rect">
            <a:avLst/>
          </a:prstGeom>
        </p:spPr>
        <p:txBody>
          <a:bodyPr vert="horz" lIns="91440" tIns="45720" rIns="91440" bIns="45720" rtlCol="0">
            <a:norm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4" name="Date Placeholder 3"/>
          <p:cNvSpPr>
            <a:spLocks noGrp="1"/>
          </p:cNvSpPr>
          <p:nvPr>
            <p:ph type="dt" sz="half" idx="2"/>
          </p:nvPr>
        </p:nvSpPr>
        <p:spPr>
          <a:xfrm>
            <a:off x="6424739" y="9557522"/>
            <a:ext cx="710755" cy="577458"/>
          </a:xfrm>
          <a:prstGeom prst="rect">
            <a:avLst/>
          </a:prstGeom>
        </p:spPr>
        <p:txBody>
          <a:bodyPr vert="horz" lIns="91440" tIns="45720" rIns="91440" bIns="45720" rtlCol="0" anchor="ctr"/>
          <a:lstStyle>
            <a:lvl1pPr algn="r">
              <a:defRPr sz="558">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1605447" y="9565896"/>
            <a:ext cx="4724796" cy="569240"/>
          </a:xfrm>
          <a:prstGeom prst="rect">
            <a:avLst/>
          </a:prstGeom>
        </p:spPr>
        <p:txBody>
          <a:bodyPr vert="horz" lIns="91440" tIns="45720" rIns="91440" bIns="45720" rtlCol="0" anchor="ctr"/>
          <a:lstStyle>
            <a:lvl1pPr algn="l">
              <a:defRPr sz="558">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329752" y="1228175"/>
            <a:ext cx="483496" cy="569240"/>
          </a:xfrm>
          <a:prstGeom prst="rect">
            <a:avLst/>
          </a:prstGeom>
        </p:spPr>
        <p:txBody>
          <a:bodyPr vert="horz" lIns="91440" tIns="45720" rIns="91440" bIns="45720" rtlCol="0" anchor="ctr"/>
          <a:lstStyle>
            <a:lvl1pPr algn="r">
              <a:defRPr sz="2000">
                <a:solidFill>
                  <a:schemeClr val="accent6">
                    <a:lumMod val="50000"/>
                  </a:schemeClr>
                </a:solidFill>
                <a:latin typeface="KG Wake Me Up" panose="02000000000000000000" pitchFamily="2" charset="0"/>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69860639"/>
      </p:ext>
    </p:extLst>
  </p:cSld>
  <p:clrMap bg1="lt1" tx1="dk1" bg2="lt2" tx2="dk2" accent1="accent1" accent2="accent2" accent3="accent3" accent4="accent4" accent5="accent5" accent6="accent6" hlink="hlink" folHlink="folHlink"/>
  <p:sldLayoutIdLst>
    <p:sldLayoutId id="2147483906" r:id="rId1"/>
    <p:sldLayoutId id="2147483907" r:id="rId2"/>
    <p:sldLayoutId id="2147483908" r:id="rId3"/>
    <p:sldLayoutId id="2147483889" r:id="rId4"/>
    <p:sldLayoutId id="2147483909" r:id="rId5"/>
  </p:sldLayoutIdLst>
  <p:timing>
    <p:tnLst>
      <p:par>
        <p:cTn id="1" dur="indefinite" restart="never" nodeType="tmRoot"/>
      </p:par>
    </p:tnLst>
  </p:timing>
  <p:hf hdr="0" ftr="0" dt="0"/>
  <p:txStyles>
    <p:titleStyle>
      <a:lvl1pPr algn="l" defTabSz="283510" rtl="0" eaLnBrk="1" latinLnBrk="0" hangingPunct="1">
        <a:spcBef>
          <a:spcPct val="0"/>
        </a:spcBef>
        <a:buNone/>
        <a:defRPr sz="2232" kern="1200">
          <a:solidFill>
            <a:schemeClr val="accent6">
              <a:lumMod val="50000"/>
            </a:schemeClr>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12632" indent="-212632" algn="l" defTabSz="283510" rtl="0" eaLnBrk="1" latinLnBrk="0" hangingPunct="1">
        <a:spcBef>
          <a:spcPts val="620"/>
        </a:spcBef>
        <a:spcAft>
          <a:spcPts val="0"/>
        </a:spcAft>
        <a:buClr>
          <a:schemeClr val="accent1"/>
        </a:buClr>
        <a:buFont typeface="Wingdings 3" charset="2"/>
        <a:buChar char=""/>
        <a:defRPr sz="1100" b="0" u="none"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1pPr>
      <a:lvl2pPr marL="460703" indent="-177194" algn="l" defTabSz="283510" rtl="0" eaLnBrk="1" latinLnBrk="0" hangingPunct="1">
        <a:spcBef>
          <a:spcPts val="620"/>
        </a:spcBef>
        <a:spcAft>
          <a:spcPts val="0"/>
        </a:spcAft>
        <a:buClr>
          <a:schemeClr val="accent1"/>
        </a:buClr>
        <a:buFont typeface="Times New Roman" panose="02020603050405020304" pitchFamily="18" charset="0"/>
        <a:buChar char="►"/>
        <a:defRPr sz="1000" b="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2pPr>
      <a:lvl3pPr marL="708774" indent="-141755" algn="l" defTabSz="283510" rtl="0" eaLnBrk="1" latinLnBrk="0" hangingPunct="1">
        <a:spcBef>
          <a:spcPts val="620"/>
        </a:spcBef>
        <a:spcAft>
          <a:spcPts val="0"/>
        </a:spcAft>
        <a:buClr>
          <a:schemeClr val="accent1"/>
        </a:buClr>
        <a:buFont typeface="Times New Roman" panose="02020603050405020304" pitchFamily="18" charset="0"/>
        <a:buChar char="▬"/>
        <a:defRPr sz="900" i="1"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3pPr>
      <a:lvl4pPr marL="992284" indent="-141755" algn="l" defTabSz="283510" rtl="0" eaLnBrk="1" latinLnBrk="0" hangingPunct="1">
        <a:spcBef>
          <a:spcPts val="620"/>
        </a:spcBef>
        <a:spcAft>
          <a:spcPts val="0"/>
        </a:spcAft>
        <a:buClr>
          <a:schemeClr val="accent1"/>
        </a:buClr>
        <a:buFont typeface="Times New Roman" panose="02020603050405020304" pitchFamily="18" charset="0"/>
        <a:buChar char="■"/>
        <a:defRPr sz="90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4pPr>
      <a:lvl5pPr marL="1305489" indent="-171450" algn="l" defTabSz="283510" rtl="0" eaLnBrk="1" latinLnBrk="0" hangingPunct="1">
        <a:spcBef>
          <a:spcPts val="620"/>
        </a:spcBef>
        <a:spcAft>
          <a:spcPts val="0"/>
        </a:spcAft>
        <a:buClr>
          <a:schemeClr val="accent1"/>
        </a:buClr>
        <a:buFont typeface="Times New Roman" panose="02020603050405020304" pitchFamily="18" charset="0"/>
        <a:buChar char="●"/>
        <a:defRPr sz="90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5pPr>
      <a:lvl6pPr marL="155930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6pPr>
      <a:lvl7pPr marL="184281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7pPr>
      <a:lvl8pPr marL="212632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8pPr>
      <a:lvl9pPr marL="240983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9pPr>
    </p:bodyStyle>
    <p:otherStyle>
      <a:defPPr>
        <a:defRPr lang="en-US"/>
      </a:defPPr>
      <a:lvl1pPr marL="0" algn="l" defTabSz="283510" rtl="0" eaLnBrk="1" latinLnBrk="0" hangingPunct="1">
        <a:defRPr sz="1116" kern="1200">
          <a:solidFill>
            <a:schemeClr val="tx1"/>
          </a:solidFill>
          <a:latin typeface="+mn-lt"/>
          <a:ea typeface="+mn-ea"/>
          <a:cs typeface="+mn-cs"/>
        </a:defRPr>
      </a:lvl1pPr>
      <a:lvl2pPr marL="283510" algn="l" defTabSz="283510" rtl="0" eaLnBrk="1" latinLnBrk="0" hangingPunct="1">
        <a:defRPr sz="1116" kern="1200">
          <a:solidFill>
            <a:schemeClr val="tx1"/>
          </a:solidFill>
          <a:latin typeface="+mn-lt"/>
          <a:ea typeface="+mn-ea"/>
          <a:cs typeface="+mn-cs"/>
        </a:defRPr>
      </a:lvl2pPr>
      <a:lvl3pPr marL="567019" algn="l" defTabSz="283510" rtl="0" eaLnBrk="1" latinLnBrk="0" hangingPunct="1">
        <a:defRPr sz="1116" kern="1200">
          <a:solidFill>
            <a:schemeClr val="tx1"/>
          </a:solidFill>
          <a:latin typeface="+mn-lt"/>
          <a:ea typeface="+mn-ea"/>
          <a:cs typeface="+mn-cs"/>
        </a:defRPr>
      </a:lvl3pPr>
      <a:lvl4pPr marL="850529" algn="l" defTabSz="283510" rtl="0" eaLnBrk="1" latinLnBrk="0" hangingPunct="1">
        <a:defRPr sz="1116" kern="1200">
          <a:solidFill>
            <a:schemeClr val="tx1"/>
          </a:solidFill>
          <a:latin typeface="+mn-lt"/>
          <a:ea typeface="+mn-ea"/>
          <a:cs typeface="+mn-cs"/>
        </a:defRPr>
      </a:lvl4pPr>
      <a:lvl5pPr marL="1134039" algn="l" defTabSz="283510" rtl="0" eaLnBrk="1" latinLnBrk="0" hangingPunct="1">
        <a:defRPr sz="1116" kern="1200">
          <a:solidFill>
            <a:schemeClr val="tx1"/>
          </a:solidFill>
          <a:latin typeface="+mn-lt"/>
          <a:ea typeface="+mn-ea"/>
          <a:cs typeface="+mn-cs"/>
        </a:defRPr>
      </a:lvl5pPr>
      <a:lvl6pPr marL="1417549" algn="l" defTabSz="283510" rtl="0" eaLnBrk="1" latinLnBrk="0" hangingPunct="1">
        <a:defRPr sz="1116" kern="1200">
          <a:solidFill>
            <a:schemeClr val="tx1"/>
          </a:solidFill>
          <a:latin typeface="+mn-lt"/>
          <a:ea typeface="+mn-ea"/>
          <a:cs typeface="+mn-cs"/>
        </a:defRPr>
      </a:lvl6pPr>
      <a:lvl7pPr marL="1701058" algn="l" defTabSz="283510" rtl="0" eaLnBrk="1" latinLnBrk="0" hangingPunct="1">
        <a:defRPr sz="1116" kern="1200">
          <a:solidFill>
            <a:schemeClr val="tx1"/>
          </a:solidFill>
          <a:latin typeface="+mn-lt"/>
          <a:ea typeface="+mn-ea"/>
          <a:cs typeface="+mn-cs"/>
        </a:defRPr>
      </a:lvl7pPr>
      <a:lvl8pPr marL="1984568" algn="l" defTabSz="283510" rtl="0" eaLnBrk="1" latinLnBrk="0" hangingPunct="1">
        <a:defRPr sz="1116" kern="1200">
          <a:solidFill>
            <a:schemeClr val="tx1"/>
          </a:solidFill>
          <a:latin typeface="+mn-lt"/>
          <a:ea typeface="+mn-ea"/>
          <a:cs typeface="+mn-cs"/>
        </a:defRPr>
      </a:lvl8pPr>
      <a:lvl9pPr marL="2268078" algn="l" defTabSz="283510" rtl="0" eaLnBrk="1" latinLnBrk="0" hangingPunct="1">
        <a:defRPr sz="111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5" Type="http://schemas.openxmlformats.org/officeDocument/2006/relationships/image" Target="../media/image8.jpeg"/><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11.jpeg"/></Relationships>
</file>

<file path=ppt/slides/_rels/slide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sl-SI" dirty="0" smtClean="0"/>
              <a:t>DATA HANDLING GAME</a:t>
            </a:r>
            <a:endParaRPr lang="en-US" dirty="0"/>
          </a:p>
        </p:txBody>
      </p:sp>
      <p:sp>
        <p:nvSpPr>
          <p:cNvPr id="3" name="Espace réservé du texte 2"/>
          <p:cNvSpPr>
            <a:spLocks noGrp="1"/>
          </p:cNvSpPr>
          <p:nvPr>
            <p:ph type="body" sz="quarter" idx="13"/>
          </p:nvPr>
        </p:nvSpPr>
        <p:spPr/>
        <p:txBody>
          <a:bodyPr/>
          <a:lstStyle/>
          <a:p>
            <a:r>
              <a:rPr lang="sl-SI" dirty="0" smtClean="0"/>
              <a:t>3.-5.</a:t>
            </a:r>
            <a:endParaRPr lang="en-US" dirty="0"/>
          </a:p>
        </p:txBody>
      </p:sp>
      <p:sp>
        <p:nvSpPr>
          <p:cNvPr id="4" name="Espace réservé du texte 3"/>
          <p:cNvSpPr>
            <a:spLocks noGrp="1"/>
          </p:cNvSpPr>
          <p:nvPr>
            <p:ph type="body" sz="quarter" idx="15"/>
          </p:nvPr>
        </p:nvSpPr>
        <p:spPr>
          <a:xfrm>
            <a:off x="587056" y="2042098"/>
            <a:ext cx="3164172" cy="1235939"/>
          </a:xfrm>
        </p:spPr>
        <p:txBody>
          <a:bodyPr>
            <a:normAutofit fontScale="70000" lnSpcReduction="20000"/>
          </a:bodyPr>
          <a:lstStyle/>
          <a:p>
            <a:r>
              <a:rPr lang="sl-SI" dirty="0">
                <a:latin typeface="Arial" panose="020B0604020202020204" pitchFamily="34" charset="0"/>
                <a:cs typeface="Arial" panose="020B0604020202020204" pitchFamily="34" charset="0"/>
              </a:rPr>
              <a:t>to </a:t>
            </a:r>
            <a:r>
              <a:rPr lang="sl-SI" dirty="0" err="1">
                <a:latin typeface="Arial" panose="020B0604020202020204" pitchFamily="34" charset="0"/>
                <a:cs typeface="Arial" panose="020B0604020202020204" pitchFamily="34" charset="0"/>
              </a:rPr>
              <a:t>get</a:t>
            </a:r>
            <a:r>
              <a:rPr lang="sl-SI" dirty="0">
                <a:latin typeface="Arial" panose="020B0604020202020204" pitchFamily="34" charset="0"/>
                <a:cs typeface="Arial" panose="020B0604020202020204" pitchFamily="34" charset="0"/>
              </a:rPr>
              <a:t> to </a:t>
            </a:r>
            <a:r>
              <a:rPr lang="sl-SI" dirty="0" err="1">
                <a:latin typeface="Arial" panose="020B0604020202020204" pitchFamily="34" charset="0"/>
                <a:cs typeface="Arial" panose="020B0604020202020204" pitchFamily="34" charset="0"/>
              </a:rPr>
              <a:t>know</a:t>
            </a:r>
            <a:r>
              <a:rPr lang="sl-SI" dirty="0">
                <a:latin typeface="Arial" panose="020B0604020202020204" pitchFamily="34" charset="0"/>
                <a:cs typeface="Arial" panose="020B0604020202020204" pitchFamily="34" charset="0"/>
              </a:rPr>
              <a:t> or  to sum up </a:t>
            </a:r>
            <a:r>
              <a:rPr lang="sl-SI" dirty="0" err="1">
                <a:latin typeface="Arial" panose="020B0604020202020204" pitchFamily="34" charset="0"/>
                <a:cs typeface="Arial" panose="020B0604020202020204" pitchFamily="34" charset="0"/>
              </a:rPr>
              <a:t>how</a:t>
            </a:r>
            <a:r>
              <a:rPr lang="sl-SI" dirty="0">
                <a:latin typeface="Arial" panose="020B0604020202020204" pitchFamily="34" charset="0"/>
                <a:cs typeface="Arial" panose="020B0604020202020204" pitchFamily="34" charset="0"/>
              </a:rPr>
              <a:t> </a:t>
            </a:r>
            <a:r>
              <a:rPr lang="sl-SI" dirty="0" err="1">
                <a:latin typeface="Arial" panose="020B0604020202020204" pitchFamily="34" charset="0"/>
                <a:cs typeface="Arial" panose="020B0604020202020204" pitchFamily="34" charset="0"/>
              </a:rPr>
              <a:t>data</a:t>
            </a:r>
            <a:r>
              <a:rPr lang="sl-SI" dirty="0">
                <a:latin typeface="Arial" panose="020B0604020202020204" pitchFamily="34" charset="0"/>
                <a:cs typeface="Arial" panose="020B0604020202020204" pitchFamily="34" charset="0"/>
              </a:rPr>
              <a:t> </a:t>
            </a:r>
            <a:r>
              <a:rPr lang="sl-SI" dirty="0" err="1">
                <a:latin typeface="Arial" panose="020B0604020202020204" pitchFamily="34" charset="0"/>
                <a:cs typeface="Arial" panose="020B0604020202020204" pitchFamily="34" charset="0"/>
              </a:rPr>
              <a:t>can</a:t>
            </a:r>
            <a:r>
              <a:rPr lang="sl-SI" dirty="0">
                <a:latin typeface="Arial" panose="020B0604020202020204" pitchFamily="34" charset="0"/>
                <a:cs typeface="Arial" panose="020B0604020202020204" pitchFamily="34" charset="0"/>
              </a:rPr>
              <a:t> </a:t>
            </a:r>
            <a:r>
              <a:rPr lang="sl-SI" dirty="0" err="1">
                <a:latin typeface="Arial" panose="020B0604020202020204" pitchFamily="34" charset="0"/>
                <a:cs typeface="Arial" panose="020B0604020202020204" pitchFamily="34" charset="0"/>
              </a:rPr>
              <a:t>be</a:t>
            </a:r>
            <a:r>
              <a:rPr lang="sl-SI" dirty="0">
                <a:latin typeface="Arial" panose="020B0604020202020204" pitchFamily="34" charset="0"/>
                <a:cs typeface="Arial" panose="020B0604020202020204" pitchFamily="34" charset="0"/>
              </a:rPr>
              <a:t> </a:t>
            </a:r>
            <a:r>
              <a:rPr lang="sl-SI" dirty="0" err="1">
                <a:latin typeface="Arial" panose="020B0604020202020204" pitchFamily="34" charset="0"/>
                <a:cs typeface="Arial" panose="020B0604020202020204" pitchFamily="34" charset="0"/>
              </a:rPr>
              <a:t>displayed</a:t>
            </a:r>
            <a:r>
              <a:rPr lang="sl-SI" dirty="0">
                <a:latin typeface="Arial" panose="020B0604020202020204" pitchFamily="34" charset="0"/>
                <a:cs typeface="Arial" panose="020B0604020202020204" pitchFamily="34" charset="0"/>
              </a:rPr>
              <a:t> in </a:t>
            </a:r>
            <a:r>
              <a:rPr lang="sl-SI" dirty="0" err="1">
                <a:latin typeface="Arial" panose="020B0604020202020204" pitchFamily="34" charset="0"/>
                <a:cs typeface="Arial" panose="020B0604020202020204" pitchFamily="34" charset="0"/>
              </a:rPr>
              <a:t>various</a:t>
            </a:r>
            <a:r>
              <a:rPr lang="sl-SI" dirty="0">
                <a:latin typeface="Arial" panose="020B0604020202020204" pitchFamily="34" charset="0"/>
                <a:cs typeface="Arial" panose="020B0604020202020204" pitchFamily="34" charset="0"/>
              </a:rPr>
              <a:t> </a:t>
            </a:r>
            <a:r>
              <a:rPr lang="sl-SI" dirty="0" err="1">
                <a:latin typeface="Arial" panose="020B0604020202020204" pitchFamily="34" charset="0"/>
                <a:cs typeface="Arial" panose="020B0604020202020204" pitchFamily="34" charset="0"/>
              </a:rPr>
              <a:t>ways</a:t>
            </a:r>
            <a:endParaRPr lang="sl-SI" dirty="0">
              <a:latin typeface="Arial" panose="020B0604020202020204" pitchFamily="34" charset="0"/>
              <a:cs typeface="Arial" panose="020B0604020202020204" pitchFamily="34" charset="0"/>
            </a:endParaRPr>
          </a:p>
          <a:p>
            <a:r>
              <a:rPr lang="sl-SI" dirty="0">
                <a:latin typeface="Arial" panose="020B0604020202020204" pitchFamily="34" charset="0"/>
                <a:cs typeface="Arial" panose="020B0604020202020204" pitchFamily="34" charset="0"/>
              </a:rPr>
              <a:t>to </a:t>
            </a:r>
            <a:r>
              <a:rPr lang="sl-SI" dirty="0" err="1">
                <a:latin typeface="Arial" panose="020B0604020202020204" pitchFamily="34" charset="0"/>
                <a:cs typeface="Arial" panose="020B0604020202020204" pitchFamily="34" charset="0"/>
              </a:rPr>
              <a:t>practice</a:t>
            </a:r>
            <a:r>
              <a:rPr lang="sl-SI" dirty="0">
                <a:latin typeface="Arial" panose="020B0604020202020204" pitchFamily="34" charset="0"/>
                <a:cs typeface="Arial" panose="020B0604020202020204" pitchFamily="34" charset="0"/>
              </a:rPr>
              <a:t> </a:t>
            </a:r>
            <a:r>
              <a:rPr lang="sl-SI" dirty="0" err="1">
                <a:latin typeface="Arial" panose="020B0604020202020204" pitchFamily="34" charset="0"/>
                <a:cs typeface="Arial" panose="020B0604020202020204" pitchFamily="34" charset="0"/>
              </a:rPr>
              <a:t>how</a:t>
            </a:r>
            <a:r>
              <a:rPr lang="sl-SI" dirty="0">
                <a:latin typeface="Arial" panose="020B0604020202020204" pitchFamily="34" charset="0"/>
                <a:cs typeface="Arial" panose="020B0604020202020204" pitchFamily="34" charset="0"/>
              </a:rPr>
              <a:t> to </a:t>
            </a:r>
            <a:r>
              <a:rPr lang="sl-SI" dirty="0" err="1">
                <a:latin typeface="Arial" panose="020B0604020202020204" pitchFamily="34" charset="0"/>
                <a:cs typeface="Arial" panose="020B0604020202020204" pitchFamily="34" charset="0"/>
              </a:rPr>
              <a:t>properly</a:t>
            </a:r>
            <a:r>
              <a:rPr lang="sl-SI" dirty="0">
                <a:latin typeface="Arial" panose="020B0604020202020204" pitchFamily="34" charset="0"/>
                <a:cs typeface="Arial" panose="020B0604020202020204" pitchFamily="34" charset="0"/>
              </a:rPr>
              <a:t> name </a:t>
            </a:r>
            <a:r>
              <a:rPr lang="sl-SI" dirty="0" err="1">
                <a:latin typeface="Arial" panose="020B0604020202020204" pitchFamily="34" charset="0"/>
                <a:cs typeface="Arial" panose="020B0604020202020204" pitchFamily="34" charset="0"/>
              </a:rPr>
              <a:t>different</a:t>
            </a:r>
            <a:r>
              <a:rPr lang="sl-SI" dirty="0">
                <a:latin typeface="Arial" panose="020B0604020202020204" pitchFamily="34" charset="0"/>
                <a:cs typeface="Arial" panose="020B0604020202020204" pitchFamily="34" charset="0"/>
              </a:rPr>
              <a:t> </a:t>
            </a:r>
            <a:r>
              <a:rPr lang="sl-SI" dirty="0" err="1">
                <a:latin typeface="Arial" panose="020B0604020202020204" pitchFamily="34" charset="0"/>
                <a:cs typeface="Arial" panose="020B0604020202020204" pitchFamily="34" charset="0"/>
              </a:rPr>
              <a:t>ways</a:t>
            </a:r>
            <a:r>
              <a:rPr lang="sl-SI" dirty="0">
                <a:latin typeface="Arial" panose="020B0604020202020204" pitchFamily="34" charset="0"/>
                <a:cs typeface="Arial" panose="020B0604020202020204" pitchFamily="34" charset="0"/>
              </a:rPr>
              <a:t> </a:t>
            </a:r>
            <a:r>
              <a:rPr lang="sl-SI" dirty="0" err="1">
                <a:latin typeface="Arial" panose="020B0604020202020204" pitchFamily="34" charset="0"/>
                <a:cs typeface="Arial" panose="020B0604020202020204" pitchFamily="34" charset="0"/>
              </a:rPr>
              <a:t>of</a:t>
            </a:r>
            <a:r>
              <a:rPr lang="sl-SI" dirty="0">
                <a:latin typeface="Arial" panose="020B0604020202020204" pitchFamily="34" charset="0"/>
                <a:cs typeface="Arial" panose="020B0604020202020204" pitchFamily="34" charset="0"/>
              </a:rPr>
              <a:t> </a:t>
            </a:r>
            <a:r>
              <a:rPr lang="sl-SI" dirty="0" err="1">
                <a:latin typeface="Arial" panose="020B0604020202020204" pitchFamily="34" charset="0"/>
                <a:cs typeface="Arial" panose="020B0604020202020204" pitchFamily="34" charset="0"/>
              </a:rPr>
              <a:t>data</a:t>
            </a:r>
            <a:r>
              <a:rPr lang="sl-SI" dirty="0">
                <a:latin typeface="Arial" panose="020B0604020202020204" pitchFamily="34" charset="0"/>
                <a:cs typeface="Arial" panose="020B0604020202020204" pitchFamily="34" charset="0"/>
              </a:rPr>
              <a:t> </a:t>
            </a:r>
            <a:r>
              <a:rPr lang="sl-SI" dirty="0" err="1">
                <a:latin typeface="Arial" panose="020B0604020202020204" pitchFamily="34" charset="0"/>
                <a:cs typeface="Arial" panose="020B0604020202020204" pitchFamily="34" charset="0"/>
              </a:rPr>
              <a:t>analysis</a:t>
            </a:r>
            <a:r>
              <a:rPr lang="sl-SI" dirty="0">
                <a:latin typeface="Arial" panose="020B0604020202020204" pitchFamily="34" charset="0"/>
                <a:cs typeface="Arial" panose="020B0604020202020204" pitchFamily="34" charset="0"/>
              </a:rPr>
              <a:t> (</a:t>
            </a:r>
            <a:r>
              <a:rPr lang="sl-SI" dirty="0" err="1">
                <a:latin typeface="Arial" panose="020B0604020202020204" pitchFamily="34" charset="0"/>
                <a:cs typeface="Arial" panose="020B0604020202020204" pitchFamily="34" charset="0"/>
              </a:rPr>
              <a:t>vocabulary</a:t>
            </a:r>
            <a:r>
              <a:rPr lang="sl-SI" dirty="0">
                <a:latin typeface="Arial" panose="020B0604020202020204" pitchFamily="34" charset="0"/>
                <a:cs typeface="Arial" panose="020B0604020202020204" pitchFamily="34" charset="0"/>
              </a:rPr>
              <a:t>)</a:t>
            </a:r>
          </a:p>
          <a:p>
            <a:r>
              <a:rPr lang="sl-SI" dirty="0">
                <a:latin typeface="Arial" panose="020B0604020202020204" pitchFamily="34" charset="0"/>
                <a:cs typeface="Arial" panose="020B0604020202020204" pitchFamily="34" charset="0"/>
              </a:rPr>
              <a:t>to </a:t>
            </a:r>
            <a:r>
              <a:rPr lang="sl-SI" dirty="0" err="1">
                <a:latin typeface="Arial" panose="020B0604020202020204" pitchFamily="34" charset="0"/>
                <a:cs typeface="Arial" panose="020B0604020202020204" pitchFamily="34" charset="0"/>
              </a:rPr>
              <a:t>practise</a:t>
            </a:r>
            <a:r>
              <a:rPr lang="sl-SI" dirty="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the</a:t>
            </a:r>
            <a:r>
              <a:rPr lang="sl-SI" dirty="0" smtClean="0">
                <a:latin typeface="Arial" panose="020B0604020202020204" pitchFamily="34" charset="0"/>
                <a:cs typeface="Arial" panose="020B0604020202020204" pitchFamily="34" charset="0"/>
              </a:rPr>
              <a:t> </a:t>
            </a:r>
            <a:r>
              <a:rPr lang="sl-SI" dirty="0" err="1">
                <a:latin typeface="Arial" panose="020B0604020202020204" pitchFamily="34" charset="0"/>
                <a:cs typeface="Arial" panose="020B0604020202020204" pitchFamily="34" charset="0"/>
              </a:rPr>
              <a:t>skill</a:t>
            </a:r>
            <a:r>
              <a:rPr lang="sl-SI" dirty="0">
                <a:latin typeface="Arial" panose="020B0604020202020204" pitchFamily="34" charset="0"/>
                <a:cs typeface="Arial" panose="020B0604020202020204" pitchFamily="34" charset="0"/>
              </a:rPr>
              <a:t> </a:t>
            </a:r>
            <a:r>
              <a:rPr lang="sl-SI" dirty="0" err="1">
                <a:latin typeface="Arial" panose="020B0604020202020204" pitchFamily="34" charset="0"/>
                <a:cs typeface="Arial" panose="020B0604020202020204" pitchFamily="34" charset="0"/>
              </a:rPr>
              <a:t>of</a:t>
            </a:r>
            <a:r>
              <a:rPr lang="sl-SI" dirty="0">
                <a:latin typeface="Arial" panose="020B0604020202020204" pitchFamily="34" charset="0"/>
                <a:cs typeface="Arial" panose="020B0604020202020204" pitchFamily="34" charset="0"/>
              </a:rPr>
              <a:t> </a:t>
            </a:r>
            <a:r>
              <a:rPr lang="sl-SI" dirty="0" err="1">
                <a:latin typeface="Arial" panose="020B0604020202020204" pitchFamily="34" charset="0"/>
                <a:cs typeface="Arial" panose="020B0604020202020204" pitchFamily="34" charset="0"/>
              </a:rPr>
              <a:t>reading</a:t>
            </a:r>
            <a:r>
              <a:rPr lang="sl-SI" dirty="0">
                <a:latin typeface="Arial" panose="020B0604020202020204" pitchFamily="34" charset="0"/>
                <a:cs typeface="Arial" panose="020B0604020202020204" pitchFamily="34" charset="0"/>
              </a:rPr>
              <a:t> </a:t>
            </a:r>
            <a:r>
              <a:rPr lang="sl-SI" dirty="0" err="1">
                <a:latin typeface="Arial" panose="020B0604020202020204" pitchFamily="34" charset="0"/>
                <a:cs typeface="Arial" panose="020B0604020202020204" pitchFamily="34" charset="0"/>
              </a:rPr>
              <a:t>the</a:t>
            </a:r>
            <a:r>
              <a:rPr lang="sl-SI" dirty="0">
                <a:latin typeface="Arial" panose="020B0604020202020204" pitchFamily="34" charset="0"/>
                <a:cs typeface="Arial" panose="020B0604020202020204" pitchFamily="34" charset="0"/>
              </a:rPr>
              <a:t> data  </a:t>
            </a:r>
            <a:r>
              <a:rPr lang="sl-SI" dirty="0" err="1">
                <a:latin typeface="Arial" panose="020B0604020202020204" pitchFamily="34" charset="0"/>
                <a:cs typeface="Arial" panose="020B0604020202020204" pitchFamily="34" charset="0"/>
              </a:rPr>
              <a:t>analysis</a:t>
            </a:r>
            <a:r>
              <a:rPr lang="sl-SI" dirty="0">
                <a:latin typeface="Arial" panose="020B0604020202020204" pitchFamily="34" charset="0"/>
                <a:cs typeface="Arial" panose="020B0604020202020204" pitchFamily="34" charset="0"/>
              </a:rPr>
              <a:t> </a:t>
            </a:r>
            <a:r>
              <a:rPr lang="sl-SI" dirty="0" err="1">
                <a:latin typeface="Arial" panose="020B0604020202020204" pitchFamily="34" charset="0"/>
                <a:cs typeface="Arial" panose="020B0604020202020204" pitchFamily="34" charset="0"/>
              </a:rPr>
              <a:t>and</a:t>
            </a:r>
            <a:r>
              <a:rPr lang="sl-SI" dirty="0">
                <a:latin typeface="Arial" panose="020B0604020202020204" pitchFamily="34" charset="0"/>
                <a:cs typeface="Arial" panose="020B0604020202020204" pitchFamily="34" charset="0"/>
              </a:rPr>
              <a:t> to </a:t>
            </a:r>
            <a:r>
              <a:rPr lang="sl-SI" dirty="0" err="1" smtClean="0">
                <a:latin typeface="Arial" panose="020B0604020202020204" pitchFamily="34" charset="0"/>
                <a:cs typeface="Arial" panose="020B0604020202020204" pitchFamily="34" charset="0"/>
              </a:rPr>
              <a:t>reconstruct</a:t>
            </a:r>
            <a:r>
              <a:rPr lang="sl-SI" dirty="0" smtClean="0">
                <a:latin typeface="Arial" panose="020B0604020202020204" pitchFamily="34" charset="0"/>
                <a:cs typeface="Arial" panose="020B0604020202020204" pitchFamily="34" charset="0"/>
              </a:rPr>
              <a:t> </a:t>
            </a:r>
            <a:r>
              <a:rPr lang="sl-SI" dirty="0" err="1">
                <a:latin typeface="Arial" panose="020B0604020202020204" pitchFamily="34" charset="0"/>
                <a:cs typeface="Arial" panose="020B0604020202020204" pitchFamily="34" charset="0"/>
              </a:rPr>
              <a:t>the</a:t>
            </a:r>
            <a:r>
              <a:rPr lang="sl-SI" dirty="0">
                <a:latin typeface="Arial" panose="020B0604020202020204" pitchFamily="34" charset="0"/>
                <a:cs typeface="Arial" panose="020B0604020202020204" pitchFamily="34" charset="0"/>
              </a:rPr>
              <a:t> </a:t>
            </a:r>
            <a:r>
              <a:rPr lang="sl-SI" dirty="0" err="1">
                <a:latin typeface="Arial" panose="020B0604020202020204" pitchFamily="34" charset="0"/>
                <a:cs typeface="Arial" panose="020B0604020202020204" pitchFamily="34" charset="0"/>
              </a:rPr>
              <a:t>situation</a:t>
            </a:r>
            <a:r>
              <a:rPr lang="sl-SI" dirty="0">
                <a:latin typeface="Arial" panose="020B0604020202020204" pitchFamily="34" charset="0"/>
                <a:cs typeface="Arial" panose="020B0604020202020204" pitchFamily="34" charset="0"/>
              </a:rPr>
              <a:t> </a:t>
            </a:r>
            <a:r>
              <a:rPr lang="sl-SI" dirty="0" err="1">
                <a:latin typeface="Arial" panose="020B0604020202020204" pitchFamily="34" charset="0"/>
                <a:cs typeface="Arial" panose="020B0604020202020204" pitchFamily="34" charset="0"/>
              </a:rPr>
              <a:t>of</a:t>
            </a:r>
            <a:r>
              <a:rPr lang="sl-SI" dirty="0">
                <a:latin typeface="Arial" panose="020B0604020202020204" pitchFamily="34" charset="0"/>
                <a:cs typeface="Arial" panose="020B0604020202020204" pitchFamily="34" charset="0"/>
              </a:rPr>
              <a:t> </a:t>
            </a:r>
            <a:r>
              <a:rPr lang="sl-SI" dirty="0" err="1">
                <a:latin typeface="Arial" panose="020B0604020202020204" pitchFamily="34" charset="0"/>
                <a:cs typeface="Arial" panose="020B0604020202020204" pitchFamily="34" charset="0"/>
              </a:rPr>
              <a:t>collecting</a:t>
            </a:r>
            <a:r>
              <a:rPr lang="sl-SI" dirty="0">
                <a:latin typeface="Arial" panose="020B0604020202020204" pitchFamily="34" charset="0"/>
                <a:cs typeface="Arial" panose="020B0604020202020204" pitchFamily="34" charset="0"/>
              </a:rPr>
              <a:t> </a:t>
            </a:r>
            <a:r>
              <a:rPr lang="sl-SI" dirty="0" err="1">
                <a:latin typeface="Arial" panose="020B0604020202020204" pitchFamily="34" charset="0"/>
                <a:cs typeface="Arial" panose="020B0604020202020204" pitchFamily="34" charset="0"/>
              </a:rPr>
              <a:t>the</a:t>
            </a:r>
            <a:r>
              <a:rPr lang="sl-SI" dirty="0">
                <a:latin typeface="Arial" panose="020B0604020202020204" pitchFamily="34" charset="0"/>
                <a:cs typeface="Arial" panose="020B0604020202020204" pitchFamily="34" charset="0"/>
              </a:rPr>
              <a:t> data</a:t>
            </a:r>
          </a:p>
          <a:p>
            <a:r>
              <a:rPr lang="sl-SI" dirty="0">
                <a:latin typeface="Arial" panose="020B0604020202020204" pitchFamily="34" charset="0"/>
                <a:cs typeface="Arial" panose="020B0604020202020204" pitchFamily="34" charset="0"/>
              </a:rPr>
              <a:t>to </a:t>
            </a:r>
            <a:r>
              <a:rPr lang="sl-SI" dirty="0" err="1">
                <a:latin typeface="Arial" panose="020B0604020202020204" pitchFamily="34" charset="0"/>
                <a:cs typeface="Arial" panose="020B0604020202020204" pitchFamily="34" charset="0"/>
              </a:rPr>
              <a:t>provide</a:t>
            </a:r>
            <a:r>
              <a:rPr lang="sl-SI" dirty="0">
                <a:latin typeface="Arial" panose="020B0604020202020204" pitchFamily="34" charset="0"/>
                <a:cs typeface="Arial" panose="020B0604020202020204" pitchFamily="34" charset="0"/>
              </a:rPr>
              <a:t> </a:t>
            </a:r>
            <a:r>
              <a:rPr lang="sl-SI" dirty="0" err="1">
                <a:latin typeface="Arial" panose="020B0604020202020204" pitchFamily="34" charset="0"/>
                <a:cs typeface="Arial" panose="020B0604020202020204" pitchFamily="34" charset="0"/>
              </a:rPr>
              <a:t>opportunities</a:t>
            </a:r>
            <a:r>
              <a:rPr lang="sl-SI" dirty="0">
                <a:latin typeface="Arial" panose="020B0604020202020204" pitchFamily="34" charset="0"/>
                <a:cs typeface="Arial" panose="020B0604020202020204" pitchFamily="34" charset="0"/>
              </a:rPr>
              <a:t> </a:t>
            </a:r>
            <a:r>
              <a:rPr lang="sl-SI" dirty="0" err="1">
                <a:latin typeface="Arial" panose="020B0604020202020204" pitchFamily="34" charset="0"/>
                <a:cs typeface="Arial" panose="020B0604020202020204" pitchFamily="34" charset="0"/>
              </a:rPr>
              <a:t>for</a:t>
            </a:r>
            <a:r>
              <a:rPr lang="sl-SI" dirty="0">
                <a:latin typeface="Arial" panose="020B0604020202020204" pitchFamily="34" charset="0"/>
                <a:cs typeface="Arial" panose="020B0604020202020204" pitchFamily="34" charset="0"/>
              </a:rPr>
              <a:t> </a:t>
            </a:r>
            <a:r>
              <a:rPr lang="sl-SI" dirty="0" err="1">
                <a:latin typeface="Arial" panose="020B0604020202020204" pitchFamily="34" charset="0"/>
                <a:cs typeface="Arial" panose="020B0604020202020204" pitchFamily="34" charset="0"/>
              </a:rPr>
              <a:t>pupils</a:t>
            </a:r>
            <a:r>
              <a:rPr lang="sl-SI" dirty="0">
                <a:latin typeface="Arial" panose="020B0604020202020204" pitchFamily="34" charset="0"/>
                <a:cs typeface="Arial" panose="020B0604020202020204" pitchFamily="34" charset="0"/>
              </a:rPr>
              <a:t> to </a:t>
            </a:r>
            <a:r>
              <a:rPr lang="sl-SI" dirty="0" err="1">
                <a:latin typeface="Arial" panose="020B0604020202020204" pitchFamily="34" charset="0"/>
                <a:cs typeface="Arial" panose="020B0604020202020204" pitchFamily="34" charset="0"/>
              </a:rPr>
              <a:t>recognize</a:t>
            </a:r>
            <a:r>
              <a:rPr lang="sl-SI" dirty="0">
                <a:latin typeface="Arial" panose="020B0604020202020204" pitchFamily="34" charset="0"/>
                <a:cs typeface="Arial" panose="020B0604020202020204" pitchFamily="34" charset="0"/>
              </a:rPr>
              <a:t> </a:t>
            </a:r>
            <a:r>
              <a:rPr lang="sl-SI" dirty="0" err="1">
                <a:latin typeface="Arial" panose="020B0604020202020204" pitchFamily="34" charset="0"/>
                <a:cs typeface="Arial" panose="020B0604020202020204" pitchFamily="34" charset="0"/>
              </a:rPr>
              <a:t>the</a:t>
            </a:r>
            <a:r>
              <a:rPr lang="sl-SI" dirty="0">
                <a:latin typeface="Arial" panose="020B0604020202020204" pitchFamily="34" charset="0"/>
                <a:cs typeface="Arial" panose="020B0604020202020204" pitchFamily="34" charset="0"/>
              </a:rPr>
              <a:t> </a:t>
            </a:r>
            <a:r>
              <a:rPr lang="sl-SI" dirty="0" err="1">
                <a:latin typeface="Arial" panose="020B0604020202020204" pitchFamily="34" charset="0"/>
                <a:cs typeface="Arial" panose="020B0604020202020204" pitchFamily="34" charset="0"/>
              </a:rPr>
              <a:t>differences</a:t>
            </a:r>
            <a:r>
              <a:rPr lang="sl-SI" dirty="0">
                <a:latin typeface="Arial" panose="020B0604020202020204" pitchFamily="34" charset="0"/>
                <a:cs typeface="Arial" panose="020B0604020202020204" pitchFamily="34" charset="0"/>
              </a:rPr>
              <a:t> or/</a:t>
            </a:r>
            <a:r>
              <a:rPr lang="sl-SI" dirty="0" err="1">
                <a:latin typeface="Arial" panose="020B0604020202020204" pitchFamily="34" charset="0"/>
                <a:cs typeface="Arial" panose="020B0604020202020204" pitchFamily="34" charset="0"/>
              </a:rPr>
              <a:t>and</a:t>
            </a:r>
            <a:r>
              <a:rPr lang="sl-SI" dirty="0">
                <a:latin typeface="Arial" panose="020B0604020202020204" pitchFamily="34" charset="0"/>
                <a:cs typeface="Arial" panose="020B0604020202020204" pitchFamily="34" charset="0"/>
              </a:rPr>
              <a:t> </a:t>
            </a:r>
            <a:r>
              <a:rPr lang="sl-SI" dirty="0" err="1">
                <a:latin typeface="Arial" panose="020B0604020202020204" pitchFamily="34" charset="0"/>
                <a:cs typeface="Arial" panose="020B0604020202020204" pitchFamily="34" charset="0"/>
              </a:rPr>
              <a:t>resemblance</a:t>
            </a:r>
            <a:r>
              <a:rPr lang="sl-SI" dirty="0">
                <a:latin typeface="Arial" panose="020B0604020202020204" pitchFamily="34" charset="0"/>
                <a:cs typeface="Arial" panose="020B0604020202020204" pitchFamily="34" charset="0"/>
              </a:rPr>
              <a:t> in </a:t>
            </a:r>
            <a:r>
              <a:rPr lang="sl-SI" dirty="0" err="1">
                <a:latin typeface="Arial" panose="020B0604020202020204" pitchFamily="34" charset="0"/>
                <a:cs typeface="Arial" panose="020B0604020202020204" pitchFamily="34" charset="0"/>
              </a:rPr>
              <a:t>use</a:t>
            </a:r>
            <a:r>
              <a:rPr lang="sl-SI" dirty="0">
                <a:latin typeface="Arial" panose="020B0604020202020204" pitchFamily="34" charset="0"/>
                <a:cs typeface="Arial" panose="020B0604020202020204" pitchFamily="34" charset="0"/>
              </a:rPr>
              <a:t> </a:t>
            </a:r>
            <a:r>
              <a:rPr lang="sl-SI" dirty="0" err="1">
                <a:latin typeface="Arial" panose="020B0604020202020204" pitchFamily="34" charset="0"/>
                <a:cs typeface="Arial" panose="020B0604020202020204" pitchFamily="34" charset="0"/>
              </a:rPr>
              <a:t>and</a:t>
            </a:r>
            <a:r>
              <a:rPr lang="sl-SI" dirty="0">
                <a:latin typeface="Arial" panose="020B0604020202020204" pitchFamily="34" charset="0"/>
                <a:cs typeface="Arial" panose="020B0604020202020204" pitchFamily="34" charset="0"/>
              </a:rPr>
              <a:t> form </a:t>
            </a:r>
            <a:r>
              <a:rPr lang="sl-SI" dirty="0" err="1">
                <a:latin typeface="Arial" panose="020B0604020202020204" pitchFamily="34" charset="0"/>
                <a:cs typeface="Arial" panose="020B0604020202020204" pitchFamily="34" charset="0"/>
              </a:rPr>
              <a:t>of</a:t>
            </a:r>
            <a:r>
              <a:rPr lang="sl-SI" dirty="0">
                <a:latin typeface="Arial" panose="020B0604020202020204" pitchFamily="34" charset="0"/>
                <a:cs typeface="Arial" panose="020B0604020202020204" pitchFamily="34" charset="0"/>
              </a:rPr>
              <a:t> </a:t>
            </a:r>
            <a:r>
              <a:rPr lang="sl-SI" dirty="0" err="1">
                <a:latin typeface="Arial" panose="020B0604020202020204" pitchFamily="34" charset="0"/>
                <a:cs typeface="Arial" panose="020B0604020202020204" pitchFamily="34" charset="0"/>
              </a:rPr>
              <a:t>data</a:t>
            </a:r>
            <a:r>
              <a:rPr lang="sl-SI" dirty="0">
                <a:latin typeface="Arial" panose="020B0604020202020204" pitchFamily="34" charset="0"/>
                <a:cs typeface="Arial" panose="020B0604020202020204" pitchFamily="34" charset="0"/>
              </a:rPr>
              <a:t> </a:t>
            </a:r>
            <a:r>
              <a:rPr lang="sl-SI" dirty="0" err="1">
                <a:latin typeface="Arial" panose="020B0604020202020204" pitchFamily="34" charset="0"/>
                <a:cs typeface="Arial" panose="020B0604020202020204" pitchFamily="34" charset="0"/>
              </a:rPr>
              <a:t>handling</a:t>
            </a:r>
            <a:endParaRPr lang="sl-SI" dirty="0">
              <a:latin typeface="Arial" panose="020B0604020202020204" pitchFamily="34" charset="0"/>
              <a:cs typeface="Arial" panose="020B0604020202020204" pitchFamily="34" charset="0"/>
            </a:endParaRPr>
          </a:p>
          <a:p>
            <a:endParaRPr lang="sl-SI" dirty="0"/>
          </a:p>
          <a:p>
            <a:endParaRPr lang="en-US" dirty="0"/>
          </a:p>
        </p:txBody>
      </p:sp>
      <p:sp>
        <p:nvSpPr>
          <p:cNvPr id="5" name="Espace réservé du texte 4"/>
          <p:cNvSpPr>
            <a:spLocks noGrp="1"/>
          </p:cNvSpPr>
          <p:nvPr>
            <p:ph type="body" sz="quarter" idx="16"/>
          </p:nvPr>
        </p:nvSpPr>
        <p:spPr/>
        <p:txBody>
          <a:bodyPr/>
          <a:lstStyle/>
          <a:p>
            <a:r>
              <a:rPr lang="sl-SI" dirty="0" smtClean="0"/>
              <a:t>1- 6</a:t>
            </a:r>
            <a:endParaRPr lang="en-US" dirty="0"/>
          </a:p>
        </p:txBody>
      </p:sp>
      <p:sp>
        <p:nvSpPr>
          <p:cNvPr id="6" name="Espace réservé du texte 5"/>
          <p:cNvSpPr>
            <a:spLocks noGrp="1"/>
          </p:cNvSpPr>
          <p:nvPr>
            <p:ph type="body" sz="quarter" idx="17"/>
          </p:nvPr>
        </p:nvSpPr>
        <p:spPr/>
        <p:txBody>
          <a:bodyPr/>
          <a:lstStyle/>
          <a:p>
            <a:r>
              <a:rPr lang="sl-SI" dirty="0">
                <a:latin typeface="Arial" panose="020B0604020202020204" pitchFamily="34" charset="0"/>
                <a:cs typeface="Arial" panose="020B0604020202020204" pitchFamily="34" charset="0"/>
              </a:rPr>
              <a:t>Romana Ferlič, OŠ Vič, Ljubljana, </a:t>
            </a:r>
            <a:r>
              <a:rPr lang="sl-SI" dirty="0" err="1">
                <a:latin typeface="Arial" panose="020B0604020202020204" pitchFamily="34" charset="0"/>
                <a:cs typeface="Arial" panose="020B0604020202020204" pitchFamily="34" charset="0"/>
              </a:rPr>
              <a:t>Slovenia</a:t>
            </a:r>
            <a:endParaRPr lang="sl-SI" dirty="0">
              <a:latin typeface="Arial" panose="020B0604020202020204" pitchFamily="34" charset="0"/>
              <a:cs typeface="Arial" panose="020B0604020202020204" pitchFamily="34" charset="0"/>
            </a:endParaRPr>
          </a:p>
          <a:p>
            <a:r>
              <a:rPr lang="sl-SI" dirty="0" smtClean="0">
                <a:latin typeface="Arial" panose="020B0604020202020204" pitchFamily="34" charset="0"/>
                <a:cs typeface="Arial" panose="020B0604020202020204" pitchFamily="34" charset="0"/>
              </a:rPr>
              <a:t>romana.ferlic@osvic.si</a:t>
            </a:r>
            <a:endParaRPr lang="en-US" dirty="0">
              <a:latin typeface="Arial" panose="020B0604020202020204" pitchFamily="34" charset="0"/>
              <a:cs typeface="Arial" panose="020B0604020202020204" pitchFamily="34" charset="0"/>
            </a:endParaRPr>
          </a:p>
          <a:p>
            <a:endParaRPr lang="en-US" dirty="0"/>
          </a:p>
        </p:txBody>
      </p:sp>
      <p:sp>
        <p:nvSpPr>
          <p:cNvPr id="7" name="Espace réservé du texte 6"/>
          <p:cNvSpPr>
            <a:spLocks noGrp="1"/>
          </p:cNvSpPr>
          <p:nvPr>
            <p:ph type="body" sz="quarter" idx="18"/>
          </p:nvPr>
        </p:nvSpPr>
        <p:spPr/>
        <p:txBody>
          <a:bodyPr>
            <a:normAutofit fontScale="85000" lnSpcReduction="20000"/>
          </a:bodyPr>
          <a:lstStyle/>
          <a:p>
            <a:r>
              <a:rPr lang="sl-SI" dirty="0">
                <a:latin typeface="Arial" panose="020B0604020202020204" pitchFamily="34" charset="0"/>
                <a:cs typeface="Arial" panose="020B0604020202020204" pitchFamily="34" charset="0"/>
              </a:rPr>
              <a:t>7 </a:t>
            </a:r>
            <a:r>
              <a:rPr lang="sl-SI" dirty="0" err="1">
                <a:latin typeface="Arial" panose="020B0604020202020204" pitchFamily="34" charset="0"/>
                <a:cs typeface="Arial" panose="020B0604020202020204" pitchFamily="34" charset="0"/>
              </a:rPr>
              <a:t>hexagrams</a:t>
            </a:r>
            <a:r>
              <a:rPr lang="sl-SI" dirty="0">
                <a:latin typeface="Arial" panose="020B0604020202020204" pitchFamily="34" charset="0"/>
                <a:cs typeface="Arial" panose="020B0604020202020204" pitchFamily="34" charset="0"/>
              </a:rPr>
              <a:t> (</a:t>
            </a:r>
            <a:r>
              <a:rPr lang="sl-SI" dirty="0" err="1">
                <a:latin typeface="Arial" panose="020B0604020202020204" pitchFamily="34" charset="0"/>
                <a:cs typeface="Arial" panose="020B0604020202020204" pitchFamily="34" charset="0"/>
              </a:rPr>
              <a:t>the</a:t>
            </a:r>
            <a:r>
              <a:rPr lang="sl-SI" dirty="0">
                <a:latin typeface="Arial" panose="020B0604020202020204" pitchFamily="34" charset="0"/>
                <a:cs typeface="Arial" panose="020B0604020202020204" pitchFamily="34" charset="0"/>
              </a:rPr>
              <a:t> </a:t>
            </a:r>
            <a:r>
              <a:rPr lang="sl-SI" dirty="0" err="1">
                <a:latin typeface="Arial" panose="020B0604020202020204" pitchFamily="34" charset="0"/>
                <a:cs typeface="Arial" panose="020B0604020202020204" pitchFamily="34" charset="0"/>
              </a:rPr>
              <a:t>basis</a:t>
            </a:r>
            <a:r>
              <a:rPr lang="sl-SI" dirty="0">
                <a:latin typeface="Arial" panose="020B0604020202020204" pitchFamily="34" charset="0"/>
                <a:cs typeface="Arial" panose="020B0604020202020204" pitchFamily="34" charset="0"/>
              </a:rPr>
              <a:t> – plan </a:t>
            </a:r>
            <a:r>
              <a:rPr lang="sl-SI" dirty="0" err="1">
                <a:latin typeface="Arial" panose="020B0604020202020204" pitchFamily="34" charset="0"/>
                <a:cs typeface="Arial" panose="020B0604020202020204" pitchFamily="34" charset="0"/>
              </a:rPr>
              <a:t>of</a:t>
            </a:r>
            <a:r>
              <a:rPr lang="sl-SI" dirty="0">
                <a:latin typeface="Arial" panose="020B0604020202020204" pitchFamily="34" charset="0"/>
                <a:cs typeface="Arial" panose="020B0604020202020204" pitchFamily="34" charset="0"/>
              </a:rPr>
              <a:t> </a:t>
            </a:r>
            <a:r>
              <a:rPr lang="sl-SI" dirty="0" smtClean="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the</a:t>
            </a:r>
            <a:r>
              <a:rPr lang="sl-SI" dirty="0" smtClean="0">
                <a:latin typeface="Arial" panose="020B0604020202020204" pitchFamily="34" charset="0"/>
                <a:cs typeface="Arial" panose="020B0604020202020204" pitchFamily="34" charset="0"/>
              </a:rPr>
              <a:t> </a:t>
            </a:r>
            <a:r>
              <a:rPr lang="sl-SI" dirty="0">
                <a:latin typeface="Arial" panose="020B0604020202020204" pitchFamily="34" charset="0"/>
                <a:cs typeface="Arial" panose="020B0604020202020204" pitchFamily="34" charset="0"/>
              </a:rPr>
              <a:t>game)</a:t>
            </a:r>
          </a:p>
          <a:p>
            <a:r>
              <a:rPr lang="sl-SI" dirty="0">
                <a:latin typeface="Arial" panose="020B0604020202020204" pitchFamily="34" charset="0"/>
                <a:cs typeface="Arial" panose="020B0604020202020204" pitchFamily="34" charset="0"/>
              </a:rPr>
              <a:t>19 </a:t>
            </a:r>
            <a:r>
              <a:rPr lang="sl-SI" dirty="0" err="1" smtClean="0">
                <a:latin typeface="Arial" panose="020B0604020202020204" pitchFamily="34" charset="0"/>
                <a:cs typeface="Arial" panose="020B0604020202020204" pitchFamily="34" charset="0"/>
              </a:rPr>
              <a:t>cut</a:t>
            </a:r>
            <a:r>
              <a:rPr lang="sl-SI" dirty="0" smtClean="0">
                <a:latin typeface="Arial" panose="020B0604020202020204" pitchFamily="34" charset="0"/>
                <a:cs typeface="Arial" panose="020B0604020202020204" pitchFamily="34" charset="0"/>
              </a:rPr>
              <a:t> out </a:t>
            </a:r>
            <a:r>
              <a:rPr lang="sl-SI" dirty="0" err="1">
                <a:latin typeface="Arial" panose="020B0604020202020204" pitchFamily="34" charset="0"/>
                <a:cs typeface="Arial" panose="020B0604020202020204" pitchFamily="34" charset="0"/>
              </a:rPr>
              <a:t>pieces</a:t>
            </a:r>
            <a:r>
              <a:rPr lang="sl-SI" dirty="0">
                <a:latin typeface="Arial" panose="020B0604020202020204" pitchFamily="34" charset="0"/>
                <a:cs typeface="Arial" panose="020B0604020202020204" pitchFamily="34" charset="0"/>
              </a:rPr>
              <a:t> </a:t>
            </a:r>
            <a:r>
              <a:rPr lang="sl-SI" dirty="0" err="1">
                <a:latin typeface="Arial" panose="020B0604020202020204" pitchFamily="34" charset="0"/>
                <a:cs typeface="Arial" panose="020B0604020202020204" pitchFamily="34" charset="0"/>
              </a:rPr>
              <a:t>of</a:t>
            </a:r>
            <a:r>
              <a:rPr lang="sl-SI" dirty="0">
                <a:latin typeface="Arial" panose="020B0604020202020204" pitchFamily="34" charset="0"/>
                <a:cs typeface="Arial" panose="020B0604020202020204" pitchFamily="34" charset="0"/>
              </a:rPr>
              <a:t> </a:t>
            </a:r>
            <a:r>
              <a:rPr lang="sl-SI" dirty="0" err="1">
                <a:latin typeface="Arial" panose="020B0604020202020204" pitchFamily="34" charset="0"/>
                <a:cs typeface="Arial" panose="020B0604020202020204" pitchFamily="34" charset="0"/>
              </a:rPr>
              <a:t>hexagram</a:t>
            </a:r>
            <a:r>
              <a:rPr lang="sl-SI" dirty="0">
                <a:latin typeface="Arial" panose="020B0604020202020204" pitchFamily="34" charset="0"/>
                <a:cs typeface="Arial" panose="020B0604020202020204" pitchFamily="34" charset="0"/>
              </a:rPr>
              <a:t> </a:t>
            </a:r>
            <a:r>
              <a:rPr lang="sl-SI" dirty="0" err="1">
                <a:latin typeface="Arial" panose="020B0604020202020204" pitchFamily="34" charset="0"/>
                <a:cs typeface="Arial" panose="020B0604020202020204" pitchFamily="34" charset="0"/>
              </a:rPr>
              <a:t>with</a:t>
            </a:r>
            <a:r>
              <a:rPr lang="sl-SI" dirty="0">
                <a:latin typeface="Arial" panose="020B0604020202020204" pitchFamily="34" charset="0"/>
                <a:cs typeface="Arial" panose="020B0604020202020204" pitchFamily="34" charset="0"/>
              </a:rPr>
              <a:t> </a:t>
            </a:r>
            <a:r>
              <a:rPr lang="sl-SI" dirty="0" err="1">
                <a:latin typeface="Arial" panose="020B0604020202020204" pitchFamily="34" charset="0"/>
                <a:cs typeface="Arial" panose="020B0604020202020204" pitchFamily="34" charset="0"/>
              </a:rPr>
              <a:t>presentations</a:t>
            </a:r>
            <a:r>
              <a:rPr lang="sl-SI" dirty="0">
                <a:latin typeface="Arial" panose="020B0604020202020204" pitchFamily="34" charset="0"/>
                <a:cs typeface="Arial" panose="020B0604020202020204" pitchFamily="34" charset="0"/>
              </a:rPr>
              <a:t> </a:t>
            </a:r>
            <a:r>
              <a:rPr lang="sl-SI" dirty="0" err="1">
                <a:latin typeface="Arial" panose="020B0604020202020204" pitchFamily="34" charset="0"/>
                <a:cs typeface="Arial" panose="020B0604020202020204" pitchFamily="34" charset="0"/>
              </a:rPr>
              <a:t>of</a:t>
            </a:r>
            <a:r>
              <a:rPr lang="sl-SI" dirty="0">
                <a:latin typeface="Arial" panose="020B0604020202020204" pitchFamily="34" charset="0"/>
                <a:cs typeface="Arial" panose="020B0604020202020204" pitchFamily="34" charset="0"/>
              </a:rPr>
              <a:t> </a:t>
            </a:r>
            <a:r>
              <a:rPr lang="sl-SI" dirty="0" err="1">
                <a:latin typeface="Arial" panose="020B0604020202020204" pitchFamily="34" charset="0"/>
                <a:cs typeface="Arial" panose="020B0604020202020204" pitchFamily="34" charset="0"/>
              </a:rPr>
              <a:t>different</a:t>
            </a:r>
            <a:r>
              <a:rPr lang="sl-SI" dirty="0">
                <a:latin typeface="Arial" panose="020B0604020202020204" pitchFamily="34" charset="0"/>
                <a:cs typeface="Arial" panose="020B0604020202020204" pitchFamily="34" charset="0"/>
              </a:rPr>
              <a:t> </a:t>
            </a:r>
            <a:r>
              <a:rPr lang="sl-SI" dirty="0" err="1">
                <a:latin typeface="Arial" panose="020B0604020202020204" pitchFamily="34" charset="0"/>
                <a:cs typeface="Arial" panose="020B0604020202020204" pitchFamily="34" charset="0"/>
              </a:rPr>
              <a:t>ways</a:t>
            </a:r>
            <a:r>
              <a:rPr lang="sl-SI" dirty="0">
                <a:latin typeface="Arial" panose="020B0604020202020204" pitchFamily="34" charset="0"/>
                <a:cs typeface="Arial" panose="020B0604020202020204" pitchFamily="34" charset="0"/>
              </a:rPr>
              <a:t> </a:t>
            </a:r>
            <a:r>
              <a:rPr lang="sl-SI" dirty="0" err="1">
                <a:latin typeface="Arial" panose="020B0604020202020204" pitchFamily="34" charset="0"/>
                <a:cs typeface="Arial" panose="020B0604020202020204" pitchFamily="34" charset="0"/>
              </a:rPr>
              <a:t>of</a:t>
            </a:r>
            <a:r>
              <a:rPr lang="sl-SI" dirty="0">
                <a:latin typeface="Arial" panose="020B0604020202020204" pitchFamily="34" charset="0"/>
                <a:cs typeface="Arial" panose="020B0604020202020204" pitchFamily="34" charset="0"/>
              </a:rPr>
              <a:t> data </a:t>
            </a:r>
            <a:r>
              <a:rPr lang="sl-SI" dirty="0" err="1">
                <a:latin typeface="Arial" panose="020B0604020202020204" pitchFamily="34" charset="0"/>
                <a:cs typeface="Arial" panose="020B0604020202020204" pitchFamily="34" charset="0"/>
              </a:rPr>
              <a:t>analysis</a:t>
            </a:r>
            <a:r>
              <a:rPr lang="sl-SI" dirty="0">
                <a:latin typeface="Arial" panose="020B0604020202020204" pitchFamily="34" charset="0"/>
                <a:cs typeface="Arial" panose="020B0604020202020204" pitchFamily="34" charset="0"/>
              </a:rPr>
              <a:t> (a </a:t>
            </a:r>
            <a:r>
              <a:rPr lang="sl-SI" dirty="0" err="1">
                <a:latin typeface="Arial" panose="020B0604020202020204" pitchFamily="34" charset="0"/>
                <a:cs typeface="Arial" panose="020B0604020202020204" pitchFamily="34" charset="0"/>
              </a:rPr>
              <a:t>task</a:t>
            </a:r>
            <a:r>
              <a:rPr lang="sl-SI" dirty="0">
                <a:latin typeface="Arial" panose="020B0604020202020204" pitchFamily="34" charset="0"/>
                <a:cs typeface="Arial" panose="020B0604020202020204" pitchFamily="34" charset="0"/>
              </a:rPr>
              <a:t>)</a:t>
            </a:r>
          </a:p>
          <a:p>
            <a:r>
              <a:rPr lang="sl-SI" dirty="0" smtClean="0">
                <a:latin typeface="Arial" panose="020B0604020202020204" pitchFamily="34" charset="0"/>
                <a:cs typeface="Arial" panose="020B0604020202020204" pitchFamily="34" charset="0"/>
              </a:rPr>
              <a:t>23 </a:t>
            </a:r>
            <a:r>
              <a:rPr lang="sl-SI" dirty="0" err="1" smtClean="0">
                <a:latin typeface="Arial" panose="020B0604020202020204" pitchFamily="34" charset="0"/>
                <a:cs typeface="Arial" panose="020B0604020202020204" pitchFamily="34" charset="0"/>
              </a:rPr>
              <a:t>cut</a:t>
            </a:r>
            <a:r>
              <a:rPr lang="sl-SI" dirty="0" smtClean="0">
                <a:latin typeface="Arial" panose="020B0604020202020204" pitchFamily="34" charset="0"/>
                <a:cs typeface="Arial" panose="020B0604020202020204" pitchFamily="34" charset="0"/>
              </a:rPr>
              <a:t> out </a:t>
            </a:r>
            <a:r>
              <a:rPr lang="sl-SI" dirty="0" err="1" smtClean="0">
                <a:latin typeface="Arial" panose="020B0604020202020204" pitchFamily="34" charset="0"/>
                <a:cs typeface="Arial" panose="020B0604020202020204" pitchFamily="34" charset="0"/>
              </a:rPr>
              <a:t>pieces</a:t>
            </a:r>
            <a:r>
              <a:rPr lang="sl-SI" dirty="0" smtClean="0">
                <a:latin typeface="Arial" panose="020B0604020202020204" pitchFamily="34" charset="0"/>
                <a:cs typeface="Arial" panose="020B0604020202020204" pitchFamily="34" charset="0"/>
              </a:rPr>
              <a:t> </a:t>
            </a:r>
            <a:r>
              <a:rPr lang="sl-SI" dirty="0" err="1">
                <a:latin typeface="Arial" panose="020B0604020202020204" pitchFamily="34" charset="0"/>
                <a:cs typeface="Arial" panose="020B0604020202020204" pitchFamily="34" charset="0"/>
              </a:rPr>
              <a:t>of</a:t>
            </a:r>
            <a:r>
              <a:rPr lang="sl-SI" dirty="0">
                <a:latin typeface="Arial" panose="020B0604020202020204" pitchFamily="34" charset="0"/>
                <a:cs typeface="Arial" panose="020B0604020202020204" pitchFamily="34" charset="0"/>
              </a:rPr>
              <a:t> </a:t>
            </a:r>
            <a:r>
              <a:rPr lang="sl-SI" dirty="0" err="1">
                <a:latin typeface="Arial" panose="020B0604020202020204" pitchFamily="34" charset="0"/>
                <a:cs typeface="Arial" panose="020B0604020202020204" pitchFamily="34" charset="0"/>
              </a:rPr>
              <a:t>hexagram</a:t>
            </a:r>
            <a:r>
              <a:rPr lang="sl-SI" dirty="0">
                <a:latin typeface="Arial" panose="020B0604020202020204" pitchFamily="34" charset="0"/>
                <a:cs typeface="Arial" panose="020B0604020202020204" pitchFamily="34" charset="0"/>
              </a:rPr>
              <a:t> </a:t>
            </a:r>
            <a:r>
              <a:rPr lang="sl-SI" dirty="0" err="1">
                <a:latin typeface="Arial" panose="020B0604020202020204" pitchFamily="34" charset="0"/>
                <a:cs typeface="Arial" panose="020B0604020202020204" pitchFamily="34" charset="0"/>
              </a:rPr>
              <a:t>with</a:t>
            </a:r>
            <a:r>
              <a:rPr lang="sl-SI" dirty="0">
                <a:latin typeface="Arial" panose="020B0604020202020204" pitchFamily="34" charset="0"/>
                <a:cs typeface="Arial" panose="020B0604020202020204" pitchFamily="34" charset="0"/>
              </a:rPr>
              <a:t> </a:t>
            </a:r>
            <a:r>
              <a:rPr lang="sl-SI" dirty="0" err="1">
                <a:latin typeface="Arial" panose="020B0604020202020204" pitchFamily="34" charset="0"/>
                <a:cs typeface="Arial" panose="020B0604020202020204" pitchFamily="34" charset="0"/>
              </a:rPr>
              <a:t>key</a:t>
            </a:r>
            <a:r>
              <a:rPr lang="sl-SI" dirty="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information</a:t>
            </a:r>
            <a:r>
              <a:rPr lang="sl-SI" dirty="0" smtClean="0">
                <a:latin typeface="Arial" panose="020B0604020202020204" pitchFamily="34" charset="0"/>
                <a:cs typeface="Arial" panose="020B0604020202020204" pitchFamily="34" charset="0"/>
              </a:rPr>
              <a:t> </a:t>
            </a:r>
            <a:r>
              <a:rPr lang="sl-SI" dirty="0" err="1">
                <a:latin typeface="Arial" panose="020B0604020202020204" pitchFamily="34" charset="0"/>
                <a:cs typeface="Arial" panose="020B0604020202020204" pitchFamily="34" charset="0"/>
              </a:rPr>
              <a:t>about</a:t>
            </a:r>
            <a:r>
              <a:rPr lang="sl-SI" dirty="0">
                <a:latin typeface="Arial" panose="020B0604020202020204" pitchFamily="34" charset="0"/>
                <a:cs typeface="Arial" panose="020B0604020202020204" pitchFamily="34" charset="0"/>
              </a:rPr>
              <a:t> </a:t>
            </a:r>
            <a:r>
              <a:rPr lang="sl-SI" dirty="0" err="1">
                <a:latin typeface="Arial" panose="020B0604020202020204" pitchFamily="34" charset="0"/>
                <a:cs typeface="Arial" panose="020B0604020202020204" pitchFamily="34" charset="0"/>
              </a:rPr>
              <a:t>individual</a:t>
            </a:r>
            <a:r>
              <a:rPr lang="sl-SI" dirty="0">
                <a:latin typeface="Arial" panose="020B0604020202020204" pitchFamily="34" charset="0"/>
                <a:cs typeface="Arial" panose="020B0604020202020204" pitchFamily="34" charset="0"/>
              </a:rPr>
              <a:t> data </a:t>
            </a:r>
            <a:r>
              <a:rPr lang="sl-SI" dirty="0" err="1">
                <a:latin typeface="Arial" panose="020B0604020202020204" pitchFamily="34" charset="0"/>
                <a:cs typeface="Arial" panose="020B0604020202020204" pitchFamily="34" charset="0"/>
              </a:rPr>
              <a:t>analysis</a:t>
            </a:r>
            <a:endParaRPr lang="sl-SI" dirty="0">
              <a:latin typeface="Arial" panose="020B0604020202020204" pitchFamily="34" charset="0"/>
              <a:cs typeface="Arial" panose="020B0604020202020204" pitchFamily="34" charset="0"/>
            </a:endParaRPr>
          </a:p>
          <a:p>
            <a:r>
              <a:rPr lang="sl-SI" dirty="0" err="1">
                <a:latin typeface="Arial" panose="020B0604020202020204" pitchFamily="34" charset="0"/>
                <a:cs typeface="Arial" panose="020B0604020202020204" pitchFamily="34" charset="0"/>
              </a:rPr>
              <a:t>blank</a:t>
            </a:r>
            <a:r>
              <a:rPr lang="sl-SI" dirty="0">
                <a:latin typeface="Arial" panose="020B0604020202020204" pitchFamily="34" charset="0"/>
                <a:cs typeface="Arial" panose="020B0604020202020204" pitchFamily="34" charset="0"/>
              </a:rPr>
              <a:t> </a:t>
            </a:r>
            <a:r>
              <a:rPr lang="sl-SI" dirty="0" err="1">
                <a:latin typeface="Arial" panose="020B0604020202020204" pitchFamily="34" charset="0"/>
                <a:cs typeface="Arial" panose="020B0604020202020204" pitchFamily="34" charset="0"/>
              </a:rPr>
              <a:t>cut</a:t>
            </a:r>
            <a:r>
              <a:rPr lang="sl-SI" dirty="0">
                <a:latin typeface="Arial" panose="020B0604020202020204" pitchFamily="34" charset="0"/>
                <a:cs typeface="Arial" panose="020B0604020202020204" pitchFamily="34" charset="0"/>
              </a:rPr>
              <a:t> </a:t>
            </a:r>
            <a:r>
              <a:rPr lang="sl-SI" dirty="0" smtClean="0">
                <a:latin typeface="Arial" panose="020B0604020202020204" pitchFamily="34" charset="0"/>
                <a:cs typeface="Arial" panose="020B0604020202020204" pitchFamily="34" charset="0"/>
              </a:rPr>
              <a:t>out </a:t>
            </a:r>
            <a:r>
              <a:rPr lang="sl-SI" dirty="0" err="1" smtClean="0">
                <a:latin typeface="Arial" panose="020B0604020202020204" pitchFamily="34" charset="0"/>
                <a:cs typeface="Arial" panose="020B0604020202020204" pitchFamily="34" charset="0"/>
              </a:rPr>
              <a:t>pieces</a:t>
            </a:r>
            <a:r>
              <a:rPr lang="sl-SI" dirty="0" smtClean="0">
                <a:latin typeface="Arial" panose="020B0604020202020204" pitchFamily="34" charset="0"/>
                <a:cs typeface="Arial" panose="020B0604020202020204" pitchFamily="34" charset="0"/>
              </a:rPr>
              <a:t> </a:t>
            </a:r>
            <a:r>
              <a:rPr lang="sl-SI" dirty="0" err="1">
                <a:latin typeface="Arial" panose="020B0604020202020204" pitchFamily="34" charset="0"/>
                <a:cs typeface="Arial" panose="020B0604020202020204" pitchFamily="34" charset="0"/>
              </a:rPr>
              <a:t>of</a:t>
            </a:r>
            <a:r>
              <a:rPr lang="sl-SI" dirty="0">
                <a:latin typeface="Arial" panose="020B0604020202020204" pitchFamily="34" charset="0"/>
                <a:cs typeface="Arial" panose="020B0604020202020204" pitchFamily="34" charset="0"/>
              </a:rPr>
              <a:t> </a:t>
            </a:r>
            <a:r>
              <a:rPr lang="sl-SI" dirty="0" err="1">
                <a:latin typeface="Arial" panose="020B0604020202020204" pitchFamily="34" charset="0"/>
                <a:cs typeface="Arial" panose="020B0604020202020204" pitchFamily="34" charset="0"/>
              </a:rPr>
              <a:t>hexagram</a:t>
            </a:r>
            <a:r>
              <a:rPr lang="sl-SI" dirty="0">
                <a:latin typeface="Arial" panose="020B0604020202020204" pitchFamily="34" charset="0"/>
                <a:cs typeface="Arial" panose="020B0604020202020204" pitchFamily="34" charset="0"/>
              </a:rPr>
              <a:t> (</a:t>
            </a:r>
            <a:r>
              <a:rPr lang="sl-SI" dirty="0" err="1">
                <a:latin typeface="Arial" panose="020B0604020202020204" pitchFamily="34" charset="0"/>
                <a:cs typeface="Arial" panose="020B0604020202020204" pitchFamily="34" charset="0"/>
              </a:rPr>
              <a:t>both</a:t>
            </a:r>
            <a:r>
              <a:rPr lang="sl-SI" dirty="0">
                <a:latin typeface="Arial" panose="020B0604020202020204" pitchFamily="34" charset="0"/>
                <a:cs typeface="Arial" panose="020B0604020202020204" pitchFamily="34" charset="0"/>
              </a:rPr>
              <a:t>  </a:t>
            </a:r>
            <a:r>
              <a:rPr lang="sl-SI" dirty="0" err="1">
                <a:latin typeface="Arial" panose="020B0604020202020204" pitchFamily="34" charset="0"/>
                <a:cs typeface="Arial" panose="020B0604020202020204" pitchFamily="34" charset="0"/>
              </a:rPr>
              <a:t>samples</a:t>
            </a:r>
            <a:r>
              <a:rPr lang="sl-SI" dirty="0">
                <a:latin typeface="Arial" panose="020B0604020202020204" pitchFamily="34" charset="0"/>
                <a:cs typeface="Arial" panose="020B0604020202020204" pitchFamily="34" charset="0"/>
              </a:rPr>
              <a:t>)</a:t>
            </a:r>
          </a:p>
          <a:p>
            <a:r>
              <a:rPr lang="sl-SI" dirty="0" err="1">
                <a:latin typeface="Arial" panose="020B0604020202020204" pitchFamily="34" charset="0"/>
                <a:cs typeface="Arial" panose="020B0604020202020204" pitchFamily="34" charset="0"/>
              </a:rPr>
              <a:t>lists</a:t>
            </a:r>
            <a:r>
              <a:rPr lang="sl-SI" dirty="0">
                <a:latin typeface="Arial" panose="020B0604020202020204" pitchFamily="34" charset="0"/>
                <a:cs typeface="Arial" panose="020B0604020202020204" pitchFamily="34" charset="0"/>
              </a:rPr>
              <a:t> </a:t>
            </a:r>
            <a:r>
              <a:rPr lang="sl-SI" dirty="0" err="1">
                <a:latin typeface="Arial" panose="020B0604020202020204" pitchFamily="34" charset="0"/>
                <a:cs typeface="Arial" panose="020B0604020202020204" pitchFamily="34" charset="0"/>
              </a:rPr>
              <a:t>of</a:t>
            </a:r>
            <a:r>
              <a:rPr lang="sl-SI" dirty="0">
                <a:latin typeface="Arial" panose="020B0604020202020204" pitchFamily="34" charset="0"/>
                <a:cs typeface="Arial" panose="020B0604020202020204" pitchFamily="34" charset="0"/>
              </a:rPr>
              <a:t> </a:t>
            </a:r>
            <a:r>
              <a:rPr lang="sl-SI" dirty="0" err="1">
                <a:latin typeface="Arial" panose="020B0604020202020204" pitchFamily="34" charset="0"/>
                <a:cs typeface="Arial" panose="020B0604020202020204" pitchFamily="34" charset="0"/>
              </a:rPr>
              <a:t>paper</a:t>
            </a:r>
            <a:r>
              <a:rPr lang="sl-SI" dirty="0">
                <a:latin typeface="Arial" panose="020B0604020202020204" pitchFamily="34" charset="0"/>
                <a:cs typeface="Arial" panose="020B0604020202020204" pitchFamily="34" charset="0"/>
              </a:rPr>
              <a:t>,  </a:t>
            </a:r>
            <a:r>
              <a:rPr lang="sl-SI" dirty="0" err="1">
                <a:latin typeface="Arial" panose="020B0604020202020204" pitchFamily="34" charset="0"/>
                <a:cs typeface="Arial" panose="020B0604020202020204" pitchFamily="34" charset="0"/>
              </a:rPr>
              <a:t>pencils</a:t>
            </a:r>
            <a:endParaRPr lang="sl-SI" dirty="0">
              <a:latin typeface="Arial" panose="020B0604020202020204" pitchFamily="34" charset="0"/>
              <a:cs typeface="Arial" panose="020B0604020202020204" pitchFamily="34" charset="0"/>
            </a:endParaRPr>
          </a:p>
          <a:p>
            <a:endParaRPr lang="en-US" dirty="0"/>
          </a:p>
        </p:txBody>
      </p:sp>
      <p:sp>
        <p:nvSpPr>
          <p:cNvPr id="8" name="Espace réservé du texte 7"/>
          <p:cNvSpPr>
            <a:spLocks noGrp="1"/>
          </p:cNvSpPr>
          <p:nvPr>
            <p:ph type="body" sz="quarter" idx="21"/>
          </p:nvPr>
        </p:nvSpPr>
        <p:spPr>
          <a:xfrm>
            <a:off x="583557" y="3672724"/>
            <a:ext cx="6464224" cy="6598986"/>
          </a:xfrm>
        </p:spPr>
        <p:txBody>
          <a:bodyPr>
            <a:normAutofit/>
          </a:bodyPr>
          <a:lstStyle/>
          <a:p>
            <a:pPr marL="0" indent="0">
              <a:buNone/>
            </a:pPr>
            <a:r>
              <a:rPr lang="sl-SI" dirty="0" smtClean="0">
                <a:latin typeface="Arial" panose="020B0604020202020204" pitchFamily="34" charset="0"/>
                <a:cs typeface="Arial" panose="020B0604020202020204" pitchFamily="34" charset="0"/>
              </a:rPr>
              <a:t>1.  At </a:t>
            </a:r>
            <a:r>
              <a:rPr lang="sl-SI" dirty="0" err="1" smtClean="0">
                <a:latin typeface="Arial" panose="020B0604020202020204" pitchFamily="34" charset="0"/>
                <a:cs typeface="Arial" panose="020B0604020202020204" pitchFamily="34" charset="0"/>
              </a:rPr>
              <a:t>the</a:t>
            </a:r>
            <a:r>
              <a:rPr lang="sl-SI" dirty="0" smtClean="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beginning</a:t>
            </a:r>
            <a:r>
              <a:rPr lang="sl-SI" dirty="0" smtClean="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we</a:t>
            </a:r>
            <a:r>
              <a:rPr lang="sl-SI" dirty="0" smtClean="0">
                <a:latin typeface="Arial" panose="020B0604020202020204" pitchFamily="34" charset="0"/>
                <a:cs typeface="Arial" panose="020B0604020202020204" pitchFamily="34" charset="0"/>
              </a:rPr>
              <a:t> put </a:t>
            </a:r>
            <a:r>
              <a:rPr lang="sl-SI" dirty="0" err="1" smtClean="0">
                <a:latin typeface="Arial" panose="020B0604020202020204" pitchFamily="34" charset="0"/>
                <a:cs typeface="Arial" panose="020B0604020202020204" pitchFamily="34" charset="0"/>
              </a:rPr>
              <a:t>the</a:t>
            </a:r>
            <a:r>
              <a:rPr lang="sl-SI" dirty="0" smtClean="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hexagram</a:t>
            </a:r>
            <a:r>
              <a:rPr lang="sl-SI" dirty="0" smtClean="0">
                <a:latin typeface="Arial" panose="020B0604020202020204" pitchFamily="34" charset="0"/>
                <a:cs typeface="Arial" panose="020B0604020202020204" pitchFamily="34" charset="0"/>
              </a:rPr>
              <a:t> No.1</a:t>
            </a:r>
            <a:r>
              <a:rPr lang="sl-SI" dirty="0">
                <a:latin typeface="Arial" panose="020B0604020202020204" pitchFamily="34" charset="0"/>
                <a:cs typeface="Arial" panose="020B0604020202020204" pitchFamily="34" charset="0"/>
              </a:rPr>
              <a:t> on </a:t>
            </a:r>
            <a:r>
              <a:rPr lang="sl-SI" dirty="0" err="1">
                <a:latin typeface="Arial" panose="020B0604020202020204" pitchFamily="34" charset="0"/>
                <a:cs typeface="Arial" panose="020B0604020202020204" pitchFamily="34" charset="0"/>
              </a:rPr>
              <a:t>the</a:t>
            </a:r>
            <a:r>
              <a:rPr lang="sl-SI" dirty="0">
                <a:latin typeface="Arial" panose="020B0604020202020204" pitchFamily="34" charset="0"/>
                <a:cs typeface="Arial" panose="020B0604020202020204" pitchFamily="34" charset="0"/>
              </a:rPr>
              <a:t> </a:t>
            </a:r>
            <a:r>
              <a:rPr lang="sl-SI" dirty="0" smtClean="0">
                <a:latin typeface="Arial" panose="020B0604020202020204" pitchFamily="34" charset="0"/>
                <a:cs typeface="Arial" panose="020B0604020202020204" pitchFamily="34" charset="0"/>
              </a:rPr>
              <a:t>table. </a:t>
            </a:r>
          </a:p>
          <a:p>
            <a:pPr marL="0" indent="0">
              <a:lnSpc>
                <a:spcPts val="800"/>
              </a:lnSpc>
              <a:buNone/>
            </a:pPr>
            <a:r>
              <a:rPr lang="sl-SI" i="1" u="none" dirty="0" smtClean="0">
                <a:latin typeface="Arial" panose="020B0604020202020204" pitchFamily="34" charset="0"/>
                <a:cs typeface="Arial" panose="020B0604020202020204" pitchFamily="34" charset="0"/>
              </a:rPr>
              <a:t>There is one word</a:t>
            </a:r>
            <a:r>
              <a:rPr lang="sl-SI" i="1" u="none" dirty="0">
                <a:latin typeface="Arial" panose="020B0604020202020204" pitchFamily="34" charset="0"/>
                <a:cs typeface="Arial" panose="020B0604020202020204" pitchFamily="34" charset="0"/>
              </a:rPr>
              <a:t> written on e</a:t>
            </a:r>
            <a:r>
              <a:rPr lang="sl-SI" i="1" u="none" dirty="0" smtClean="0">
                <a:latin typeface="Arial" panose="020B0604020202020204" pitchFamily="34" charset="0"/>
                <a:cs typeface="Arial" panose="020B0604020202020204" pitchFamily="34" charset="0"/>
              </a:rPr>
              <a:t>ach part of hexagram which can represent  </a:t>
            </a:r>
            <a:endParaRPr lang="sl-SI" i="1" u="none" dirty="0" smtClean="0">
              <a:latin typeface="Arial" panose="020B0604020202020204" pitchFamily="34" charset="0"/>
              <a:cs typeface="Arial" panose="020B0604020202020204" pitchFamily="34" charset="0"/>
            </a:endParaRPr>
          </a:p>
          <a:p>
            <a:pPr marL="0" indent="0">
              <a:lnSpc>
                <a:spcPts val="800"/>
              </a:lnSpc>
              <a:buNone/>
            </a:pPr>
            <a:r>
              <a:rPr lang="sl-SI" i="1" u="none" dirty="0" smtClean="0">
                <a:latin typeface="Arial" panose="020B0604020202020204" pitchFamily="34" charset="0"/>
                <a:cs typeface="Arial" panose="020B0604020202020204" pitchFamily="34" charset="0"/>
              </a:rPr>
              <a:t>either </a:t>
            </a:r>
            <a:r>
              <a:rPr lang="sl-SI" i="1" u="none" dirty="0" smtClean="0">
                <a:latin typeface="Arial" panose="020B0604020202020204" pitchFamily="34" charset="0"/>
                <a:cs typeface="Arial" panose="020B0604020202020204" pitchFamily="34" charset="0"/>
              </a:rPr>
              <a:t>a name of one of the various ways that data can be displayed or it is </a:t>
            </a:r>
            <a:endParaRPr lang="sl-SI" i="1" u="none" dirty="0" smtClean="0">
              <a:latin typeface="Arial" panose="020B0604020202020204" pitchFamily="34" charset="0"/>
              <a:cs typeface="Arial" panose="020B0604020202020204" pitchFamily="34" charset="0"/>
            </a:endParaRPr>
          </a:p>
          <a:p>
            <a:pPr marL="0" indent="0">
              <a:lnSpc>
                <a:spcPts val="800"/>
              </a:lnSpc>
              <a:buNone/>
            </a:pPr>
            <a:r>
              <a:rPr lang="sl-SI" i="1" u="none" dirty="0" smtClean="0">
                <a:latin typeface="Arial" panose="020B0604020202020204" pitchFamily="34" charset="0"/>
                <a:cs typeface="Arial" panose="020B0604020202020204" pitchFamily="34" charset="0"/>
              </a:rPr>
              <a:t>a </a:t>
            </a:r>
            <a:r>
              <a:rPr lang="sl-SI" i="1" u="none" dirty="0" smtClean="0">
                <a:latin typeface="Arial" panose="020B0604020202020204" pitchFamily="34" charset="0"/>
                <a:cs typeface="Arial" panose="020B0604020202020204" pitchFamily="34" charset="0"/>
              </a:rPr>
              <a:t>part with an assignment</a:t>
            </a:r>
            <a:r>
              <a:rPr lang="sl-SI" i="1" u="none" dirty="0" smtClean="0">
                <a:latin typeface="Arial" panose="020B0604020202020204" pitchFamily="34" charset="0"/>
                <a:cs typeface="Arial" panose="020B0604020202020204" pitchFamily="34" charset="0"/>
              </a:rPr>
              <a:t>.</a:t>
            </a:r>
          </a:p>
          <a:p>
            <a:pPr marL="0" indent="0">
              <a:buNone/>
            </a:pPr>
            <a:endParaRPr lang="sl-SI" i="1" u="none" dirty="0">
              <a:latin typeface="Arial" panose="020B0604020202020204" pitchFamily="34" charset="0"/>
              <a:cs typeface="Arial" panose="020B0604020202020204" pitchFamily="34" charset="0"/>
            </a:endParaRPr>
          </a:p>
          <a:p>
            <a:pPr marL="0" indent="0">
              <a:buNone/>
            </a:pPr>
            <a:endParaRPr lang="sl-SI" i="1" u="none" dirty="0" smtClean="0">
              <a:latin typeface="Arial" panose="020B0604020202020204" pitchFamily="34" charset="0"/>
              <a:cs typeface="Arial" panose="020B0604020202020204" pitchFamily="34" charset="0"/>
            </a:endParaRPr>
          </a:p>
          <a:p>
            <a:pPr marL="0" indent="0">
              <a:buNone/>
            </a:pPr>
            <a:endParaRPr lang="sl-SI" i="1" u="none" dirty="0">
              <a:latin typeface="Arial" panose="020B0604020202020204" pitchFamily="34" charset="0"/>
              <a:cs typeface="Arial" panose="020B0604020202020204" pitchFamily="34" charset="0"/>
            </a:endParaRPr>
          </a:p>
          <a:p>
            <a:pPr marL="0" indent="0">
              <a:buNone/>
            </a:pPr>
            <a:endParaRPr lang="sl-SI" i="1" u="none" dirty="0" smtClean="0">
              <a:latin typeface="Arial" panose="020B0604020202020204" pitchFamily="34" charset="0"/>
              <a:cs typeface="Arial" panose="020B0604020202020204" pitchFamily="34" charset="0"/>
            </a:endParaRPr>
          </a:p>
          <a:p>
            <a:pPr marL="0" indent="0">
              <a:buNone/>
            </a:pPr>
            <a:endParaRPr lang="sl-SI" u="none" dirty="0" smtClean="0">
              <a:latin typeface="Arial" panose="020B0604020202020204" pitchFamily="34" charset="0"/>
              <a:cs typeface="Arial" panose="020B0604020202020204" pitchFamily="34" charset="0"/>
            </a:endParaRPr>
          </a:p>
          <a:p>
            <a:pPr marL="0" indent="0">
              <a:buNone/>
            </a:pPr>
            <a:r>
              <a:rPr lang="sl-SI" dirty="0" smtClean="0">
                <a:latin typeface="Arial" panose="020B0604020202020204" pitchFamily="34" charset="0"/>
                <a:cs typeface="Arial" panose="020B0604020202020204" pitchFamily="34" charset="0"/>
              </a:rPr>
              <a:t>2. Place </a:t>
            </a:r>
            <a:r>
              <a:rPr lang="sl-SI" dirty="0">
                <a:latin typeface="Arial" panose="020B0604020202020204" pitchFamily="34" charset="0"/>
                <a:cs typeface="Arial" panose="020B0604020202020204" pitchFamily="34" charset="0"/>
              </a:rPr>
              <a:t>o</a:t>
            </a:r>
            <a:r>
              <a:rPr lang="sl-SI" dirty="0" smtClean="0">
                <a:latin typeface="Arial" panose="020B0604020202020204" pitchFamily="34" charset="0"/>
                <a:cs typeface="Arial" panose="020B0604020202020204" pitchFamily="34" charset="0"/>
              </a:rPr>
              <a:t>ther six hexagrams around the hexagram No.1 .Look at the plan of the game</a:t>
            </a:r>
            <a:r>
              <a:rPr lang="sl-SI" dirty="0" smtClean="0">
                <a:latin typeface="Arial" panose="020B0604020202020204" pitchFamily="34" charset="0"/>
                <a:cs typeface="Arial" panose="020B0604020202020204" pitchFamily="34" charset="0"/>
              </a:rPr>
              <a:t>!</a:t>
            </a:r>
          </a:p>
          <a:p>
            <a:pPr marL="0" indent="0">
              <a:buNone/>
            </a:pPr>
            <a:endParaRPr lang="sl-SI" dirty="0">
              <a:latin typeface="Arial" panose="020B0604020202020204" pitchFamily="34" charset="0"/>
              <a:cs typeface="Arial" panose="020B0604020202020204" pitchFamily="34" charset="0"/>
            </a:endParaRPr>
          </a:p>
          <a:p>
            <a:pPr marL="0" indent="0">
              <a:buNone/>
            </a:pPr>
            <a:endParaRPr lang="sl-SI" dirty="0" smtClean="0">
              <a:latin typeface="Arial" panose="020B0604020202020204" pitchFamily="34" charset="0"/>
              <a:cs typeface="Arial" panose="020B0604020202020204" pitchFamily="34" charset="0"/>
            </a:endParaRPr>
          </a:p>
          <a:p>
            <a:pPr marL="0" indent="0">
              <a:buNone/>
            </a:pPr>
            <a:endParaRPr lang="sl-SI" dirty="0">
              <a:latin typeface="Arial" panose="020B0604020202020204" pitchFamily="34" charset="0"/>
              <a:cs typeface="Arial" panose="020B0604020202020204" pitchFamily="34" charset="0"/>
            </a:endParaRPr>
          </a:p>
          <a:p>
            <a:pPr marL="0" indent="0">
              <a:buNone/>
            </a:pPr>
            <a:endParaRPr lang="sl-SI" dirty="0" smtClean="0">
              <a:latin typeface="Arial" panose="020B0604020202020204" pitchFamily="34" charset="0"/>
              <a:cs typeface="Arial" panose="020B0604020202020204" pitchFamily="34" charset="0"/>
            </a:endParaRPr>
          </a:p>
          <a:p>
            <a:pPr marL="0" indent="0">
              <a:buNone/>
            </a:pPr>
            <a:endParaRPr lang="sl-SI" dirty="0" smtClean="0">
              <a:latin typeface="Arial" panose="020B0604020202020204" pitchFamily="34" charset="0"/>
              <a:cs typeface="Arial" panose="020B0604020202020204" pitchFamily="34" charset="0"/>
            </a:endParaRPr>
          </a:p>
          <a:p>
            <a:pPr marL="0" indent="0">
              <a:buNone/>
            </a:pPr>
            <a:endParaRPr lang="sl-SI" dirty="0" smtClean="0">
              <a:latin typeface="Arial" panose="020B0604020202020204" pitchFamily="34" charset="0"/>
              <a:cs typeface="Arial" panose="020B0604020202020204" pitchFamily="34" charset="0"/>
            </a:endParaRPr>
          </a:p>
          <a:p>
            <a:pPr marL="0" indent="0">
              <a:buNone/>
            </a:pPr>
            <a:r>
              <a:rPr lang="sl-SI" i="1" u="none" dirty="0" smtClean="0">
                <a:latin typeface="Arial" panose="020B0604020202020204" pitchFamily="34" charset="0"/>
                <a:cs typeface="Arial" panose="020B0604020202020204" pitchFamily="34" charset="0"/>
              </a:rPr>
              <a:t>The connection between hexagrams is made by creating pairs between a part with a name of data display and a part with graphical display of data (placed on a part named assignment</a:t>
            </a:r>
            <a:r>
              <a:rPr lang="sl-SI" i="1" u="none" dirty="0" smtClean="0">
                <a:latin typeface="Arial" panose="020B0604020202020204" pitchFamily="34" charset="0"/>
                <a:cs typeface="Arial" panose="020B0604020202020204" pitchFamily="34" charset="0"/>
              </a:rPr>
              <a:t>.</a:t>
            </a:r>
          </a:p>
          <a:p>
            <a:pPr marL="0" indent="0">
              <a:buNone/>
            </a:pPr>
            <a:endParaRPr lang="sl-SI" dirty="0" smtClean="0">
              <a:latin typeface="Arial" panose="020B0604020202020204" pitchFamily="34" charset="0"/>
              <a:cs typeface="Arial" panose="020B0604020202020204" pitchFamily="34" charset="0"/>
            </a:endParaRPr>
          </a:p>
          <a:p>
            <a:pPr marL="0" indent="0">
              <a:buNone/>
            </a:pPr>
            <a:r>
              <a:rPr lang="sl-SI" dirty="0" smtClean="0">
                <a:latin typeface="Arial" panose="020B0604020202020204" pitchFamily="34" charset="0"/>
                <a:cs typeface="Arial" panose="020B0604020202020204" pitchFamily="34" charset="0"/>
              </a:rPr>
              <a:t>3</a:t>
            </a:r>
            <a:r>
              <a:rPr lang="sl-SI" dirty="0" smtClean="0">
                <a:latin typeface="Arial" panose="020B0604020202020204" pitchFamily="34" charset="0"/>
                <a:cs typeface="Arial" panose="020B0604020202020204" pitchFamily="34" charset="0"/>
              </a:rPr>
              <a:t>. A player, individually or in a grup (making a grup decision), looks up in a deck of  cut out  pieces  for a   piece  which makes a pair with a part in hexagram (word or assignment</a:t>
            </a:r>
            <a:r>
              <a:rPr lang="sl-SI" dirty="0" smtClean="0">
                <a:latin typeface="Arial" panose="020B0604020202020204" pitchFamily="34" charset="0"/>
                <a:cs typeface="Arial" panose="020B0604020202020204" pitchFamily="34" charset="0"/>
              </a:rPr>
              <a:t>);</a:t>
            </a:r>
            <a:endParaRPr lang="sl-SI" dirty="0" smtClean="0">
              <a:latin typeface="Arial" panose="020B0604020202020204" pitchFamily="34" charset="0"/>
              <a:cs typeface="Arial" panose="020B0604020202020204" pitchFamily="34" charset="0"/>
            </a:endParaRPr>
          </a:p>
          <a:p>
            <a:pPr marL="228600" indent="-228600">
              <a:buAutoNum type="alphaLcParenR"/>
            </a:pPr>
            <a:r>
              <a:rPr lang="sl-SI" i="1" u="none" dirty="0" smtClean="0">
                <a:latin typeface="Arial" panose="020B0604020202020204" pitchFamily="34" charset="0"/>
                <a:cs typeface="Arial" panose="020B0604020202020204" pitchFamily="34" charset="0"/>
              </a:rPr>
              <a:t>A NAME OF  one of DATA DISPLAY makes a pair with a LIST of KEY WORDS that represents the name written on the </a:t>
            </a:r>
            <a:r>
              <a:rPr lang="sl-SI" i="1" u="none" dirty="0" smtClean="0">
                <a:latin typeface="Arial" panose="020B0604020202020204" pitchFamily="34" charset="0"/>
                <a:cs typeface="Arial" panose="020B0604020202020204" pitchFamily="34" charset="0"/>
              </a:rPr>
              <a:t>hexagram</a:t>
            </a:r>
          </a:p>
          <a:p>
            <a:pPr marL="0" indent="0">
              <a:buNone/>
            </a:pPr>
            <a:endParaRPr lang="sl-SI" i="1" u="none" dirty="0">
              <a:latin typeface="Arial" panose="020B0604020202020204" pitchFamily="34" charset="0"/>
              <a:cs typeface="Arial" panose="020B0604020202020204" pitchFamily="34" charset="0"/>
            </a:endParaRPr>
          </a:p>
          <a:p>
            <a:pPr marL="0" indent="0">
              <a:buNone/>
            </a:pPr>
            <a:endParaRPr lang="sl-SI" i="1" u="none" dirty="0" smtClean="0">
              <a:latin typeface="Arial" panose="020B0604020202020204" pitchFamily="34" charset="0"/>
              <a:cs typeface="Arial" panose="020B0604020202020204" pitchFamily="34" charset="0"/>
            </a:endParaRPr>
          </a:p>
          <a:p>
            <a:pPr marL="0" indent="0">
              <a:buNone/>
            </a:pPr>
            <a:endParaRPr lang="sl-SI" i="1" u="none" dirty="0" smtClean="0">
              <a:latin typeface="Arial" panose="020B0604020202020204" pitchFamily="34" charset="0"/>
              <a:cs typeface="Arial" panose="020B0604020202020204" pitchFamily="34" charset="0"/>
            </a:endParaRPr>
          </a:p>
          <a:p>
            <a:pPr marL="0" indent="0">
              <a:buNone/>
            </a:pPr>
            <a:endParaRPr lang="sl-SI" i="1" u="none" dirty="0" smtClean="0">
              <a:latin typeface="Arial" panose="020B0604020202020204" pitchFamily="34" charset="0"/>
              <a:cs typeface="Arial" panose="020B0604020202020204" pitchFamily="34" charset="0"/>
            </a:endParaRPr>
          </a:p>
          <a:p>
            <a:pPr marL="0" indent="0">
              <a:buNone/>
            </a:pPr>
            <a:endParaRPr lang="sl-SI" dirty="0">
              <a:latin typeface="Arial" panose="020B0604020202020204" pitchFamily="34" charset="0"/>
              <a:cs typeface="Arial" panose="020B0604020202020204" pitchFamily="34" charset="0"/>
            </a:endParaRPr>
          </a:p>
          <a:p>
            <a:pPr marL="0" indent="0">
              <a:buNone/>
            </a:pPr>
            <a:endParaRPr lang="sl-SI"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9" name="Espace réservé du texte 8"/>
          <p:cNvSpPr>
            <a:spLocks noGrp="1"/>
          </p:cNvSpPr>
          <p:nvPr>
            <p:ph type="body" sz="quarter" idx="22"/>
          </p:nvPr>
        </p:nvSpPr>
        <p:spPr/>
        <p:txBody>
          <a:bodyPr/>
          <a:lstStyle/>
          <a:p>
            <a:r>
              <a:rPr lang="sl-SI" dirty="0" err="1" smtClean="0"/>
              <a:t>Data</a:t>
            </a:r>
            <a:r>
              <a:rPr lang="sl-SI" dirty="0" smtClean="0"/>
              <a:t> </a:t>
            </a:r>
            <a:r>
              <a:rPr lang="sl-SI" dirty="0" err="1" smtClean="0"/>
              <a:t>managment</a:t>
            </a:r>
            <a:endParaRPr lang="en-US" dirty="0"/>
          </a:p>
        </p:txBody>
      </p:sp>
      <p:sp>
        <p:nvSpPr>
          <p:cNvPr id="10" name="Espace réservé du numéro de diapositive 9"/>
          <p:cNvSpPr>
            <a:spLocks noGrp="1"/>
          </p:cNvSpPr>
          <p:nvPr>
            <p:ph type="sldNum" sz="quarter" idx="25"/>
          </p:nvPr>
        </p:nvSpPr>
        <p:spPr/>
        <p:txBody>
          <a:bodyPr/>
          <a:lstStyle/>
          <a:p>
            <a:fld id="{D57F1E4F-1CFF-5643-939E-217C01CDF565}" type="slidenum">
              <a:rPr lang="en-US" smtClean="0"/>
              <a:pPr/>
              <a:t>1</a:t>
            </a:fld>
            <a:endParaRPr lang="en-US" dirty="0"/>
          </a:p>
        </p:txBody>
      </p:sp>
      <p:pic>
        <p:nvPicPr>
          <p:cNvPr id="15" name="Pictur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16217" y="3508885"/>
            <a:ext cx="1653354" cy="2203866"/>
          </a:xfrm>
          <a:prstGeom prst="rect">
            <a:avLst/>
          </a:prstGeom>
        </p:spPr>
      </p:pic>
      <p:pic>
        <p:nvPicPr>
          <p:cNvPr id="16" name="Picture 15"/>
          <p:cNvPicPr>
            <a:picLocks noChangeAspect="1"/>
          </p:cNvPicPr>
          <p:nvPr/>
        </p:nvPicPr>
        <p:blipFill rotWithShape="1">
          <a:blip r:embed="rId3" cstate="print">
            <a:extLst>
              <a:ext uri="{28A0092B-C50C-407E-A947-70E740481C1C}">
                <a14:useLocalDpi xmlns:a14="http://schemas.microsoft.com/office/drawing/2010/main" val="0"/>
              </a:ext>
            </a:extLst>
          </a:blip>
          <a:srcRect l="3722" t="12408" b="16571"/>
          <a:stretch/>
        </p:blipFill>
        <p:spPr>
          <a:xfrm>
            <a:off x="750892" y="4449169"/>
            <a:ext cx="1276314" cy="1254960"/>
          </a:xfrm>
          <a:prstGeom prst="rect">
            <a:avLst/>
          </a:prstGeom>
        </p:spPr>
      </p:pic>
      <p:pic>
        <p:nvPicPr>
          <p:cNvPr id="17" name="Picture 16"/>
          <p:cNvPicPr>
            <a:picLocks noChangeAspect="1"/>
          </p:cNvPicPr>
          <p:nvPr/>
        </p:nvPicPr>
        <p:blipFill rotWithShape="1">
          <a:blip r:embed="rId4" cstate="print">
            <a:extLst>
              <a:ext uri="{28A0092B-C50C-407E-A947-70E740481C1C}">
                <a14:useLocalDpi xmlns:a14="http://schemas.microsoft.com/office/drawing/2010/main" val="0"/>
              </a:ext>
            </a:extLst>
          </a:blip>
          <a:srcRect t="9343" b="8256"/>
          <a:stretch/>
        </p:blipFill>
        <p:spPr>
          <a:xfrm>
            <a:off x="768146" y="5933765"/>
            <a:ext cx="1278289" cy="1404041"/>
          </a:xfrm>
          <a:prstGeom prst="rect">
            <a:avLst/>
          </a:prstGeom>
        </p:spPr>
      </p:pic>
      <p:pic>
        <p:nvPicPr>
          <p:cNvPr id="19" name="Picture 1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8146" y="8872118"/>
            <a:ext cx="1747518" cy="1310398"/>
          </a:xfrm>
          <a:prstGeom prst="rect">
            <a:avLst/>
          </a:prstGeom>
        </p:spPr>
      </p:pic>
    </p:spTree>
    <p:extLst>
      <p:ext uri="{BB962C8B-B14F-4D97-AF65-F5344CB8AC3E}">
        <p14:creationId xmlns:p14="http://schemas.microsoft.com/office/powerpoint/2010/main" val="22193228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21"/>
          </p:nvPr>
        </p:nvSpPr>
        <p:spPr/>
        <p:txBody>
          <a:bodyPr/>
          <a:lstStyle/>
          <a:p>
            <a:pPr marL="0" indent="0">
              <a:buNone/>
            </a:pPr>
            <a:r>
              <a:rPr lang="sl-SI" i="1" u="none" dirty="0" smtClean="0">
                <a:solidFill>
                  <a:schemeClr val="accent1"/>
                </a:solidFill>
                <a:latin typeface="Arial" panose="020B0604020202020204" pitchFamily="34" charset="0"/>
                <a:cs typeface="Arial" panose="020B0604020202020204" pitchFamily="34" charset="0"/>
              </a:rPr>
              <a:t>b) </a:t>
            </a:r>
            <a:r>
              <a:rPr lang="sl-SI" i="1" u="none" dirty="0" smtClean="0">
                <a:latin typeface="Arial" panose="020B0604020202020204" pitchFamily="34" charset="0"/>
                <a:cs typeface="Arial" panose="020B0604020202020204" pitchFamily="34" charset="0"/>
              </a:rPr>
              <a:t>ASSIGNMENT (TASK) makes a pair with GRAPHICAL DISPLAY OF DATA</a:t>
            </a:r>
          </a:p>
          <a:p>
            <a:pPr marL="0" indent="0">
              <a:buNone/>
            </a:pPr>
            <a:endParaRPr lang="sl-SI" i="1" u="none" dirty="0">
              <a:latin typeface="Arial" panose="020B0604020202020204" pitchFamily="34" charset="0"/>
              <a:cs typeface="Arial" panose="020B0604020202020204" pitchFamily="34" charset="0"/>
            </a:endParaRPr>
          </a:p>
          <a:p>
            <a:pPr marL="0" indent="0">
              <a:buNone/>
            </a:pPr>
            <a:endParaRPr lang="sl-SI" i="1" u="none" dirty="0">
              <a:latin typeface="Arial" panose="020B0604020202020204" pitchFamily="34" charset="0"/>
              <a:cs typeface="Arial" panose="020B0604020202020204" pitchFamily="34" charset="0"/>
            </a:endParaRPr>
          </a:p>
          <a:p>
            <a:pPr marL="0" indent="0">
              <a:buNone/>
            </a:pPr>
            <a:endParaRPr lang="sl-SI" i="1" u="none" dirty="0" smtClean="0">
              <a:latin typeface="Arial" panose="020B0604020202020204" pitchFamily="34" charset="0"/>
              <a:cs typeface="Arial" panose="020B0604020202020204" pitchFamily="34" charset="0"/>
            </a:endParaRPr>
          </a:p>
          <a:p>
            <a:pPr marL="0" indent="0">
              <a:buNone/>
            </a:pPr>
            <a:endParaRPr lang="sl-SI" i="1" u="none" dirty="0">
              <a:latin typeface="Arial" panose="020B0604020202020204" pitchFamily="34" charset="0"/>
              <a:cs typeface="Arial" panose="020B0604020202020204" pitchFamily="34" charset="0"/>
            </a:endParaRPr>
          </a:p>
          <a:p>
            <a:pPr marL="0" indent="0">
              <a:buNone/>
            </a:pPr>
            <a:endParaRPr lang="sl-SI" i="1" u="none" dirty="0">
              <a:latin typeface="Arial" panose="020B0604020202020204" pitchFamily="34" charset="0"/>
              <a:cs typeface="Arial" panose="020B0604020202020204" pitchFamily="34" charset="0"/>
            </a:endParaRPr>
          </a:p>
          <a:p>
            <a:pPr marL="0" indent="0">
              <a:buNone/>
            </a:pPr>
            <a:r>
              <a:rPr lang="sl-SI" dirty="0">
                <a:latin typeface="Arial" panose="020B0604020202020204" pitchFamily="34" charset="0"/>
                <a:cs typeface="Arial" panose="020B0604020202020204" pitchFamily="34" charset="0"/>
              </a:rPr>
              <a:t>4. After finding a pair, a player covers a piece on hexagram with appropriate cut out piece.</a:t>
            </a:r>
          </a:p>
          <a:p>
            <a:pPr marL="0" indent="0">
              <a:buNone/>
            </a:pPr>
            <a:r>
              <a:rPr lang="sl-SI" dirty="0">
                <a:latin typeface="Arial" panose="020B0604020202020204" pitchFamily="34" charset="0"/>
                <a:cs typeface="Arial" panose="020B0604020202020204" pitchFamily="34" charset="0"/>
              </a:rPr>
              <a:t>In situation where there is a  pair between </a:t>
            </a:r>
            <a:r>
              <a:rPr lang="sl-SI" i="1" u="none" dirty="0">
                <a:latin typeface="Arial" panose="020B0604020202020204" pitchFamily="34" charset="0"/>
                <a:cs typeface="Arial" panose="020B0604020202020204" pitchFamily="34" charset="0"/>
              </a:rPr>
              <a:t>WORD ASSIGNMENT (TASK) and GRAPHICAL DISPLAY OF DATA, a player must write down accordingly to the display:</a:t>
            </a:r>
          </a:p>
          <a:p>
            <a:pPr marL="228600" indent="-228600">
              <a:buFont typeface="Wingdings 3" charset="2"/>
              <a:buAutoNum type="alphaLcParenR"/>
            </a:pPr>
            <a:r>
              <a:rPr lang="sl-SI" i="1" u="none" dirty="0">
                <a:latin typeface="Arial" panose="020B0604020202020204" pitchFamily="34" charset="0"/>
                <a:cs typeface="Arial" panose="020B0604020202020204" pitchFamily="34" charset="0"/>
              </a:rPr>
              <a:t>A DESCRIPTION  OF SITUATION</a:t>
            </a:r>
          </a:p>
          <a:p>
            <a:pPr marL="228600" indent="-228600">
              <a:buFont typeface="Wingdings 3" charset="2"/>
              <a:buAutoNum type="alphaLcParenR"/>
            </a:pPr>
            <a:r>
              <a:rPr lang="sl-SI" u="none" dirty="0">
                <a:latin typeface="Arial" panose="020B0604020202020204" pitchFamily="34" charset="0"/>
                <a:cs typeface="Arial" panose="020B0604020202020204" pitchFamily="34" charset="0"/>
              </a:rPr>
              <a:t>QUESTIONS ABOUT </a:t>
            </a:r>
            <a:r>
              <a:rPr lang="sl-SI" u="none" dirty="0" smtClean="0">
                <a:latin typeface="Arial" panose="020B0604020202020204" pitchFamily="34" charset="0"/>
                <a:cs typeface="Arial" panose="020B0604020202020204" pitchFamily="34" charset="0"/>
              </a:rPr>
              <a:t>DATA</a:t>
            </a:r>
          </a:p>
          <a:p>
            <a:pPr marL="228600" indent="-228600">
              <a:buFont typeface="Wingdings 3" charset="2"/>
              <a:buAutoNum type="alphaLcParenR"/>
            </a:pPr>
            <a:endParaRPr lang="sl-SI" u="none" dirty="0">
              <a:latin typeface="Arial" panose="020B0604020202020204" pitchFamily="34" charset="0"/>
              <a:cs typeface="Arial" panose="020B0604020202020204" pitchFamily="34" charset="0"/>
            </a:endParaRPr>
          </a:p>
          <a:p>
            <a:pPr marL="0" indent="0">
              <a:buNone/>
            </a:pPr>
            <a:endParaRPr lang="sl-SI" dirty="0" smtClean="0">
              <a:latin typeface="Arial" panose="020B0604020202020204" pitchFamily="34" charset="0"/>
              <a:cs typeface="Arial" panose="020B0604020202020204" pitchFamily="34" charset="0"/>
            </a:endParaRPr>
          </a:p>
          <a:p>
            <a:pPr marL="0" indent="0">
              <a:buNone/>
            </a:pPr>
            <a:endParaRPr lang="sl-SI" dirty="0">
              <a:latin typeface="Arial" panose="020B0604020202020204" pitchFamily="34" charset="0"/>
              <a:cs typeface="Arial" panose="020B0604020202020204" pitchFamily="34" charset="0"/>
            </a:endParaRPr>
          </a:p>
          <a:p>
            <a:pPr marL="0" indent="0">
              <a:buNone/>
            </a:pPr>
            <a:endParaRPr lang="sl-SI" dirty="0">
              <a:latin typeface="Arial" panose="020B0604020202020204" pitchFamily="34" charset="0"/>
              <a:cs typeface="Arial" panose="020B0604020202020204" pitchFamily="34" charset="0"/>
            </a:endParaRPr>
          </a:p>
          <a:p>
            <a:pPr marL="0" indent="0">
              <a:buNone/>
            </a:pPr>
            <a:r>
              <a:rPr lang="sl-SI" dirty="0">
                <a:latin typeface="Arial" panose="020B0604020202020204" pitchFamily="34" charset="0"/>
                <a:cs typeface="Arial" panose="020B0604020202020204" pitchFamily="34" charset="0"/>
              </a:rPr>
              <a:t>5. The goal is to cover up all the pieces in hexagram and complete all the assignments that are written on all seven hexagrams.</a:t>
            </a:r>
          </a:p>
          <a:p>
            <a:pPr marL="0" indent="0">
              <a:buNone/>
            </a:pPr>
            <a:endParaRPr lang="sl-SI" dirty="0" smtClean="0">
              <a:latin typeface="Arial" panose="020B0604020202020204" pitchFamily="34" charset="0"/>
              <a:cs typeface="Arial" panose="020B0604020202020204" pitchFamily="34" charset="0"/>
            </a:endParaRPr>
          </a:p>
          <a:p>
            <a:pPr marL="0" indent="0">
              <a:buNone/>
            </a:pPr>
            <a:endParaRPr lang="sl-SI" dirty="0">
              <a:latin typeface="Arial" panose="020B0604020202020204" pitchFamily="34" charset="0"/>
              <a:cs typeface="Arial" panose="020B0604020202020204" pitchFamily="34" charset="0"/>
            </a:endParaRPr>
          </a:p>
          <a:p>
            <a:pPr marL="0" indent="0">
              <a:buNone/>
            </a:pPr>
            <a:endParaRPr lang="sl-SI" dirty="0" smtClean="0">
              <a:latin typeface="Arial" panose="020B0604020202020204" pitchFamily="34" charset="0"/>
              <a:cs typeface="Arial" panose="020B0604020202020204" pitchFamily="34" charset="0"/>
            </a:endParaRPr>
          </a:p>
          <a:p>
            <a:pPr marL="0" indent="0">
              <a:buNone/>
            </a:pPr>
            <a:endParaRPr lang="sl-SI" dirty="0" smtClean="0">
              <a:latin typeface="Arial" panose="020B0604020202020204" pitchFamily="34" charset="0"/>
              <a:cs typeface="Arial" panose="020B0604020202020204" pitchFamily="34" charset="0"/>
            </a:endParaRPr>
          </a:p>
          <a:p>
            <a:pPr marL="0" indent="0">
              <a:buNone/>
            </a:pPr>
            <a:endParaRPr lang="sl-SI" dirty="0">
              <a:latin typeface="Arial" panose="020B0604020202020204" pitchFamily="34" charset="0"/>
              <a:cs typeface="Arial" panose="020B0604020202020204" pitchFamily="34" charset="0"/>
            </a:endParaRPr>
          </a:p>
          <a:p>
            <a:pPr marL="0" indent="0">
              <a:buNone/>
            </a:pPr>
            <a:endParaRPr lang="sl-SI" dirty="0">
              <a:latin typeface="Arial" panose="020B0604020202020204" pitchFamily="34" charset="0"/>
              <a:cs typeface="Arial" panose="020B0604020202020204" pitchFamily="34" charset="0"/>
            </a:endParaRPr>
          </a:p>
          <a:p>
            <a:pPr marL="0" indent="0">
              <a:buNone/>
            </a:pPr>
            <a:r>
              <a:rPr lang="sl-SI" i="1" u="none" dirty="0">
                <a:latin typeface="Arial" panose="020B0604020202020204" pitchFamily="34" charset="0"/>
                <a:cs typeface="Arial" panose="020B0604020202020204" pitchFamily="34" charset="0"/>
              </a:rPr>
              <a:t>After finishing writing all assignments in hexagrams and finding out all of  the key words for naming different charts, diagrames…, players can </a:t>
            </a:r>
            <a:r>
              <a:rPr lang="sl-SI" i="1" dirty="0">
                <a:latin typeface="Arial" panose="020B0604020202020204" pitchFamily="34" charset="0"/>
                <a:cs typeface="Arial" panose="020B0604020202020204" pitchFamily="34" charset="0"/>
              </a:rPr>
              <a:t>continue to play  </a:t>
            </a:r>
            <a:r>
              <a:rPr lang="sl-SI" i="1" u="none" dirty="0">
                <a:latin typeface="Arial" panose="020B0604020202020204" pitchFamily="34" charset="0"/>
                <a:cs typeface="Arial" panose="020B0604020202020204" pitchFamily="34" charset="0"/>
              </a:rPr>
              <a:t>this game by writing down the key words and  by drawing the graphic presentations of data analysis  on the cut out  blank parts of hexagram.</a:t>
            </a:r>
          </a:p>
          <a:p>
            <a:pPr marL="0" indent="0">
              <a:buNone/>
            </a:pPr>
            <a:endParaRPr lang="sl-SI" i="1" u="none" dirty="0" smtClean="0">
              <a:latin typeface="Arial" panose="020B0604020202020204" pitchFamily="34" charset="0"/>
              <a:cs typeface="Arial" panose="020B0604020202020204" pitchFamily="34" charset="0"/>
            </a:endParaRPr>
          </a:p>
          <a:p>
            <a:pPr marL="0" indent="0">
              <a:buNone/>
            </a:pPr>
            <a:endParaRPr lang="sl-SI" i="1" u="none" dirty="0" smtClean="0">
              <a:latin typeface="Arial" panose="020B0604020202020204" pitchFamily="34" charset="0"/>
              <a:cs typeface="Arial" panose="020B0604020202020204" pitchFamily="34" charset="0"/>
            </a:endParaRPr>
          </a:p>
          <a:p>
            <a:pPr marL="0" indent="0">
              <a:buNone/>
            </a:pPr>
            <a:endParaRPr lang="sl-SI" i="1" u="none" dirty="0">
              <a:latin typeface="Arial" panose="020B0604020202020204" pitchFamily="34" charset="0"/>
              <a:cs typeface="Arial" panose="020B0604020202020204" pitchFamily="34" charset="0"/>
            </a:endParaRPr>
          </a:p>
          <a:p>
            <a:pPr marL="0" indent="0">
              <a:buNone/>
            </a:pPr>
            <a:endParaRPr lang="sl-SI" i="1" u="none" dirty="0">
              <a:latin typeface="Arial" panose="020B0604020202020204" pitchFamily="34" charset="0"/>
              <a:cs typeface="Arial" panose="020B0604020202020204" pitchFamily="34" charset="0"/>
            </a:endParaRPr>
          </a:p>
          <a:p>
            <a:pPr marL="0" indent="0">
              <a:buNone/>
            </a:pPr>
            <a:endParaRPr lang="sl-SI" i="1" u="none" dirty="0" smtClean="0">
              <a:latin typeface="Arial" panose="020B0604020202020204" pitchFamily="34" charset="0"/>
              <a:cs typeface="Arial" panose="020B0604020202020204" pitchFamily="34" charset="0"/>
            </a:endParaRPr>
          </a:p>
          <a:p>
            <a:pPr marL="0" indent="0">
              <a:buNone/>
            </a:pPr>
            <a:r>
              <a:rPr lang="sl-SI" i="1" u="none" dirty="0" smtClean="0">
                <a:latin typeface="Arial" panose="020B0604020202020204" pitchFamily="34" charset="0"/>
                <a:cs typeface="Arial" panose="020B0604020202020204" pitchFamily="34" charset="0"/>
              </a:rPr>
              <a:t/>
            </a:r>
            <a:br>
              <a:rPr lang="sl-SI" i="1" u="none" dirty="0" smtClean="0">
                <a:latin typeface="Arial" panose="020B0604020202020204" pitchFamily="34" charset="0"/>
                <a:cs typeface="Arial" panose="020B0604020202020204" pitchFamily="34" charset="0"/>
              </a:rPr>
            </a:br>
            <a:endParaRPr lang="sl-SI" i="1" u="none" dirty="0">
              <a:latin typeface="Arial" panose="020B0604020202020204" pitchFamily="34" charset="0"/>
              <a:cs typeface="Arial" panose="020B0604020202020204" pitchFamily="34" charset="0"/>
            </a:endParaRPr>
          </a:p>
          <a:p>
            <a:pPr marL="0" indent="0">
              <a:lnSpc>
                <a:spcPts val="800"/>
              </a:lnSpc>
              <a:buNone/>
            </a:pPr>
            <a:r>
              <a:rPr lang="sl-SI" dirty="0">
                <a:latin typeface="Arial" panose="020B0604020202020204" pitchFamily="34" charset="0"/>
                <a:cs typeface="Arial" panose="020B0604020202020204" pitchFamily="34" charset="0"/>
              </a:rPr>
              <a:t>6. At the end, all completed hexagrams can be put together </a:t>
            </a:r>
            <a:endParaRPr lang="sl-SI" dirty="0" smtClean="0">
              <a:latin typeface="Arial" panose="020B0604020202020204" pitchFamily="34" charset="0"/>
              <a:cs typeface="Arial" panose="020B0604020202020204" pitchFamily="34" charset="0"/>
            </a:endParaRPr>
          </a:p>
          <a:p>
            <a:pPr marL="0" indent="0">
              <a:lnSpc>
                <a:spcPts val="800"/>
              </a:lnSpc>
              <a:buNone/>
            </a:pPr>
            <a:r>
              <a:rPr lang="sl-SI" dirty="0" smtClean="0">
                <a:latin typeface="Arial" panose="020B0604020202020204" pitchFamily="34" charset="0"/>
                <a:cs typeface="Arial" panose="020B0604020202020204" pitchFamily="34" charset="0"/>
              </a:rPr>
              <a:t>in </a:t>
            </a:r>
            <a:r>
              <a:rPr lang="sl-SI" dirty="0">
                <a:latin typeface="Arial" panose="020B0604020202020204" pitchFamily="34" charset="0"/>
                <a:cs typeface="Arial" panose="020B0604020202020204" pitchFamily="34" charset="0"/>
              </a:rPr>
              <a:t>a shape of honeycomb.</a:t>
            </a:r>
          </a:p>
          <a:p>
            <a:pPr marL="0" indent="0">
              <a:lnSpc>
                <a:spcPts val="800"/>
              </a:lnSpc>
              <a:buNone/>
            </a:pPr>
            <a:r>
              <a:rPr lang="sl-SI" u="none" dirty="0">
                <a:latin typeface="Arial" panose="020B0604020202020204" pitchFamily="34" charset="0"/>
                <a:cs typeface="Arial" panose="020B0604020202020204" pitchFamily="34" charset="0"/>
              </a:rPr>
              <a:t>It is also possible to achieve this effect at the very beggining </a:t>
            </a:r>
            <a:endParaRPr lang="sl-SI" u="none" dirty="0" smtClean="0">
              <a:latin typeface="Arial" panose="020B0604020202020204" pitchFamily="34" charset="0"/>
              <a:cs typeface="Arial" panose="020B0604020202020204" pitchFamily="34" charset="0"/>
            </a:endParaRPr>
          </a:p>
          <a:p>
            <a:pPr marL="0" indent="0">
              <a:lnSpc>
                <a:spcPts val="800"/>
              </a:lnSpc>
              <a:buNone/>
            </a:pPr>
            <a:r>
              <a:rPr lang="sl-SI" u="none" dirty="0" smtClean="0">
                <a:latin typeface="Arial" panose="020B0604020202020204" pitchFamily="34" charset="0"/>
                <a:cs typeface="Arial" panose="020B0604020202020204" pitchFamily="34" charset="0"/>
              </a:rPr>
              <a:t>of </a:t>
            </a:r>
            <a:r>
              <a:rPr lang="sl-SI" u="none" dirty="0">
                <a:latin typeface="Arial" panose="020B0604020202020204" pitchFamily="34" charset="0"/>
                <a:cs typeface="Arial" panose="020B0604020202020204" pitchFamily="34" charset="0"/>
              </a:rPr>
              <a:t>this game. It is up to you to decide.</a:t>
            </a:r>
          </a:p>
          <a:p>
            <a:endParaRPr lang="en-US" dirty="0"/>
          </a:p>
        </p:txBody>
      </p:sp>
      <p:sp>
        <p:nvSpPr>
          <p:cNvPr id="3" name="Espace réservé du numéro de diapositive 2"/>
          <p:cNvSpPr>
            <a:spLocks noGrp="1"/>
          </p:cNvSpPr>
          <p:nvPr>
            <p:ph type="sldNum" sz="quarter" idx="24"/>
          </p:nvPr>
        </p:nvSpPr>
        <p:spPr/>
        <p:txBody>
          <a:bodyPr/>
          <a:lstStyle/>
          <a:p>
            <a:fld id="{D57F1E4F-1CFF-5643-939E-217C01CDF565}" type="slidenum">
              <a:rPr lang="en-US" smtClean="0"/>
              <a:pPr/>
              <a:t>2</a:t>
            </a:fld>
            <a:endParaRPr lang="en-US" dirty="0"/>
          </a:p>
        </p:txBody>
      </p:sp>
      <p:sp>
        <p:nvSpPr>
          <p:cNvPr id="5" name="Espace réservé du texte 7"/>
          <p:cNvSpPr txBox="1">
            <a:spLocks/>
          </p:cNvSpPr>
          <p:nvPr/>
        </p:nvSpPr>
        <p:spPr>
          <a:xfrm>
            <a:off x="583557" y="3672724"/>
            <a:ext cx="6480000" cy="6598986"/>
          </a:xfrm>
          <a:prstGeom prst="rect">
            <a:avLst/>
          </a:prstGeom>
        </p:spPr>
        <p:txBody>
          <a:bodyPr vert="horz" lIns="91440" tIns="45720" rIns="91440" bIns="45720" rtlCol="0">
            <a:normAutofit/>
          </a:bodyPr>
          <a:lstStyle>
            <a:lvl1pPr marL="212632" indent="-212632" algn="l" defTabSz="283510" rtl="0" eaLnBrk="1" latinLnBrk="0" hangingPunct="1">
              <a:spcBef>
                <a:spcPts val="620"/>
              </a:spcBef>
              <a:spcAft>
                <a:spcPts val="0"/>
              </a:spcAft>
              <a:buClr>
                <a:schemeClr val="accent1"/>
              </a:buClr>
              <a:buFont typeface="Wingdings 3" charset="2"/>
              <a:buChar char=""/>
              <a:defRPr sz="1100" b="0" u="sng"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1pPr>
            <a:lvl2pPr marL="460703" indent="-177194" algn="l" defTabSz="283510" rtl="0" eaLnBrk="1" latinLnBrk="0" hangingPunct="1">
              <a:spcBef>
                <a:spcPts val="620"/>
              </a:spcBef>
              <a:spcAft>
                <a:spcPts val="0"/>
              </a:spcAft>
              <a:buClr>
                <a:schemeClr val="accent1"/>
              </a:buClr>
              <a:buFont typeface="Times New Roman" panose="02020603050405020304" pitchFamily="18" charset="0"/>
              <a:buChar char="►"/>
              <a:defRPr sz="1000" b="0" i="1" u="none"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2pPr>
            <a:lvl3pPr marL="708774" indent="-141755" algn="l" defTabSz="283510" rtl="0" eaLnBrk="1" latinLnBrk="0" hangingPunct="1">
              <a:spcBef>
                <a:spcPts val="620"/>
              </a:spcBef>
              <a:spcAft>
                <a:spcPts val="0"/>
              </a:spcAft>
              <a:buClr>
                <a:schemeClr val="accent1"/>
              </a:buClr>
              <a:buFont typeface="Times New Roman" panose="02020603050405020304" pitchFamily="18" charset="0"/>
              <a:buChar char="▬"/>
              <a:defRPr sz="900" i="1"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3pPr>
            <a:lvl4pPr marL="992284" indent="-141755" algn="l" defTabSz="283510" rtl="0" eaLnBrk="1" latinLnBrk="0" hangingPunct="1">
              <a:spcBef>
                <a:spcPts val="620"/>
              </a:spcBef>
              <a:spcAft>
                <a:spcPts val="0"/>
              </a:spcAft>
              <a:buClr>
                <a:schemeClr val="accent1"/>
              </a:buClr>
              <a:buFont typeface="Times New Roman" panose="02020603050405020304" pitchFamily="18" charset="0"/>
              <a:buChar char="■"/>
              <a:defRPr sz="90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4pPr>
            <a:lvl5pPr marL="1305489" indent="-171450" algn="l" defTabSz="283510" rtl="0" eaLnBrk="1" latinLnBrk="0" hangingPunct="1">
              <a:spcBef>
                <a:spcPts val="620"/>
              </a:spcBef>
              <a:spcAft>
                <a:spcPts val="0"/>
              </a:spcAft>
              <a:buClr>
                <a:schemeClr val="accent1"/>
              </a:buClr>
              <a:buFont typeface="Times New Roman" panose="02020603050405020304" pitchFamily="18" charset="0"/>
              <a:buChar char="●"/>
              <a:defRPr sz="90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5pPr>
            <a:lvl6pPr marL="155930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6pPr>
            <a:lvl7pPr marL="184281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7pPr>
            <a:lvl8pPr marL="212632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8pPr>
            <a:lvl9pPr marL="240983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9pPr>
          </a:lstStyle>
          <a:p>
            <a:pPr marL="0" indent="0">
              <a:buFont typeface="Wingdings 3" charset="2"/>
              <a:buNone/>
            </a:pPr>
            <a:endParaRPr lang="sl-SI" dirty="0" smtClean="0">
              <a:latin typeface="Arial" panose="020B0604020202020204" pitchFamily="34" charset="0"/>
              <a:cs typeface="Arial" panose="020B0604020202020204" pitchFamily="34" charset="0"/>
            </a:endParaRPr>
          </a:p>
          <a:p>
            <a:pPr marL="0" indent="0">
              <a:buFont typeface="Wingdings 3" charset="2"/>
              <a:buNone/>
            </a:pPr>
            <a:endParaRPr lang="sl-SI"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4015" y="1242945"/>
            <a:ext cx="1512085" cy="1133856"/>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05988" y="3012770"/>
            <a:ext cx="1151630" cy="1535506"/>
          </a:xfrm>
          <a:prstGeom prst="rect">
            <a:avLst/>
          </a:prstGeom>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6200000">
            <a:off x="4553805" y="4638881"/>
            <a:ext cx="1507929" cy="2010017"/>
          </a:xfrm>
          <a:prstGeom prst="rect">
            <a:avLst/>
          </a:prstGeom>
        </p:spPr>
      </p:pic>
      <p:pic>
        <p:nvPicPr>
          <p:cNvPr id="11" name="Picture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6200000">
            <a:off x="4743659" y="6815440"/>
            <a:ext cx="1393818" cy="1857912"/>
          </a:xfrm>
          <a:prstGeom prst="rect">
            <a:avLst/>
          </a:prstGeom>
        </p:spPr>
      </p:pic>
      <p:pic>
        <p:nvPicPr>
          <p:cNvPr id="12" name="Picture 1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874771" y="8550117"/>
            <a:ext cx="1510423" cy="1501279"/>
          </a:xfrm>
          <a:prstGeom prst="rect">
            <a:avLst/>
          </a:prstGeom>
        </p:spPr>
      </p:pic>
    </p:spTree>
    <p:extLst>
      <p:ext uri="{BB962C8B-B14F-4D97-AF65-F5344CB8AC3E}">
        <p14:creationId xmlns:p14="http://schemas.microsoft.com/office/powerpoint/2010/main" val="33555458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21"/>
          </p:nvPr>
        </p:nvSpPr>
        <p:spPr/>
        <p:txBody>
          <a:bodyPr/>
          <a:lstStyle/>
          <a:p>
            <a:r>
              <a:rPr lang="sl-SI" dirty="0">
                <a:latin typeface="Arial" panose="020B0604020202020204" pitchFamily="34" charset="0"/>
                <a:cs typeface="Arial" panose="020B0604020202020204" pitchFamily="34" charset="0"/>
              </a:rPr>
              <a:t>7. The winner can be an individual or a group. The success can be measured by  the speed of finding pairs or writing the text for assignment. It can also be measured by the number of correct answers (in comparison to the answers of other players).</a:t>
            </a:r>
          </a:p>
          <a:p>
            <a:endParaRPr lang="en-US" dirty="0"/>
          </a:p>
        </p:txBody>
      </p:sp>
      <p:sp>
        <p:nvSpPr>
          <p:cNvPr id="3" name="Espace réservé du numéro de diapositive 2"/>
          <p:cNvSpPr>
            <a:spLocks noGrp="1"/>
          </p:cNvSpPr>
          <p:nvPr>
            <p:ph type="sldNum" sz="quarter" idx="24"/>
          </p:nvPr>
        </p:nvSpPr>
        <p:spPr/>
        <p:txBody>
          <a:bodyPr/>
          <a:lstStyle/>
          <a:p>
            <a:fld id="{D57F1E4F-1CFF-5643-939E-217C01CDF565}" type="slidenum">
              <a:rPr lang="en-US" smtClean="0"/>
              <a:pPr/>
              <a:t>3</a:t>
            </a:fld>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70341" y="1682892"/>
            <a:ext cx="3286663" cy="2464546"/>
          </a:xfrm>
          <a:prstGeom prst="rect">
            <a:avLst/>
          </a:prstGeom>
        </p:spPr>
      </p:pic>
    </p:spTree>
    <p:extLst>
      <p:ext uri="{BB962C8B-B14F-4D97-AF65-F5344CB8AC3E}">
        <p14:creationId xmlns:p14="http://schemas.microsoft.com/office/powerpoint/2010/main" val="973372165"/>
      </p:ext>
    </p:extLst>
  </p:cSld>
  <p:clrMapOvr>
    <a:masterClrMapping/>
  </p:clrMapOvr>
  <p:timing>
    <p:tnLst>
      <p:par>
        <p:cTn id="1" dur="indefinite" restart="never" nodeType="tmRoot"/>
      </p:par>
    </p:tnLst>
  </p:timing>
</p:sld>
</file>

<file path=ppt/theme/theme1.xml><?xml version="1.0" encoding="utf-8"?>
<a:theme xmlns:a="http://schemas.openxmlformats.org/drawingml/2006/main" name="Brin">
  <a:themeElements>
    <a:clrScheme name="Rouge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maths en jeu 1">
      <a:majorFont>
        <a:latin typeface="Agent Orange"/>
        <a:ea typeface=""/>
        <a:cs typeface=""/>
      </a:majorFont>
      <a:minorFont>
        <a:latin typeface="Calibri Light"/>
        <a:ea typeface=""/>
        <a:cs typeface=""/>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1451</TotalTime>
  <Words>516</Words>
  <Application>Microsoft Office PowerPoint</Application>
  <PresentationFormat>Custom</PresentationFormat>
  <Paragraphs>77</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Brin</vt:lpstr>
      <vt:lpstr>DATA HANDLING GAME</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Fanny Zeiger</dc:creator>
  <cp:lastModifiedBy>in.de.pro</cp:lastModifiedBy>
  <cp:revision>124</cp:revision>
  <dcterms:created xsi:type="dcterms:W3CDTF">2017-10-14T19:14:33Z</dcterms:created>
  <dcterms:modified xsi:type="dcterms:W3CDTF">2018-04-11T17:58:32Z</dcterms:modified>
</cp:coreProperties>
</file>