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
  </p:notesMasterIdLst>
  <p:handoutMasterIdLst>
    <p:handoutMasterId r:id="rId5"/>
  </p:handoutMasterIdLst>
  <p:sldIdLst>
    <p:sldId id="256" r:id="rId2"/>
    <p:sldId id="257"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7">
          <p15:clr>
            <a:srgbClr val="A4A3A4"/>
          </p15:clr>
        </p15:guide>
        <p15:guide id="2" pos="238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30" d="100"/>
          <a:sy n="130" d="100"/>
        </p:scale>
        <p:origin x="-240" y="4224"/>
      </p:cViewPr>
      <p:guideLst>
        <p:guide orient="horz" pos="3367"/>
        <p:guide pos="2381"/>
      </p:guideLst>
    </p:cSldViewPr>
  </p:slideViewPr>
  <p:notesTextViewPr>
    <p:cViewPr>
      <p:scale>
        <a:sx n="1" d="1"/>
        <a:sy n="1" d="1"/>
      </p:scale>
      <p:origin x="0" y="0"/>
    </p:cViewPr>
  </p:notesTextViewPr>
  <p:notesViewPr>
    <p:cSldViewPr snapToGrid="0">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 xmlns:a16="http://schemas.microsoft.com/office/drawing/2014/main" id="{8B1C6C54-C216-4118-B4B3-E2B1446126C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 xmlns:a16="http://schemas.microsoft.com/office/drawing/2014/main" id="{D52F1024-0902-4A28-B018-E927894339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6CB286-0C48-4E26-8CBB-B2511F2A895F}" type="datetimeFigureOut">
              <a:rPr lang="fr-FR" smtClean="0"/>
              <a:t>11/04/2018</a:t>
            </a:fld>
            <a:endParaRPr lang="fr-FR"/>
          </a:p>
        </p:txBody>
      </p:sp>
      <p:sp>
        <p:nvSpPr>
          <p:cNvPr id="4" name="Espace réservé du pied de page 3">
            <a:extLst>
              <a:ext uri="{FF2B5EF4-FFF2-40B4-BE49-F238E27FC236}">
                <a16:creationId xmlns="" xmlns:a16="http://schemas.microsoft.com/office/drawing/2014/main" id="{1DF87E1A-C2B5-4BDE-83EF-2E787969764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 xmlns:a16="http://schemas.microsoft.com/office/drawing/2014/main" id="{536B47DC-95FF-49BE-AD86-DE879790448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4B11EE-61AC-4FA5-852C-50A70BE2097B}" type="slidenum">
              <a:rPr lang="fr-FR" smtClean="0"/>
              <a:t>‹#›</a:t>
            </a:fld>
            <a:endParaRPr lang="fr-FR"/>
          </a:p>
        </p:txBody>
      </p:sp>
    </p:spTree>
    <p:extLst>
      <p:ext uri="{BB962C8B-B14F-4D97-AF65-F5344CB8AC3E}">
        <p14:creationId xmlns:p14="http://schemas.microsoft.com/office/powerpoint/2010/main" val="1580523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0D298-3A1B-4EC6-827A-AF1D87329BA8}" type="datetimeFigureOut">
              <a:rPr lang="fr-FR" smtClean="0"/>
              <a:t>11/04/2018</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97997E-8F54-441B-B8ED-B11C7F0FA665}" type="slidenum">
              <a:rPr lang="fr-FR" smtClean="0"/>
              <a:t>‹#›</a:t>
            </a:fld>
            <a:endParaRPr lang="fr-FR"/>
          </a:p>
        </p:txBody>
      </p:sp>
    </p:spTree>
    <p:extLst>
      <p:ext uri="{BB962C8B-B14F-4D97-AF65-F5344CB8AC3E}">
        <p14:creationId xmlns:p14="http://schemas.microsoft.com/office/powerpoint/2010/main" val="1014167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esson plan p1">
    <p:spTree>
      <p:nvGrpSpPr>
        <p:cNvPr id="1" name=""/>
        <p:cNvGrpSpPr/>
        <p:nvPr/>
      </p:nvGrpSpPr>
      <p:grpSpPr>
        <a:xfrm>
          <a:off x="0" y="0"/>
          <a:ext cx="0" cy="0"/>
          <a:chOff x="0" y="0"/>
          <a:chExt cx="0" cy="0"/>
        </a:xfrm>
      </p:grpSpPr>
      <p:sp>
        <p:nvSpPr>
          <p:cNvPr id="3" name="Rectangle : coins arrondis 2">
            <a:extLst>
              <a:ext uri="{FF2B5EF4-FFF2-40B4-BE49-F238E27FC236}">
                <a16:creationId xmlns="" xmlns:a16="http://schemas.microsoft.com/office/drawing/2014/main" id="{E4BD08B8-7216-43D3-8CB5-F342DD4AE3E4}"/>
              </a:ext>
            </a:extLst>
          </p:cNvPr>
          <p:cNvSpPr/>
          <p:nvPr userDrawn="1"/>
        </p:nvSpPr>
        <p:spPr>
          <a:xfrm>
            <a:off x="1619112" y="229703"/>
            <a:ext cx="4365473" cy="681701"/>
          </a:xfrm>
          <a:prstGeom prst="roundRect">
            <a:avLst/>
          </a:prstGeom>
          <a:solidFill>
            <a:schemeClr val="accent6">
              <a:lumMod val="50000"/>
            </a:schemeClr>
          </a:solidFill>
          <a:ln w="38100"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accent1"/>
          </a:fontRef>
        </p:style>
        <p:txBody>
          <a:bodyPr rtlCol="0" anchor="ctr"/>
          <a:lstStyle/>
          <a:p>
            <a:pPr algn="ctr"/>
            <a:endParaRPr lang="fr-FR"/>
          </a:p>
        </p:txBody>
      </p:sp>
      <p:sp>
        <p:nvSpPr>
          <p:cNvPr id="2" name="Titre 1">
            <a:extLst>
              <a:ext uri="{FF2B5EF4-FFF2-40B4-BE49-F238E27FC236}">
                <a16:creationId xmlns="" xmlns:a16="http://schemas.microsoft.com/office/drawing/2014/main" id="{573EEA2C-EAD6-44B4-B99C-828C654AA7E1}"/>
              </a:ext>
            </a:extLst>
          </p:cNvPr>
          <p:cNvSpPr>
            <a:spLocks noGrp="1"/>
          </p:cNvSpPr>
          <p:nvPr>
            <p:ph type="title" hasCustomPrompt="1"/>
          </p:nvPr>
        </p:nvSpPr>
        <p:spPr>
          <a:xfrm>
            <a:off x="1619113" y="229703"/>
            <a:ext cx="4365472" cy="681701"/>
          </a:xfrm>
        </p:spPr>
        <p:txBody>
          <a:bodyPr anchor="ctr" anchorCtr="0">
            <a:noAutofit/>
          </a:bodyPr>
          <a:lstStyle>
            <a:lvl1pPr algn="ctr">
              <a:defRPr sz="2000">
                <a:solidFill>
                  <a:schemeClr val="bg1"/>
                </a:solidFill>
                <a:effectLst>
                  <a:outerShdw blurRad="38100" dist="38100" dir="2700000" algn="tl">
                    <a:srgbClr val="000000">
                      <a:alpha val="43137"/>
                    </a:srgbClr>
                  </a:outerShdw>
                </a:effectLst>
              </a:defRPr>
            </a:lvl1pPr>
          </a:lstStyle>
          <a:p>
            <a:r>
              <a:rPr lang="fr-FR" dirty="0"/>
              <a:t>Clic &amp; </a:t>
            </a:r>
            <a:r>
              <a:rPr lang="fr-FR" dirty="0" err="1"/>
              <a:t>write</a:t>
            </a:r>
            <a:r>
              <a:rPr lang="fr-FR" dirty="0"/>
              <a:t> the </a:t>
            </a:r>
            <a:r>
              <a:rPr lang="fr-FR" dirty="0" err="1"/>
              <a:t>title</a:t>
            </a:r>
            <a:endParaRPr lang="fr-FR" dirty="0"/>
          </a:p>
        </p:txBody>
      </p:sp>
      <p:sp>
        <p:nvSpPr>
          <p:cNvPr id="7" name="Espace réservé du texte 6">
            <a:extLst>
              <a:ext uri="{FF2B5EF4-FFF2-40B4-BE49-F238E27FC236}">
                <a16:creationId xmlns="" xmlns:a16="http://schemas.microsoft.com/office/drawing/2014/main" id="{5BFEBB9E-6AB1-4D36-8C10-F3821AE4572B}"/>
              </a:ext>
            </a:extLst>
          </p:cNvPr>
          <p:cNvSpPr>
            <a:spLocks noGrp="1"/>
          </p:cNvSpPr>
          <p:nvPr>
            <p:ph type="body" sz="quarter" idx="13" hasCustomPrompt="1"/>
          </p:nvPr>
        </p:nvSpPr>
        <p:spPr>
          <a:xfrm>
            <a:off x="599656" y="1254263"/>
            <a:ext cx="900000" cy="409506"/>
          </a:xfrm>
        </p:spPr>
        <p:txBody>
          <a:bodyPr>
            <a:normAutofit/>
          </a:bodyPr>
          <a:lstStyle>
            <a:lvl1pPr>
              <a:defRPr/>
            </a:lvl1pPr>
          </a:lstStyle>
          <a:p>
            <a:pPr lvl="0"/>
            <a:r>
              <a:rPr lang="fr-FR" dirty="0"/>
              <a:t>Class </a:t>
            </a:r>
            <a:r>
              <a:rPr lang="fr-FR" dirty="0" err="1"/>
              <a:t>level</a:t>
            </a:r>
            <a:endParaRPr lang="fr-FR" dirty="0"/>
          </a:p>
        </p:txBody>
      </p:sp>
      <p:sp>
        <p:nvSpPr>
          <p:cNvPr id="10" name="Espace réservé du texte 9">
            <a:extLst>
              <a:ext uri="{FF2B5EF4-FFF2-40B4-BE49-F238E27FC236}">
                <a16:creationId xmlns="" xmlns:a16="http://schemas.microsoft.com/office/drawing/2014/main" id="{E1FC0A56-C6A9-4F62-8C22-E3EE3C31EA74}"/>
              </a:ext>
            </a:extLst>
          </p:cNvPr>
          <p:cNvSpPr>
            <a:spLocks noGrp="1"/>
          </p:cNvSpPr>
          <p:nvPr>
            <p:ph type="body" sz="quarter" idx="15" hasCustomPrompt="1"/>
          </p:nvPr>
        </p:nvSpPr>
        <p:spPr>
          <a:xfrm>
            <a:off x="587056" y="2042099"/>
            <a:ext cx="3164172" cy="1223156"/>
          </a:xfrm>
        </p:spPr>
        <p:txBody>
          <a:bodyPr/>
          <a:lstStyle>
            <a:lvl1pPr>
              <a:defRPr/>
            </a:lvl1pPr>
          </a:lstStyle>
          <a:p>
            <a:pPr lvl="0"/>
            <a:r>
              <a:rPr lang="fr-FR" dirty="0"/>
              <a:t>Objectives : clic &amp; </a:t>
            </a:r>
            <a:r>
              <a:rPr lang="fr-FR" dirty="0" err="1"/>
              <a:t>write</a:t>
            </a:r>
            <a:endParaRPr lang="fr-FR" dirty="0"/>
          </a:p>
        </p:txBody>
      </p:sp>
      <p:sp>
        <p:nvSpPr>
          <p:cNvPr id="14" name="Rectangle 13">
            <a:extLst>
              <a:ext uri="{FF2B5EF4-FFF2-40B4-BE49-F238E27FC236}">
                <a16:creationId xmlns="" xmlns:a16="http://schemas.microsoft.com/office/drawing/2014/main" id="{232BB46E-AC4F-40DB-A51F-8EB2C958DEA4}"/>
              </a:ext>
            </a:extLst>
          </p:cNvPr>
          <p:cNvSpPr/>
          <p:nvPr userDrawn="1"/>
        </p:nvSpPr>
        <p:spPr>
          <a:xfrm>
            <a:off x="573343" y="998749"/>
            <a:ext cx="90000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spcBef>
                <a:spcPts val="0"/>
              </a:spcBef>
            </a:pPr>
            <a:endParaRPr lang="fr-FR" dirty="0"/>
          </a:p>
        </p:txBody>
      </p:sp>
      <p:sp>
        <p:nvSpPr>
          <p:cNvPr id="15" name="Rectangle 14">
            <a:extLst>
              <a:ext uri="{FF2B5EF4-FFF2-40B4-BE49-F238E27FC236}">
                <a16:creationId xmlns="" xmlns:a16="http://schemas.microsoft.com/office/drawing/2014/main" id="{1DF03339-A18E-4B66-BD02-D8219C5C14A2}"/>
              </a:ext>
            </a:extLst>
          </p:cNvPr>
          <p:cNvSpPr/>
          <p:nvPr userDrawn="1"/>
        </p:nvSpPr>
        <p:spPr>
          <a:xfrm>
            <a:off x="1609533" y="1008187"/>
            <a:ext cx="909580" cy="66781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8" name="Rectangle 17">
            <a:extLst>
              <a:ext uri="{FF2B5EF4-FFF2-40B4-BE49-F238E27FC236}">
                <a16:creationId xmlns="" xmlns:a16="http://schemas.microsoft.com/office/drawing/2014/main" id="{A81FDD0A-267D-402D-BE24-E9D7BBC73A6E}"/>
              </a:ext>
            </a:extLst>
          </p:cNvPr>
          <p:cNvSpPr/>
          <p:nvPr userDrawn="1"/>
        </p:nvSpPr>
        <p:spPr>
          <a:xfrm>
            <a:off x="2655302" y="1014224"/>
            <a:ext cx="2658245" cy="667811"/>
          </a:xfrm>
          <a:prstGeom prst="rect">
            <a:avLst/>
          </a:prstGeom>
          <a:noFill/>
          <a:ln>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9" name="Espace réservé du texte 6">
            <a:extLst>
              <a:ext uri="{FF2B5EF4-FFF2-40B4-BE49-F238E27FC236}">
                <a16:creationId xmlns="" xmlns:a16="http://schemas.microsoft.com/office/drawing/2014/main" id="{21BB1204-9251-47C6-AC69-85376C2E1CAA}"/>
              </a:ext>
            </a:extLst>
          </p:cNvPr>
          <p:cNvSpPr>
            <a:spLocks noGrp="1"/>
          </p:cNvSpPr>
          <p:nvPr>
            <p:ph type="body" sz="quarter" idx="16" hasCustomPrompt="1"/>
          </p:nvPr>
        </p:nvSpPr>
        <p:spPr>
          <a:xfrm>
            <a:off x="1619113" y="1249859"/>
            <a:ext cx="900000" cy="423154"/>
          </a:xfrm>
        </p:spPr>
        <p:txBody>
          <a:bodyPr>
            <a:normAutofit/>
          </a:bodyPr>
          <a:lstStyle>
            <a:lvl1pPr>
              <a:defRPr/>
            </a:lvl1pPr>
          </a:lstStyle>
          <a:p>
            <a:pPr lvl="0"/>
            <a:r>
              <a:rPr lang="fr-FR" dirty="0"/>
              <a:t>Duration </a:t>
            </a:r>
          </a:p>
        </p:txBody>
      </p:sp>
      <p:sp>
        <p:nvSpPr>
          <p:cNvPr id="20" name="Espace réservé du texte 6">
            <a:extLst>
              <a:ext uri="{FF2B5EF4-FFF2-40B4-BE49-F238E27FC236}">
                <a16:creationId xmlns="" xmlns:a16="http://schemas.microsoft.com/office/drawing/2014/main" id="{E9E2CB0E-9565-4AE6-9352-81E3CBA36256}"/>
              </a:ext>
            </a:extLst>
          </p:cNvPr>
          <p:cNvSpPr>
            <a:spLocks noGrp="1"/>
          </p:cNvSpPr>
          <p:nvPr>
            <p:ph type="body" sz="quarter" idx="17" hasCustomPrompt="1"/>
          </p:nvPr>
        </p:nvSpPr>
        <p:spPr>
          <a:xfrm>
            <a:off x="2673244" y="1242968"/>
            <a:ext cx="2640304" cy="423154"/>
          </a:xfrm>
        </p:spPr>
        <p:txBody>
          <a:bodyPr>
            <a:normAutofit/>
          </a:bodyPr>
          <a:lstStyle>
            <a:lvl1pPr>
              <a:spcBef>
                <a:spcPts val="0"/>
              </a:spcBef>
              <a:defRPr sz="800"/>
            </a:lvl1pPr>
          </a:lstStyle>
          <a:p>
            <a:pPr lvl="0"/>
            <a:r>
              <a:rPr lang="fr-FR" dirty="0"/>
              <a:t>Clic &amp; </a:t>
            </a:r>
            <a:r>
              <a:rPr lang="fr-FR" dirty="0" err="1"/>
              <a:t>write</a:t>
            </a:r>
            <a:r>
              <a:rPr lang="fr-FR" dirty="0"/>
              <a:t> : Name of </a:t>
            </a:r>
            <a:r>
              <a:rPr lang="fr-FR" dirty="0" err="1"/>
              <a:t>teacher</a:t>
            </a:r>
            <a:r>
              <a:rPr lang="fr-FR" dirty="0"/>
              <a:t>, </a:t>
            </a:r>
            <a:r>
              <a:rPr lang="fr-FR" dirty="0" err="1"/>
              <a:t>school</a:t>
            </a:r>
            <a:r>
              <a:rPr lang="fr-FR" dirty="0"/>
              <a:t> </a:t>
            </a:r>
            <a:r>
              <a:rPr lang="fr-FR" dirty="0" err="1"/>
              <a:t>name</a:t>
            </a:r>
            <a:r>
              <a:rPr lang="fr-FR" dirty="0"/>
              <a:t>, </a:t>
            </a:r>
            <a:r>
              <a:rPr lang="fr-FR" dirty="0" err="1"/>
              <a:t>town</a:t>
            </a:r>
            <a:r>
              <a:rPr lang="fr-FR" dirty="0"/>
              <a:t>, country, email </a:t>
            </a:r>
            <a:r>
              <a:rPr lang="fr-FR" dirty="0" err="1"/>
              <a:t>address</a:t>
            </a:r>
            <a:endParaRPr lang="fr-FR" dirty="0"/>
          </a:p>
        </p:txBody>
      </p:sp>
      <p:sp>
        <p:nvSpPr>
          <p:cNvPr id="21" name="Espace réservé du texte 9">
            <a:extLst>
              <a:ext uri="{FF2B5EF4-FFF2-40B4-BE49-F238E27FC236}">
                <a16:creationId xmlns="" xmlns:a16="http://schemas.microsoft.com/office/drawing/2014/main" id="{1695B7F6-2187-4D22-9B7A-9471B5E9480B}"/>
              </a:ext>
            </a:extLst>
          </p:cNvPr>
          <p:cNvSpPr>
            <a:spLocks noGrp="1"/>
          </p:cNvSpPr>
          <p:nvPr>
            <p:ph type="body" sz="quarter" idx="18" hasCustomPrompt="1"/>
          </p:nvPr>
        </p:nvSpPr>
        <p:spPr>
          <a:xfrm>
            <a:off x="3881337" y="2038836"/>
            <a:ext cx="3168511" cy="1223156"/>
          </a:xfrm>
        </p:spPr>
        <p:txBody>
          <a:bodyPr/>
          <a:lstStyle>
            <a:lvl1pPr>
              <a:defRPr/>
            </a:lvl1pPr>
          </a:lstStyle>
          <a:p>
            <a:pPr lvl="0"/>
            <a:r>
              <a:rPr lang="fr-FR" dirty="0"/>
              <a:t>Materials : clic &amp; </a:t>
            </a:r>
            <a:r>
              <a:rPr lang="fr-FR" dirty="0" err="1"/>
              <a:t>write</a:t>
            </a:r>
            <a:endParaRPr lang="fr-FR" dirty="0"/>
          </a:p>
        </p:txBody>
      </p:sp>
      <p:sp>
        <p:nvSpPr>
          <p:cNvPr id="22" name="ZoneTexte 21">
            <a:extLst>
              <a:ext uri="{FF2B5EF4-FFF2-40B4-BE49-F238E27FC236}">
                <a16:creationId xmlns="" xmlns:a16="http://schemas.microsoft.com/office/drawing/2014/main" id="{A869E009-F8A6-4094-B788-7D2E4865C26C}"/>
              </a:ext>
            </a:extLst>
          </p:cNvPr>
          <p:cNvSpPr txBox="1"/>
          <p:nvPr userDrawn="1"/>
        </p:nvSpPr>
        <p:spPr>
          <a:xfrm>
            <a:off x="594740" y="1777647"/>
            <a:ext cx="1472989"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Objectives </a:t>
            </a:r>
          </a:p>
        </p:txBody>
      </p:sp>
      <p:sp>
        <p:nvSpPr>
          <p:cNvPr id="23" name="ZoneTexte 22">
            <a:extLst>
              <a:ext uri="{FF2B5EF4-FFF2-40B4-BE49-F238E27FC236}">
                <a16:creationId xmlns="" xmlns:a16="http://schemas.microsoft.com/office/drawing/2014/main" id="{BE6C5723-CA8A-46E5-B860-A944356FBC54}"/>
              </a:ext>
            </a:extLst>
          </p:cNvPr>
          <p:cNvSpPr txBox="1"/>
          <p:nvPr userDrawn="1"/>
        </p:nvSpPr>
        <p:spPr>
          <a:xfrm>
            <a:off x="3881337" y="1779525"/>
            <a:ext cx="1308554" cy="307777"/>
          </a:xfrm>
          <a:prstGeom prst="rect">
            <a:avLst/>
          </a:prstGeom>
          <a:noFill/>
        </p:spPr>
        <p:txBody>
          <a:bodyPr wrap="square" rtlCol="0">
            <a:spAutoFit/>
          </a:bodyPr>
          <a:lstStyle/>
          <a:p>
            <a:pPr marL="0" indent="0">
              <a:buFont typeface="Wingdings" panose="05000000000000000000" pitchFamily="2" charset="2"/>
              <a:buNone/>
            </a:pPr>
            <a:r>
              <a:rPr lang="fr-FR" sz="1400" b="1" dirty="0">
                <a:solidFill>
                  <a:srgbClr val="002060"/>
                </a:solidFill>
              </a:rPr>
              <a:t>Materials</a:t>
            </a:r>
          </a:p>
        </p:txBody>
      </p:sp>
      <p:sp>
        <p:nvSpPr>
          <p:cNvPr id="24" name="Rectangle 23">
            <a:extLst>
              <a:ext uri="{FF2B5EF4-FFF2-40B4-BE49-F238E27FC236}">
                <a16:creationId xmlns="" xmlns:a16="http://schemas.microsoft.com/office/drawing/2014/main" id="{26F2B12F-B54B-48DC-A54E-7131EF32E500}"/>
              </a:ext>
            </a:extLst>
          </p:cNvPr>
          <p:cNvSpPr/>
          <p:nvPr userDrawn="1"/>
        </p:nvSpPr>
        <p:spPr>
          <a:xfrm>
            <a:off x="583228" y="1816543"/>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583557" y="3672724"/>
            <a:ext cx="6480000" cy="6598986"/>
          </a:xfrm>
        </p:spPr>
        <p:txBody>
          <a:bodyPr>
            <a:normAutofit/>
          </a:bodyPr>
          <a:lstStyle>
            <a:lvl1pPr>
              <a:defRPr sz="1100" b="0" u="sng"/>
            </a:lvl1pPr>
            <a:lvl2pPr>
              <a:defRPr i="1" u="none"/>
            </a:lvl2pPr>
          </a:lstStyle>
          <a:p>
            <a:pPr lvl="0"/>
            <a:r>
              <a:rPr lang="fr-FR" dirty="0"/>
              <a:t>Clic &amp; </a:t>
            </a:r>
            <a:r>
              <a:rPr lang="fr-FR" dirty="0" err="1"/>
              <a:t>write</a:t>
            </a:r>
            <a:r>
              <a:rPr lang="fr-FR" dirty="0"/>
              <a:t>…</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574677" y="3406421"/>
            <a:ext cx="6480000" cy="68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7" name="ZoneTexte 36">
            <a:extLst>
              <a:ext uri="{FF2B5EF4-FFF2-40B4-BE49-F238E27FC236}">
                <a16:creationId xmlns="" xmlns:a16="http://schemas.microsoft.com/office/drawing/2014/main" id="{758BC981-C99F-41FE-9779-5AD7EDF6DC9D}"/>
              </a:ext>
            </a:extLst>
          </p:cNvPr>
          <p:cNvSpPr txBox="1"/>
          <p:nvPr userDrawn="1"/>
        </p:nvSpPr>
        <p:spPr>
          <a:xfrm>
            <a:off x="574677" y="3381132"/>
            <a:ext cx="1472989" cy="307777"/>
          </a:xfrm>
          <a:prstGeom prst="rect">
            <a:avLst/>
          </a:prstGeom>
          <a:noFill/>
        </p:spPr>
        <p:txBody>
          <a:bodyPr wrap="square" rtlCol="0">
            <a:noAutofit/>
          </a:bodyPr>
          <a:lstStyle/>
          <a:p>
            <a:pPr marL="0" indent="0">
              <a:buFont typeface="Wingdings" panose="05000000000000000000" pitchFamily="2" charset="2"/>
              <a:buNone/>
            </a:pPr>
            <a:r>
              <a:rPr lang="fr-FR" sz="1400" b="1" u="none" dirty="0">
                <a:solidFill>
                  <a:srgbClr val="002060"/>
                </a:solidFill>
              </a:rPr>
              <a:t>Progress</a:t>
            </a:r>
            <a:r>
              <a:rPr lang="fr-FR" sz="1400" b="1" dirty="0">
                <a:solidFill>
                  <a:srgbClr val="002060"/>
                </a:solidFill>
              </a:rPr>
              <a:t>  </a:t>
            </a:r>
          </a:p>
        </p:txBody>
      </p:sp>
      <p:sp>
        <p:nvSpPr>
          <p:cNvPr id="11" name="ZoneTexte 10">
            <a:extLst>
              <a:ext uri="{FF2B5EF4-FFF2-40B4-BE49-F238E27FC236}">
                <a16:creationId xmlns="" xmlns:a16="http://schemas.microsoft.com/office/drawing/2014/main" id="{D77B0B10-3318-41AF-9424-7DA48EE71399}"/>
              </a:ext>
            </a:extLst>
          </p:cNvPr>
          <p:cNvSpPr txBox="1"/>
          <p:nvPr userDrawn="1"/>
        </p:nvSpPr>
        <p:spPr>
          <a:xfrm>
            <a:off x="573344" y="998749"/>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Class </a:t>
            </a:r>
            <a:r>
              <a:rPr lang="fr-FR" sz="1400" b="1" dirty="0" err="1">
                <a:solidFill>
                  <a:srgbClr val="002060"/>
                </a:solidFill>
              </a:rPr>
              <a:t>level</a:t>
            </a:r>
            <a:endParaRPr lang="fr-FR" sz="1400" b="1" dirty="0">
              <a:solidFill>
                <a:srgbClr val="002060"/>
              </a:solidFill>
            </a:endParaRPr>
          </a:p>
        </p:txBody>
      </p:sp>
      <p:sp>
        <p:nvSpPr>
          <p:cNvPr id="12" name="ZoneTexte 11">
            <a:extLst>
              <a:ext uri="{FF2B5EF4-FFF2-40B4-BE49-F238E27FC236}">
                <a16:creationId xmlns="" xmlns:a16="http://schemas.microsoft.com/office/drawing/2014/main" id="{A1922824-3056-4BB1-B1B7-9BB628C288F5}"/>
              </a:ext>
            </a:extLst>
          </p:cNvPr>
          <p:cNvSpPr txBox="1"/>
          <p:nvPr userDrawn="1"/>
        </p:nvSpPr>
        <p:spPr>
          <a:xfrm>
            <a:off x="1619113" y="968217"/>
            <a:ext cx="900000" cy="523220"/>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Duration </a:t>
            </a:r>
          </a:p>
        </p:txBody>
      </p:sp>
      <p:sp>
        <p:nvSpPr>
          <p:cNvPr id="16" name="ZoneTexte 15">
            <a:extLst>
              <a:ext uri="{FF2B5EF4-FFF2-40B4-BE49-F238E27FC236}">
                <a16:creationId xmlns="" xmlns:a16="http://schemas.microsoft.com/office/drawing/2014/main" id="{0021D902-A9B1-41CB-8807-A00E756B78C3}"/>
              </a:ext>
            </a:extLst>
          </p:cNvPr>
          <p:cNvSpPr txBox="1"/>
          <p:nvPr userDrawn="1"/>
        </p:nvSpPr>
        <p:spPr>
          <a:xfrm>
            <a:off x="2654998" y="968217"/>
            <a:ext cx="2658550" cy="307777"/>
          </a:xfrm>
          <a:prstGeom prst="rect">
            <a:avLst/>
          </a:prstGeom>
          <a:noFill/>
        </p:spPr>
        <p:txBody>
          <a:bodyPr wrap="square" rtlCol="0">
            <a:normAutofit/>
          </a:bodyPr>
          <a:lstStyle/>
          <a:p>
            <a:pPr marL="0" indent="0">
              <a:buFont typeface="Wingdings" panose="05000000000000000000" pitchFamily="2" charset="2"/>
              <a:buNone/>
            </a:pPr>
            <a:r>
              <a:rPr lang="fr-FR" sz="1400" b="1" dirty="0">
                <a:solidFill>
                  <a:srgbClr val="002060"/>
                </a:solidFill>
              </a:rPr>
              <a:t> </a:t>
            </a:r>
            <a:r>
              <a:rPr lang="fr-FR" sz="1400" b="1" dirty="0" err="1">
                <a:solidFill>
                  <a:srgbClr val="002060"/>
                </a:solidFill>
              </a:rPr>
              <a:t>Performed</a:t>
            </a:r>
            <a:r>
              <a:rPr lang="fr-FR" sz="1400" b="1" dirty="0">
                <a:solidFill>
                  <a:srgbClr val="002060"/>
                </a:solidFill>
              </a:rPr>
              <a:t> by : </a:t>
            </a: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574678" y="10228669"/>
            <a:ext cx="6488880"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27" name="Image 26">
            <a:extLst>
              <a:ext uri="{FF2B5EF4-FFF2-40B4-BE49-F238E27FC236}">
                <a16:creationId xmlns="" xmlns:a16="http://schemas.microsoft.com/office/drawing/2014/main" id="{F3EF7870-0407-4B2C-AAD6-72E2DEEA32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662234"/>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8" name="Rectangle 27">
            <a:extLst>
              <a:ext uri="{FF2B5EF4-FFF2-40B4-BE49-F238E27FC236}">
                <a16:creationId xmlns="" xmlns:a16="http://schemas.microsoft.com/office/drawing/2014/main" id="{D100FE20-9858-4815-8957-003496DD3FD4}"/>
              </a:ext>
            </a:extLst>
          </p:cNvPr>
          <p:cNvSpPr/>
          <p:nvPr userDrawn="1"/>
        </p:nvSpPr>
        <p:spPr>
          <a:xfrm>
            <a:off x="3881848" y="1823201"/>
            <a:ext cx="3168000" cy="1440000"/>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pic>
        <p:nvPicPr>
          <p:cNvPr id="5" name="Image 4">
            <a:extLst>
              <a:ext uri="{FF2B5EF4-FFF2-40B4-BE49-F238E27FC236}">
                <a16:creationId xmlns="" xmlns:a16="http://schemas.microsoft.com/office/drawing/2014/main" id="{A7EC2E93-692C-4898-8BC0-F6EDC4E6F81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49433" y="1028773"/>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Espace réservé du texte 5"/>
          <p:cNvSpPr>
            <a:spLocks noGrp="1"/>
          </p:cNvSpPr>
          <p:nvPr>
            <p:ph type="body" sz="quarter" idx="22" hasCustomPrompt="1"/>
          </p:nvPr>
        </p:nvSpPr>
        <p:spPr>
          <a:xfrm>
            <a:off x="6086119" y="230344"/>
            <a:ext cx="1020763" cy="276173"/>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none"/>
        </p:style>
        <p:txBody>
          <a:bodyPr wrap="none" lIns="36000" tIns="36000" rIns="36000" bIns="36000" anchor="ctr" anchorCtr="0">
            <a:normAutofit/>
          </a:bodyPr>
          <a:lstStyle>
            <a:lvl1pPr marL="0" indent="0" algn="ctr">
              <a:buNone/>
              <a:defRPr sz="800" b="0" cap="none" spc="0" baseline="0">
                <a:ln w="0">
                  <a:solidFill>
                    <a:schemeClr val="bg1"/>
                  </a:solidFill>
                </a:ln>
                <a:solidFill>
                  <a:schemeClr val="tx2"/>
                </a:solidFill>
                <a:effectLst>
                  <a:reflection blurRad="6350" stA="53000" endA="300" endPos="35500" dir="5400000" sy="-90000" algn="bl" rotWithShape="0"/>
                </a:effectLst>
              </a:defRPr>
            </a:lvl1pPr>
          </a:lstStyle>
          <a:p>
            <a:pPr lvl="0"/>
            <a:r>
              <a:rPr lang="fr-FR" dirty="0" smtClean="0"/>
              <a:t>CLIC MATHS DOMAIN</a:t>
            </a:r>
            <a:endParaRPr lang="en-US" dirty="0"/>
          </a:p>
        </p:txBody>
      </p:sp>
      <p:sp>
        <p:nvSpPr>
          <p:cNvPr id="30" name="Slide Number Placeholder 5"/>
          <p:cNvSpPr>
            <a:spLocks noGrp="1"/>
          </p:cNvSpPr>
          <p:nvPr>
            <p:ph type="sldNum" sz="quarter" idx="4"/>
          </p:nvPr>
        </p:nvSpPr>
        <p:spPr bwMode="gray">
          <a:xfrm>
            <a:off x="594740" y="254877"/>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0653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esson plan p2">
    <p:spTree>
      <p:nvGrpSpPr>
        <p:cNvPr id="1" name=""/>
        <p:cNvGrpSpPr/>
        <p:nvPr/>
      </p:nvGrpSpPr>
      <p:grpSpPr>
        <a:xfrm>
          <a:off x="0" y="0"/>
          <a:ext cx="0" cy="0"/>
          <a:chOff x="0" y="0"/>
          <a:chExt cx="0" cy="0"/>
        </a:xfrm>
      </p:grpSpPr>
      <p:sp>
        <p:nvSpPr>
          <p:cNvPr id="35" name="Espace réservé du texte 34">
            <a:extLst>
              <a:ext uri="{FF2B5EF4-FFF2-40B4-BE49-F238E27FC236}">
                <a16:creationId xmlns="" xmlns:a16="http://schemas.microsoft.com/office/drawing/2014/main" id="{427DB898-0B54-4FEF-8577-CBB531C8776B}"/>
              </a:ext>
            </a:extLst>
          </p:cNvPr>
          <p:cNvSpPr>
            <a:spLocks noGrp="1"/>
          </p:cNvSpPr>
          <p:nvPr>
            <p:ph type="body" sz="quarter" idx="21" hasCustomPrompt="1"/>
          </p:nvPr>
        </p:nvSpPr>
        <p:spPr>
          <a:xfrm>
            <a:off x="601663" y="986827"/>
            <a:ext cx="6480000" cy="9104025"/>
          </a:xfrm>
        </p:spPr>
        <p:txBody>
          <a:bodyPr/>
          <a:lstStyle>
            <a:lvl1pPr>
              <a:defRPr b="0" u="sng"/>
            </a:lvl1pPr>
            <a:lvl2pPr>
              <a:defRPr i="1" u="none"/>
            </a:lvl2pPr>
          </a:lstStyle>
          <a:p>
            <a:pPr lvl="0"/>
            <a:r>
              <a:rPr lang="fr-FR" dirty="0"/>
              <a:t>Clic &amp; </a:t>
            </a:r>
            <a:r>
              <a:rPr lang="fr-FR" dirty="0" err="1"/>
              <a:t>write</a:t>
            </a:r>
            <a:r>
              <a:rPr lang="fr-FR" dirty="0"/>
              <a:t> the </a:t>
            </a:r>
            <a:r>
              <a:rPr lang="fr-FR" dirty="0" err="1"/>
              <a:t>following</a:t>
            </a:r>
            <a:r>
              <a:rPr lang="fr-FR" dirty="0"/>
              <a:t> of the process…</a:t>
            </a:r>
          </a:p>
        </p:txBody>
      </p:sp>
      <p:sp>
        <p:nvSpPr>
          <p:cNvPr id="36" name="Rectangle 35">
            <a:extLst>
              <a:ext uri="{FF2B5EF4-FFF2-40B4-BE49-F238E27FC236}">
                <a16:creationId xmlns="" xmlns:a16="http://schemas.microsoft.com/office/drawing/2014/main" id="{F70363A5-2C64-488D-8E8A-C473BC44ADB5}"/>
              </a:ext>
            </a:extLst>
          </p:cNvPr>
          <p:cNvSpPr/>
          <p:nvPr userDrawn="1"/>
        </p:nvSpPr>
        <p:spPr>
          <a:xfrm>
            <a:off x="601663" y="986827"/>
            <a:ext cx="6480000" cy="911969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6" name="ZoneTexte 25">
            <a:extLst>
              <a:ext uri="{FF2B5EF4-FFF2-40B4-BE49-F238E27FC236}">
                <a16:creationId xmlns="" xmlns:a16="http://schemas.microsoft.com/office/drawing/2014/main" id="{F6565213-6BC8-49E4-8AA4-77743B7440FD}"/>
              </a:ext>
            </a:extLst>
          </p:cNvPr>
          <p:cNvSpPr txBox="1"/>
          <p:nvPr userDrawn="1"/>
        </p:nvSpPr>
        <p:spPr>
          <a:xfrm>
            <a:off x="601664" y="10106526"/>
            <a:ext cx="6479999" cy="326572"/>
          </a:xfrm>
          <a:prstGeom prst="rect">
            <a:avLst/>
          </a:prstGeom>
          <a:noFill/>
        </p:spPr>
        <p:txBody>
          <a:bodyPr wrap="square" rtlCol="0">
            <a:noAutofit/>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700" i="0" dirty="0">
                <a:latin typeface="Arial Narrow" panose="020B0606020202030204" pitchFamily="34" charset="0"/>
              </a:rPr>
              <a:t>This project has been funded with the support of the European Commission.</a:t>
            </a:r>
            <a:r>
              <a:rPr lang="fr-FR" sz="700" i="0" dirty="0">
                <a:latin typeface="Arial Narrow" panose="020B0606020202030204" pitchFamily="34" charset="0"/>
              </a:rPr>
              <a:t> </a:t>
            </a:r>
            <a:r>
              <a:rPr lang="en-US" sz="700" i="0" dirty="0">
                <a:latin typeface="Arial Narrow" panose="020B0606020202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fr-FR" sz="700" b="1" i="0" dirty="0">
              <a:solidFill>
                <a:srgbClr val="002060"/>
              </a:solidFill>
              <a:latin typeface="Arial Narrow" panose="020B0606020202030204" pitchFamily="34" charset="0"/>
            </a:endParaRPr>
          </a:p>
        </p:txBody>
      </p:sp>
      <p:pic>
        <p:nvPicPr>
          <p:cNvPr id="10" name="Image 9">
            <a:extLst>
              <a:ext uri="{FF2B5EF4-FFF2-40B4-BE49-F238E27FC236}">
                <a16:creationId xmlns="" xmlns:a16="http://schemas.microsoft.com/office/drawing/2014/main" id="{BEF7F1B6-3DC3-45BA-932A-2F2533E3E1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41619" y="408328"/>
            <a:ext cx="1008229" cy="288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1" name="Image 10">
            <a:extLst>
              <a:ext uri="{FF2B5EF4-FFF2-40B4-BE49-F238E27FC236}">
                <a16:creationId xmlns="" xmlns:a16="http://schemas.microsoft.com/office/drawing/2014/main" id="{46FE41A0-ACCD-4E4B-B484-CA0640693F7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79423" y="164834"/>
            <a:ext cx="1584000" cy="638711"/>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Slide Number Placeholder 5"/>
          <p:cNvSpPr>
            <a:spLocks noGrp="1"/>
          </p:cNvSpPr>
          <p:nvPr>
            <p:ph type="sldNum" sz="quarter" idx="4"/>
          </p:nvPr>
        </p:nvSpPr>
        <p:spPr bwMode="gray">
          <a:xfrm>
            <a:off x="601663" y="267708"/>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60586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5447" y="486252"/>
            <a:ext cx="5528012" cy="3527739"/>
          </a:xfrm>
        </p:spPr>
        <p:txBody>
          <a:bodyPr anchor="ctr" anchorCtr="0">
            <a:normAutofit/>
          </a:bodyPr>
          <a:lstStyle>
            <a:lvl1pPr algn="ctr">
              <a:defRPr sz="3349">
                <a:solidFill>
                  <a:srgbClr val="002060"/>
                </a:solidFill>
                <a:effectLst>
                  <a:outerShdw blurRad="38100" dist="38100" dir="2700000" algn="tl">
                    <a:srgbClr val="000000">
                      <a:alpha val="43137"/>
                    </a:srgbClr>
                  </a:outerShdw>
                </a:effectLst>
              </a:defRPr>
            </a:lvl1pPr>
          </a:lstStyle>
          <a:p>
            <a:r>
              <a:rPr lang="fr-FR" dirty="0"/>
              <a:t>Clic &amp; Write</a:t>
            </a:r>
            <a:br>
              <a:rPr lang="fr-FR" dirty="0"/>
            </a:br>
            <a:r>
              <a:rPr lang="fr-FR" dirty="0"/>
              <a:t> the Section</a:t>
            </a:r>
            <a:br>
              <a:rPr lang="fr-FR" dirty="0"/>
            </a:br>
            <a:r>
              <a:rPr lang="fr-FR" dirty="0" err="1"/>
              <a:t>title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Slide Number Placeholder 5"/>
          <p:cNvSpPr>
            <a:spLocks noGrp="1"/>
          </p:cNvSpPr>
          <p:nvPr>
            <p:ph type="sldNum" sz="quarter" idx="4"/>
          </p:nvPr>
        </p:nvSpPr>
        <p:spPr bwMode="gray">
          <a:xfrm>
            <a:off x="299139" y="7063242"/>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3809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Freeform 6"/>
          <p:cNvSpPr/>
          <p:nvPr/>
        </p:nvSpPr>
        <p:spPr bwMode="auto">
          <a:xfrm>
            <a:off x="0" y="6740941"/>
            <a:ext cx="1081775" cy="12138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8" name="ZoneTexte 7">
            <a:extLst>
              <a:ext uri="{FF2B5EF4-FFF2-40B4-BE49-F238E27FC236}">
                <a16:creationId xmlns="" xmlns:a16="http://schemas.microsoft.com/office/drawing/2014/main" id="{BAF42468-8A01-463E-B5B2-E9D48C21A746}"/>
              </a:ext>
            </a:extLst>
          </p:cNvPr>
          <p:cNvSpPr txBox="1"/>
          <p:nvPr userDrawn="1"/>
        </p:nvSpPr>
        <p:spPr>
          <a:xfrm>
            <a:off x="1605446" y="4982465"/>
            <a:ext cx="5528012" cy="923330"/>
          </a:xfrm>
          <a:prstGeom prst="rect">
            <a:avLst/>
          </a:prstGeom>
          <a:noFill/>
        </p:spPr>
        <p:txBody>
          <a:bodyPr wrap="square" rtlCol="0">
            <a:spAutoFit/>
          </a:bodyPr>
          <a:lstStyle/>
          <a:p>
            <a:pPr algn="ctr"/>
            <a:r>
              <a:rPr lang="fr-FR" i="1" dirty="0">
                <a:solidFill>
                  <a:srgbClr val="002060"/>
                </a:solidFill>
              </a:rPr>
              <a:t>A collection of </a:t>
            </a:r>
            <a:r>
              <a:rPr lang="fr-FR" i="1" dirty="0" err="1">
                <a:solidFill>
                  <a:srgbClr val="002060"/>
                </a:solidFill>
              </a:rPr>
              <a:t>lessons</a:t>
            </a:r>
            <a:r>
              <a:rPr lang="fr-FR" i="1" dirty="0">
                <a:solidFill>
                  <a:srgbClr val="002060"/>
                </a:solidFill>
              </a:rPr>
              <a:t> or</a:t>
            </a:r>
          </a:p>
          <a:p>
            <a:pPr algn="ctr"/>
            <a:r>
              <a:rPr lang="fr-FR" i="1" dirty="0" err="1">
                <a:solidFill>
                  <a:srgbClr val="002060"/>
                </a:solidFill>
              </a:rPr>
              <a:t>didactic</a:t>
            </a:r>
            <a:r>
              <a:rPr lang="fr-FR" i="1" dirty="0">
                <a:solidFill>
                  <a:srgbClr val="002060"/>
                </a:solidFill>
              </a:rPr>
              <a:t> propositions </a:t>
            </a:r>
            <a:r>
              <a:rPr lang="fr-FR" i="1" dirty="0" err="1">
                <a:solidFill>
                  <a:srgbClr val="002060"/>
                </a:solidFill>
              </a:rPr>
              <a:t>using</a:t>
            </a:r>
            <a:r>
              <a:rPr lang="fr-FR" i="1" dirty="0">
                <a:solidFill>
                  <a:srgbClr val="002060"/>
                </a:solidFill>
              </a:rPr>
              <a:t> maths </a:t>
            </a:r>
            <a:r>
              <a:rPr lang="fr-FR" i="1" dirty="0" err="1">
                <a:solidFill>
                  <a:srgbClr val="002060"/>
                </a:solidFill>
              </a:rPr>
              <a:t>games</a:t>
            </a:r>
            <a:endParaRPr lang="fr-FR" i="1" dirty="0">
              <a:solidFill>
                <a:srgbClr val="002060"/>
              </a:solidFill>
            </a:endParaRPr>
          </a:p>
          <a:p>
            <a:pPr algn="ctr"/>
            <a:r>
              <a:rPr lang="fr-FR" i="1" dirty="0">
                <a:solidFill>
                  <a:srgbClr val="002060"/>
                </a:solidFill>
              </a:rPr>
              <a:t>for </a:t>
            </a:r>
            <a:r>
              <a:rPr lang="fr-FR" i="1" dirty="0" err="1">
                <a:solidFill>
                  <a:srgbClr val="002060"/>
                </a:solidFill>
              </a:rPr>
              <a:t>primary</a:t>
            </a:r>
            <a:r>
              <a:rPr lang="fr-FR" i="1" dirty="0">
                <a:solidFill>
                  <a:srgbClr val="002060"/>
                </a:solidFill>
              </a:rPr>
              <a:t> </a:t>
            </a:r>
            <a:r>
              <a:rPr lang="fr-FR" i="1" dirty="0" err="1">
                <a:solidFill>
                  <a:srgbClr val="002060"/>
                </a:solidFill>
              </a:rPr>
              <a:t>school</a:t>
            </a:r>
            <a:r>
              <a:rPr lang="fr-FR" i="1" dirty="0">
                <a:solidFill>
                  <a:srgbClr val="002060"/>
                </a:solidFill>
              </a:rPr>
              <a:t> </a:t>
            </a:r>
            <a:r>
              <a:rPr lang="fr-FR" i="1" dirty="0" err="1">
                <a:solidFill>
                  <a:srgbClr val="002060"/>
                </a:solidFill>
              </a:rPr>
              <a:t>teachers</a:t>
            </a:r>
            <a:endParaRPr lang="fr-FR" i="1" dirty="0">
              <a:solidFill>
                <a:srgbClr val="002060"/>
              </a:solidFill>
            </a:endParaRPr>
          </a:p>
        </p:txBody>
      </p:sp>
      <p:sp>
        <p:nvSpPr>
          <p:cNvPr id="11" name="ZoneTexte 10">
            <a:extLst>
              <a:ext uri="{FF2B5EF4-FFF2-40B4-BE49-F238E27FC236}">
                <a16:creationId xmlns="" xmlns:a16="http://schemas.microsoft.com/office/drawing/2014/main" id="{217ADF92-197F-4ED4-9752-CB5CDB2CC88B}"/>
              </a:ext>
            </a:extLst>
          </p:cNvPr>
          <p:cNvSpPr txBox="1"/>
          <p:nvPr userDrawn="1"/>
        </p:nvSpPr>
        <p:spPr>
          <a:xfrm>
            <a:off x="1433996" y="958510"/>
            <a:ext cx="5528012" cy="3093154"/>
          </a:xfrm>
          <a:prstGeom prst="rect">
            <a:avLst/>
          </a:prstGeom>
          <a:noFill/>
        </p:spPr>
        <p:txBody>
          <a:bodyPr wrap="square" rtlCol="0">
            <a:spAutoFit/>
          </a:bodyPr>
          <a:lstStyle/>
          <a:p>
            <a:pPr algn="ctr"/>
            <a:r>
              <a:rPr lang="fr-FR" sz="6500" dirty="0">
                <a:solidFill>
                  <a:srgbClr val="002060"/>
                </a:solidFill>
                <a:latin typeface="+mj-lt"/>
              </a:rPr>
              <a:t>MATHS THROUGH GAMES</a:t>
            </a:r>
          </a:p>
        </p:txBody>
      </p:sp>
      <p:pic>
        <p:nvPicPr>
          <p:cNvPr id="12" name="Image 11">
            <a:extLst>
              <a:ext uri="{FF2B5EF4-FFF2-40B4-BE49-F238E27FC236}">
                <a16:creationId xmlns="" xmlns:a16="http://schemas.microsoft.com/office/drawing/2014/main" id="{D7F3506C-F432-4D03-ABBA-193F91E043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360000">
            <a:off x="3817306" y="9373268"/>
            <a:ext cx="2520000" cy="719836"/>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Image 12">
            <a:extLst>
              <a:ext uri="{FF2B5EF4-FFF2-40B4-BE49-F238E27FC236}">
                <a16:creationId xmlns="" xmlns:a16="http://schemas.microsoft.com/office/drawing/2014/main" id="{3E287E13-2941-4B64-90B6-03315D829E1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66005" y="6740941"/>
            <a:ext cx="4463991" cy="1800000"/>
          </a:xfrm>
          <a:prstGeom prst="rect">
            <a:avLst/>
          </a:prstGeom>
          <a:solidFill>
            <a:srgbClr val="FFFFFF">
              <a:shade val="85000"/>
            </a:srgbClr>
          </a:solidFill>
          <a:ln w="190500" cap="sq">
            <a:no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632245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4">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19D56307-B3EF-4123-AC73-551D7AE1BF2C}"/>
              </a:ext>
            </a:extLst>
          </p:cNvPr>
          <p:cNvSpPr txBox="1"/>
          <p:nvPr userDrawn="1"/>
        </p:nvSpPr>
        <p:spPr>
          <a:xfrm>
            <a:off x="601664" y="10106526"/>
            <a:ext cx="6714673" cy="326572"/>
          </a:xfrm>
          <a:prstGeom prst="rect">
            <a:avLst/>
          </a:prstGeom>
          <a:noFill/>
        </p:spPr>
        <p:txBody>
          <a:bodyPr wrap="square" rtlCol="0">
            <a:no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800" dirty="0">
                <a:latin typeface="Arial Narrow" panose="020B0606020202030204" pitchFamily="34" charset="0"/>
              </a:rPr>
              <a:t>The </a:t>
            </a:r>
            <a:r>
              <a:rPr lang="fr-FR" sz="800" dirty="0" err="1">
                <a:latin typeface="Arial Narrow" panose="020B0606020202030204" pitchFamily="34" charset="0"/>
              </a:rPr>
              <a:t>Europeen</a:t>
            </a:r>
            <a:r>
              <a:rPr lang="fr-FR" sz="800" dirty="0">
                <a:latin typeface="Arial Narrow" panose="020B0606020202030204" pitchFamily="34" charset="0"/>
              </a:rPr>
              <a:t> Commission support for the production of </a:t>
            </a:r>
            <a:r>
              <a:rPr lang="fr-FR" sz="800" dirty="0" err="1">
                <a:latin typeface="Arial Narrow" panose="020B0606020202030204" pitchFamily="34" charset="0"/>
              </a:rPr>
              <a:t>this</a:t>
            </a:r>
            <a:r>
              <a:rPr lang="fr-FR" sz="800" dirty="0">
                <a:latin typeface="Arial Narrow" panose="020B0606020202030204" pitchFamily="34" charset="0"/>
              </a:rPr>
              <a:t> publication </a:t>
            </a:r>
            <a:r>
              <a:rPr lang="fr-FR" sz="800" dirty="0" err="1">
                <a:latin typeface="Arial Narrow" panose="020B0606020202030204" pitchFamily="34" charset="0"/>
              </a:rPr>
              <a:t>does</a:t>
            </a:r>
            <a:r>
              <a:rPr lang="fr-FR" sz="800" dirty="0">
                <a:latin typeface="Arial Narrow" panose="020B0606020202030204" pitchFamily="34" charset="0"/>
              </a:rPr>
              <a:t> not </a:t>
            </a:r>
            <a:r>
              <a:rPr lang="fr-FR" sz="800" dirty="0" err="1">
                <a:latin typeface="Arial Narrow" panose="020B0606020202030204" pitchFamily="34" charset="0"/>
              </a:rPr>
              <a:t>constitute</a:t>
            </a:r>
            <a:r>
              <a:rPr lang="fr-FR" sz="800" dirty="0">
                <a:latin typeface="Arial Narrow" panose="020B0606020202030204" pitchFamily="34" charset="0"/>
              </a:rPr>
              <a:t> an </a:t>
            </a:r>
            <a:r>
              <a:rPr lang="fr-FR" sz="800" dirty="0" err="1">
                <a:latin typeface="Arial Narrow" panose="020B0606020202030204" pitchFamily="34" charset="0"/>
              </a:rPr>
              <a:t>endorsement</a:t>
            </a:r>
            <a:r>
              <a:rPr lang="fr-FR" sz="800" dirty="0">
                <a:latin typeface="Arial Narrow" panose="020B0606020202030204" pitchFamily="34" charset="0"/>
              </a:rPr>
              <a:t> of the contentes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reflects</a:t>
            </a:r>
            <a:r>
              <a:rPr lang="fr-FR" sz="800" dirty="0">
                <a:latin typeface="Arial Narrow" panose="020B0606020202030204" pitchFamily="34" charset="0"/>
              </a:rPr>
              <a:t> the </a:t>
            </a:r>
            <a:r>
              <a:rPr lang="fr-FR" sz="800" dirty="0" err="1">
                <a:latin typeface="Arial Narrow" panose="020B0606020202030204" pitchFamily="34" charset="0"/>
              </a:rPr>
              <a:t>views</a:t>
            </a:r>
            <a:r>
              <a:rPr lang="fr-FR" sz="800" dirty="0">
                <a:latin typeface="Arial Narrow" panose="020B0606020202030204" pitchFamily="34" charset="0"/>
              </a:rPr>
              <a:t> </a:t>
            </a:r>
            <a:r>
              <a:rPr lang="fr-FR" sz="800" dirty="0" err="1">
                <a:latin typeface="Arial Narrow" panose="020B0606020202030204" pitchFamily="34" charset="0"/>
              </a:rPr>
              <a:t>only</a:t>
            </a:r>
            <a:r>
              <a:rPr lang="fr-FR" sz="800" dirty="0">
                <a:latin typeface="Arial Narrow" panose="020B0606020202030204" pitchFamily="34" charset="0"/>
              </a:rPr>
              <a:t> of the </a:t>
            </a:r>
            <a:r>
              <a:rPr lang="fr-FR" sz="800" dirty="0" err="1">
                <a:latin typeface="Arial Narrow" panose="020B0606020202030204" pitchFamily="34" charset="0"/>
              </a:rPr>
              <a:t>authors</a:t>
            </a:r>
            <a:r>
              <a:rPr lang="fr-FR" sz="800" dirty="0">
                <a:latin typeface="Arial Narrow" panose="020B0606020202030204" pitchFamily="34" charset="0"/>
              </a:rPr>
              <a:t>, and the Commission </a:t>
            </a:r>
            <a:r>
              <a:rPr lang="fr-FR" sz="800" dirty="0" err="1">
                <a:latin typeface="Arial Narrow" panose="020B0606020202030204" pitchFamily="34" charset="0"/>
              </a:rPr>
              <a:t>cannot</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a:t>
            </a:r>
            <a:r>
              <a:rPr lang="fr-FR" sz="800" dirty="0" err="1">
                <a:latin typeface="Arial Narrow" panose="020B0606020202030204" pitchFamily="34" charset="0"/>
              </a:rPr>
              <a:t>responsible</a:t>
            </a:r>
            <a:r>
              <a:rPr lang="fr-FR" sz="800" dirty="0">
                <a:latin typeface="Arial Narrow" panose="020B0606020202030204" pitchFamily="34" charset="0"/>
              </a:rPr>
              <a:t> for </a:t>
            </a:r>
            <a:r>
              <a:rPr lang="fr-FR" sz="800" dirty="0" err="1">
                <a:latin typeface="Arial Narrow" panose="020B0606020202030204" pitchFamily="34" charset="0"/>
              </a:rPr>
              <a:t>any</a:t>
            </a:r>
            <a:r>
              <a:rPr lang="fr-FR" sz="800" dirty="0">
                <a:latin typeface="Arial Narrow" panose="020B0606020202030204" pitchFamily="34" charset="0"/>
              </a:rPr>
              <a:t> use </a:t>
            </a:r>
            <a:r>
              <a:rPr lang="fr-FR" sz="800" dirty="0" err="1">
                <a:latin typeface="Arial Narrow" panose="020B0606020202030204" pitchFamily="34" charset="0"/>
              </a:rPr>
              <a:t>which</a:t>
            </a:r>
            <a:r>
              <a:rPr lang="fr-FR" sz="800" dirty="0">
                <a:latin typeface="Arial Narrow" panose="020B0606020202030204" pitchFamily="34" charset="0"/>
              </a:rPr>
              <a:t> </a:t>
            </a:r>
            <a:r>
              <a:rPr lang="fr-FR" sz="800" dirty="0" err="1">
                <a:latin typeface="Arial Narrow" panose="020B0606020202030204" pitchFamily="34" charset="0"/>
              </a:rPr>
              <a:t>may</a:t>
            </a:r>
            <a:r>
              <a:rPr lang="fr-FR" sz="800" dirty="0">
                <a:latin typeface="Arial Narrow" panose="020B0606020202030204" pitchFamily="34" charset="0"/>
              </a:rPr>
              <a:t> </a:t>
            </a:r>
            <a:r>
              <a:rPr lang="fr-FR" sz="800" dirty="0" err="1">
                <a:latin typeface="Arial Narrow" panose="020B0606020202030204" pitchFamily="34" charset="0"/>
              </a:rPr>
              <a:t>be</a:t>
            </a:r>
            <a:r>
              <a:rPr lang="fr-FR" sz="800" dirty="0">
                <a:latin typeface="Arial Narrow" panose="020B0606020202030204" pitchFamily="34" charset="0"/>
              </a:rPr>
              <a:t> made of the information </a:t>
            </a:r>
            <a:r>
              <a:rPr lang="fr-FR" sz="800" dirty="0" err="1">
                <a:latin typeface="Arial Narrow" panose="020B0606020202030204" pitchFamily="34" charset="0"/>
              </a:rPr>
              <a:t>contained</a:t>
            </a:r>
            <a:r>
              <a:rPr lang="fr-FR" sz="800" dirty="0">
                <a:latin typeface="Arial Narrow" panose="020B0606020202030204" pitchFamily="34" charset="0"/>
              </a:rPr>
              <a:t> </a:t>
            </a:r>
            <a:r>
              <a:rPr lang="fr-FR" sz="800" dirty="0" err="1">
                <a:latin typeface="Arial Narrow" panose="020B0606020202030204" pitchFamily="34" charset="0"/>
              </a:rPr>
              <a:t>therein</a:t>
            </a:r>
            <a:r>
              <a:rPr lang="fr-FR" sz="800" dirty="0">
                <a:latin typeface="Arial Narrow" panose="020B0606020202030204" pitchFamily="34" charset="0"/>
              </a:rPr>
              <a:t>.</a:t>
            </a:r>
          </a:p>
          <a:p>
            <a:pPr marL="0" indent="0">
              <a:buFont typeface="Wingdings" panose="05000000000000000000" pitchFamily="2" charset="2"/>
              <a:buNone/>
            </a:pPr>
            <a:r>
              <a:rPr lang="fr-FR" sz="800" b="1" dirty="0">
                <a:solidFill>
                  <a:srgbClr val="002060"/>
                </a:solidFill>
                <a:latin typeface="Arial Narrow" panose="020B0606020202030204" pitchFamily="34" charset="0"/>
              </a:rPr>
              <a:t>  </a:t>
            </a:r>
          </a:p>
        </p:txBody>
      </p:sp>
      <p:sp>
        <p:nvSpPr>
          <p:cNvPr id="2" name="ZoneTexte 1">
            <a:extLst>
              <a:ext uri="{FF2B5EF4-FFF2-40B4-BE49-F238E27FC236}">
                <a16:creationId xmlns="" xmlns:a16="http://schemas.microsoft.com/office/drawing/2014/main" id="{EF626B33-9B32-4C9A-ABB0-147D410F0DE9}"/>
              </a:ext>
            </a:extLst>
          </p:cNvPr>
          <p:cNvSpPr txBox="1"/>
          <p:nvPr userDrawn="1"/>
        </p:nvSpPr>
        <p:spPr>
          <a:xfrm>
            <a:off x="601664" y="975360"/>
            <a:ext cx="6408736" cy="923330"/>
          </a:xfrm>
          <a:prstGeom prst="rect">
            <a:avLst/>
          </a:prstGeom>
          <a:noFill/>
        </p:spPr>
        <p:txBody>
          <a:bodyPr wrap="square" rtlCol="0">
            <a:spAutoFit/>
          </a:bodyPr>
          <a:lstStyle/>
          <a:p>
            <a:pPr algn="ctr"/>
            <a:r>
              <a:rPr lang="fr-FR" dirty="0">
                <a:latin typeface="Times New Roman" panose="02020603050405020304" pitchFamily="18" charset="0"/>
                <a:cs typeface="Times New Roman" panose="02020603050405020304" pitchFamily="18" charset="0"/>
              </a:rPr>
              <a:t>All </a:t>
            </a:r>
            <a:r>
              <a:rPr lang="fr-FR" dirty="0" err="1">
                <a:latin typeface="Times New Roman" panose="02020603050405020304" pitchFamily="18" charset="0"/>
                <a:cs typeface="Times New Roman" panose="02020603050405020304" pitchFamily="18" charset="0"/>
              </a:rPr>
              <a:t>these</a:t>
            </a:r>
            <a:r>
              <a:rPr lang="fr-FR" dirty="0">
                <a:latin typeface="Times New Roman" panose="02020603050405020304" pitchFamily="18" charset="0"/>
                <a:cs typeface="Times New Roman" panose="02020603050405020304" pitchFamily="18" charset="0"/>
              </a:rPr>
              <a:t> productions can </a:t>
            </a:r>
            <a:r>
              <a:rPr lang="fr-FR" dirty="0" err="1">
                <a:latin typeface="Times New Roman" panose="02020603050405020304" pitchFamily="18" charset="0"/>
                <a:cs typeface="Times New Roman" panose="02020603050405020304" pitchFamily="18" charset="0"/>
              </a:rPr>
              <a:t>be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uploaded</a:t>
            </a:r>
            <a:r>
              <a:rPr lang="fr-FR" dirty="0">
                <a:latin typeface="Times New Roman" panose="02020603050405020304" pitchFamily="18" charset="0"/>
                <a:cs typeface="Times New Roman" panose="02020603050405020304" pitchFamily="18" charset="0"/>
              </a:rPr>
              <a:t> </a:t>
            </a:r>
          </a:p>
          <a:p>
            <a:pPr algn="ctr"/>
            <a:r>
              <a:rPr lang="fr-FR" dirty="0">
                <a:latin typeface="Times New Roman" panose="02020603050405020304" pitchFamily="18" charset="0"/>
                <a:cs typeface="Times New Roman" panose="02020603050405020304" pitchFamily="18" charset="0"/>
              </a:rPr>
              <a:t>on the </a:t>
            </a:r>
            <a:r>
              <a:rPr lang="fr-FR" dirty="0" err="1">
                <a:latin typeface="Times New Roman" panose="02020603050405020304" pitchFamily="18" charset="0"/>
                <a:cs typeface="Times New Roman" panose="02020603050405020304" pitchFamily="18" charset="0"/>
              </a:rPr>
              <a:t>website</a:t>
            </a:r>
            <a:r>
              <a:rPr lang="fr-FR" dirty="0">
                <a:latin typeface="Times New Roman" panose="02020603050405020304" pitchFamily="18" charset="0"/>
                <a:cs typeface="Times New Roman" panose="02020603050405020304" pitchFamily="18" charset="0"/>
              </a:rPr>
              <a:t> of the </a:t>
            </a:r>
            <a:r>
              <a:rPr lang="fr-FR" dirty="0" err="1">
                <a:latin typeface="Times New Roman" panose="02020603050405020304" pitchFamily="18" charset="0"/>
                <a:cs typeface="Times New Roman" panose="02020603050405020304" pitchFamily="18" charset="0"/>
              </a:rPr>
              <a:t>project</a:t>
            </a:r>
            <a:r>
              <a:rPr lang="fr-FR" dirty="0">
                <a:latin typeface="Times New Roman" panose="02020603050405020304" pitchFamily="18" charset="0"/>
                <a:cs typeface="Times New Roman" panose="02020603050405020304" pitchFamily="18" charset="0"/>
              </a:rPr>
              <a:t> : </a:t>
            </a:r>
          </a:p>
          <a:p>
            <a:pPr algn="ctr"/>
            <a:r>
              <a:rPr lang="fr-FR" u="sng" dirty="0">
                <a:solidFill>
                  <a:srgbClr val="00B0F0"/>
                </a:solidFill>
                <a:latin typeface="Times New Roman" panose="02020603050405020304" pitchFamily="18" charset="0"/>
                <a:cs typeface="Times New Roman" panose="02020603050405020304" pitchFamily="18" charset="0"/>
              </a:rPr>
              <a:t>www.mathensjeu.eklablog.com</a:t>
            </a:r>
            <a:r>
              <a:rPr lang="fr-F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321096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356394"/>
            <a:ext cx="1768088" cy="1034980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16878" y="-1225"/>
            <a:ext cx="1461261" cy="1068563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13395" cy="1069181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607748" y="973005"/>
            <a:ext cx="5525710" cy="1996943"/>
          </a:xfrm>
          <a:prstGeom prst="rect">
            <a:avLst/>
          </a:prstGeom>
        </p:spPr>
        <p:txBody>
          <a:bodyPr vert="horz" lIns="91440" tIns="45720" rIns="91440" bIns="45720" rtlCol="0" anchor="ctr" anchorCtr="1">
            <a:normAutofit/>
          </a:bodyPr>
          <a:lstStyle/>
          <a:p>
            <a:r>
              <a:rPr lang="fr-FR" dirty="0" err="1"/>
              <a:t>title</a:t>
            </a:r>
            <a:endParaRPr lang="en-US" dirty="0"/>
          </a:p>
        </p:txBody>
      </p:sp>
      <p:sp>
        <p:nvSpPr>
          <p:cNvPr id="3" name="Text Placeholder 2"/>
          <p:cNvSpPr>
            <a:spLocks noGrp="1"/>
          </p:cNvSpPr>
          <p:nvPr>
            <p:ph type="body" idx="1"/>
          </p:nvPr>
        </p:nvSpPr>
        <p:spPr>
          <a:xfrm>
            <a:off x="1605446" y="3326342"/>
            <a:ext cx="5528012" cy="6058694"/>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424739" y="9557522"/>
            <a:ext cx="710755" cy="577458"/>
          </a:xfrm>
          <a:prstGeom prst="rect">
            <a:avLst/>
          </a:prstGeom>
        </p:spPr>
        <p:txBody>
          <a:bodyPr vert="horz" lIns="91440" tIns="45720" rIns="91440" bIns="45720" rtlCol="0" anchor="ctr"/>
          <a:lstStyle>
            <a:lvl1pPr algn="r">
              <a:defRPr sz="558">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605447" y="9565896"/>
            <a:ext cx="4724796" cy="569240"/>
          </a:xfrm>
          <a:prstGeom prst="rect">
            <a:avLst/>
          </a:prstGeom>
        </p:spPr>
        <p:txBody>
          <a:bodyPr vert="horz" lIns="91440" tIns="45720" rIns="91440" bIns="45720" rtlCol="0" anchor="ctr"/>
          <a:lstStyle>
            <a:lvl1pPr algn="l">
              <a:defRPr sz="55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29752" y="1228175"/>
            <a:ext cx="483496" cy="569240"/>
          </a:xfrm>
          <a:prstGeom prst="rect">
            <a:avLst/>
          </a:prstGeom>
        </p:spPr>
        <p:txBody>
          <a:bodyPr vert="horz" lIns="91440" tIns="45720" rIns="91440" bIns="45720" rtlCol="0" anchor="ctr"/>
          <a:lstStyle>
            <a:lvl1pPr algn="r">
              <a:defRPr sz="2000">
                <a:solidFill>
                  <a:srgbClr val="002060"/>
                </a:solidFill>
                <a:latin typeface="KG Wake Me Up" panose="02000000000000000000" pitchFamily="2"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0639"/>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889" r:id="rId4"/>
    <p:sldLayoutId id="2147483909" r:id="rId5"/>
  </p:sldLayoutIdLst>
  <p:timing>
    <p:tnLst>
      <p:par>
        <p:cTn id="1" dur="indefinite" restart="never" nodeType="tmRoot"/>
      </p:par>
    </p:tnLst>
  </p:timing>
  <p:hf hdr="0" ftr="0" dt="0"/>
  <p:txStyles>
    <p:titleStyle>
      <a:lvl1pPr algn="l" defTabSz="283510" rtl="0" eaLnBrk="1" latinLnBrk="0" hangingPunct="1">
        <a:spcBef>
          <a:spcPct val="0"/>
        </a:spcBef>
        <a:buNone/>
        <a:defRPr sz="2232" kern="1200">
          <a:solidFill>
            <a:srgbClr val="002060"/>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2632" indent="-212632" algn="l" defTabSz="283510" rtl="0" eaLnBrk="1" latinLnBrk="0" hangingPunct="1">
        <a:spcBef>
          <a:spcPts val="620"/>
        </a:spcBef>
        <a:spcAft>
          <a:spcPts val="0"/>
        </a:spcAft>
        <a:buClr>
          <a:schemeClr val="accent1"/>
        </a:buClr>
        <a:buFont typeface="Wingdings 3" charset="2"/>
        <a:buChar char=""/>
        <a:defRPr sz="1100" b="0" u="none"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1pPr>
      <a:lvl2pPr marL="460703" indent="-177194" algn="l" defTabSz="283510" rtl="0" eaLnBrk="1" latinLnBrk="0" hangingPunct="1">
        <a:spcBef>
          <a:spcPts val="620"/>
        </a:spcBef>
        <a:spcAft>
          <a:spcPts val="0"/>
        </a:spcAft>
        <a:buClr>
          <a:schemeClr val="accent1"/>
        </a:buClr>
        <a:buFont typeface="Times New Roman" panose="02020603050405020304" pitchFamily="18" charset="0"/>
        <a:buChar char="►"/>
        <a:defRPr sz="1000" b="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2pPr>
      <a:lvl3pPr marL="70877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i="1"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3pPr>
      <a:lvl4pPr marL="992284" indent="-141755"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4pPr>
      <a:lvl5pPr marL="1305489" indent="-171450" algn="l" defTabSz="283510" rtl="0" eaLnBrk="1" latinLnBrk="0" hangingPunct="1">
        <a:spcBef>
          <a:spcPts val="620"/>
        </a:spcBef>
        <a:spcAft>
          <a:spcPts val="0"/>
        </a:spcAft>
        <a:buClr>
          <a:schemeClr val="accent1"/>
        </a:buClr>
        <a:buFont typeface="Times New Roman" panose="02020603050405020304" pitchFamily="18" charset="0"/>
        <a:buChar char="●"/>
        <a:defRPr sz="900" kern="1200">
          <a:solidFill>
            <a:schemeClr val="tx1">
              <a:lumMod val="75000"/>
              <a:lumOff val="25000"/>
            </a:schemeClr>
          </a:solidFill>
          <a:latin typeface="Times New Roman" panose="02020603050405020304" pitchFamily="18" charset="0"/>
          <a:ea typeface="+mn-ea"/>
          <a:cs typeface="Times New Roman" panose="02020603050405020304" pitchFamily="18" charset="0"/>
        </a:defRPr>
      </a:lvl5pPr>
      <a:lvl6pPr marL="155930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6pPr>
      <a:lvl7pPr marL="184281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7pPr>
      <a:lvl8pPr marL="212632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8pPr>
      <a:lvl9pPr marL="2409833" indent="-141755" algn="l" defTabSz="283510" rtl="0" eaLnBrk="1" latinLnBrk="0" hangingPunct="1">
        <a:spcBef>
          <a:spcPts val="620"/>
        </a:spcBef>
        <a:spcAft>
          <a:spcPts val="0"/>
        </a:spcAft>
        <a:buClr>
          <a:schemeClr val="accent1"/>
        </a:buClr>
        <a:buFont typeface="Wingdings 3" charset="2"/>
        <a:buChar char=""/>
        <a:defRPr sz="744" kern="1200">
          <a:solidFill>
            <a:schemeClr val="tx1">
              <a:lumMod val="75000"/>
              <a:lumOff val="25000"/>
            </a:schemeClr>
          </a:solidFill>
          <a:latin typeface="+mn-lt"/>
          <a:ea typeface="+mn-ea"/>
          <a:cs typeface="+mn-cs"/>
        </a:defRPr>
      </a:lvl9pPr>
    </p:bodyStyle>
    <p:otherStyle>
      <a:defPPr>
        <a:defRPr lang="en-US"/>
      </a:defPPr>
      <a:lvl1pPr marL="0" algn="l" defTabSz="283510" rtl="0" eaLnBrk="1" latinLnBrk="0" hangingPunct="1">
        <a:defRPr sz="1116" kern="1200">
          <a:solidFill>
            <a:schemeClr val="tx1"/>
          </a:solidFill>
          <a:latin typeface="+mn-lt"/>
          <a:ea typeface="+mn-ea"/>
          <a:cs typeface="+mn-cs"/>
        </a:defRPr>
      </a:lvl1pPr>
      <a:lvl2pPr marL="283510" algn="l" defTabSz="283510" rtl="0" eaLnBrk="1" latinLnBrk="0" hangingPunct="1">
        <a:defRPr sz="1116" kern="1200">
          <a:solidFill>
            <a:schemeClr val="tx1"/>
          </a:solidFill>
          <a:latin typeface="+mn-lt"/>
          <a:ea typeface="+mn-ea"/>
          <a:cs typeface="+mn-cs"/>
        </a:defRPr>
      </a:lvl2pPr>
      <a:lvl3pPr marL="567019" algn="l" defTabSz="283510" rtl="0" eaLnBrk="1" latinLnBrk="0" hangingPunct="1">
        <a:defRPr sz="1116" kern="1200">
          <a:solidFill>
            <a:schemeClr val="tx1"/>
          </a:solidFill>
          <a:latin typeface="+mn-lt"/>
          <a:ea typeface="+mn-ea"/>
          <a:cs typeface="+mn-cs"/>
        </a:defRPr>
      </a:lvl3pPr>
      <a:lvl4pPr marL="850529" algn="l" defTabSz="283510" rtl="0" eaLnBrk="1" latinLnBrk="0" hangingPunct="1">
        <a:defRPr sz="1116" kern="1200">
          <a:solidFill>
            <a:schemeClr val="tx1"/>
          </a:solidFill>
          <a:latin typeface="+mn-lt"/>
          <a:ea typeface="+mn-ea"/>
          <a:cs typeface="+mn-cs"/>
        </a:defRPr>
      </a:lvl4pPr>
      <a:lvl5pPr marL="1134039" algn="l" defTabSz="283510" rtl="0" eaLnBrk="1" latinLnBrk="0" hangingPunct="1">
        <a:defRPr sz="1116" kern="1200">
          <a:solidFill>
            <a:schemeClr val="tx1"/>
          </a:solidFill>
          <a:latin typeface="+mn-lt"/>
          <a:ea typeface="+mn-ea"/>
          <a:cs typeface="+mn-cs"/>
        </a:defRPr>
      </a:lvl5pPr>
      <a:lvl6pPr marL="1417549" algn="l" defTabSz="283510" rtl="0" eaLnBrk="1" latinLnBrk="0" hangingPunct="1">
        <a:defRPr sz="1116" kern="1200">
          <a:solidFill>
            <a:schemeClr val="tx1"/>
          </a:solidFill>
          <a:latin typeface="+mn-lt"/>
          <a:ea typeface="+mn-ea"/>
          <a:cs typeface="+mn-cs"/>
        </a:defRPr>
      </a:lvl6pPr>
      <a:lvl7pPr marL="1701058" algn="l" defTabSz="283510" rtl="0" eaLnBrk="1" latinLnBrk="0" hangingPunct="1">
        <a:defRPr sz="1116" kern="1200">
          <a:solidFill>
            <a:schemeClr val="tx1"/>
          </a:solidFill>
          <a:latin typeface="+mn-lt"/>
          <a:ea typeface="+mn-ea"/>
          <a:cs typeface="+mn-cs"/>
        </a:defRPr>
      </a:lvl7pPr>
      <a:lvl8pPr marL="1984568" algn="l" defTabSz="283510" rtl="0" eaLnBrk="1" latinLnBrk="0" hangingPunct="1">
        <a:defRPr sz="1116" kern="1200">
          <a:solidFill>
            <a:schemeClr val="tx1"/>
          </a:solidFill>
          <a:latin typeface="+mn-lt"/>
          <a:ea typeface="+mn-ea"/>
          <a:cs typeface="+mn-cs"/>
        </a:defRPr>
      </a:lvl8pPr>
      <a:lvl9pPr marL="2268078" algn="l" defTabSz="283510"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l-SI" dirty="0" smtClean="0"/>
              <a:t>DATA HANDLING GAME</a:t>
            </a:r>
            <a:endParaRPr lang="en-US" dirty="0"/>
          </a:p>
        </p:txBody>
      </p:sp>
      <p:sp>
        <p:nvSpPr>
          <p:cNvPr id="3" name="Espace réservé du texte 2"/>
          <p:cNvSpPr>
            <a:spLocks noGrp="1"/>
          </p:cNvSpPr>
          <p:nvPr>
            <p:ph type="body" sz="quarter" idx="13"/>
          </p:nvPr>
        </p:nvSpPr>
        <p:spPr/>
        <p:txBody>
          <a:bodyPr/>
          <a:lstStyle/>
          <a:p>
            <a:r>
              <a:rPr lang="sl-SI" dirty="0" smtClean="0">
                <a:latin typeface="Arial" panose="020B0604020202020204" pitchFamily="34" charset="0"/>
                <a:cs typeface="Arial" panose="020B0604020202020204" pitchFamily="34" charset="0"/>
              </a:rPr>
              <a:t>3.- 5.</a:t>
            </a:r>
            <a:endParaRPr lang="en-US" dirty="0">
              <a:latin typeface="Arial" panose="020B0604020202020204" pitchFamily="34" charset="0"/>
              <a:cs typeface="Arial" panose="020B0604020202020204" pitchFamily="34" charset="0"/>
            </a:endParaRPr>
          </a:p>
        </p:txBody>
      </p:sp>
      <p:sp>
        <p:nvSpPr>
          <p:cNvPr id="4" name="Espace réservé du texte 3"/>
          <p:cNvSpPr>
            <a:spLocks noGrp="1"/>
          </p:cNvSpPr>
          <p:nvPr>
            <p:ph type="body" sz="quarter" idx="15"/>
          </p:nvPr>
        </p:nvSpPr>
        <p:spPr>
          <a:xfrm>
            <a:off x="581024" y="2061148"/>
            <a:ext cx="3189253" cy="1291651"/>
          </a:xfrm>
        </p:spPr>
        <p:txBody>
          <a:bodyPr>
            <a:normAutofit fontScale="70000" lnSpcReduction="20000"/>
          </a:bodyPr>
          <a:lstStyle/>
          <a:p>
            <a:r>
              <a:rPr lang="sl-SI" dirty="0">
                <a:latin typeface="Arial" panose="020B0604020202020204" pitchFamily="34" charset="0"/>
                <a:cs typeface="Arial" panose="020B0604020202020204" pitchFamily="34" charset="0"/>
              </a:rPr>
              <a:t>t</a:t>
            </a:r>
            <a:r>
              <a:rPr lang="sl-SI" dirty="0" smtClean="0">
                <a:latin typeface="Arial" panose="020B0604020202020204" pitchFamily="34" charset="0"/>
                <a:cs typeface="Arial" panose="020B0604020202020204" pitchFamily="34" charset="0"/>
              </a:rPr>
              <a:t>o </a:t>
            </a:r>
            <a:r>
              <a:rPr lang="sl-SI" dirty="0" err="1" smtClean="0">
                <a:latin typeface="Arial" panose="020B0604020202020204" pitchFamily="34" charset="0"/>
                <a:cs typeface="Arial" panose="020B0604020202020204" pitchFamily="34" charset="0"/>
              </a:rPr>
              <a:t>get</a:t>
            </a:r>
            <a:r>
              <a:rPr lang="sl-SI" dirty="0" smtClean="0">
                <a:latin typeface="Arial" panose="020B0604020202020204" pitchFamily="34" charset="0"/>
                <a:cs typeface="Arial" panose="020B0604020202020204" pitchFamily="34" charset="0"/>
              </a:rPr>
              <a:t> to </a:t>
            </a:r>
            <a:r>
              <a:rPr lang="sl-SI" dirty="0" err="1" smtClean="0">
                <a:latin typeface="Arial" panose="020B0604020202020204" pitchFamily="34" charset="0"/>
                <a:cs typeface="Arial" panose="020B0604020202020204" pitchFamily="34" charset="0"/>
              </a:rPr>
              <a:t>know</a:t>
            </a:r>
            <a:r>
              <a:rPr lang="sl-SI" dirty="0" smtClean="0">
                <a:latin typeface="Arial" panose="020B0604020202020204" pitchFamily="34" charset="0"/>
                <a:cs typeface="Arial" panose="020B0604020202020204" pitchFamily="34" charset="0"/>
              </a:rPr>
              <a:t> or  to sum up </a:t>
            </a:r>
            <a:r>
              <a:rPr lang="sl-SI" dirty="0" err="1" smtClean="0">
                <a:latin typeface="Arial" panose="020B0604020202020204" pitchFamily="34" charset="0"/>
                <a:cs typeface="Arial" panose="020B0604020202020204" pitchFamily="34" charset="0"/>
              </a:rPr>
              <a:t>how</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data</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can</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be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displayed</a:t>
            </a:r>
            <a:r>
              <a:rPr lang="sl-SI" dirty="0" smtClean="0">
                <a:latin typeface="Arial" panose="020B0604020202020204" pitchFamily="34" charset="0"/>
                <a:cs typeface="Arial" panose="020B0604020202020204" pitchFamily="34" charset="0"/>
              </a:rPr>
              <a:t> in </a:t>
            </a:r>
            <a:r>
              <a:rPr lang="sl-SI" dirty="0" err="1" smtClean="0">
                <a:latin typeface="Arial" panose="020B0604020202020204" pitchFamily="34" charset="0"/>
                <a:cs typeface="Arial" panose="020B0604020202020204" pitchFamily="34" charset="0"/>
              </a:rPr>
              <a:t>various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ways</a:t>
            </a:r>
            <a:endParaRPr lang="sl-SI" dirty="0" smtClean="0">
              <a:latin typeface="Arial" panose="020B0604020202020204" pitchFamily="34" charset="0"/>
              <a:cs typeface="Arial" panose="020B0604020202020204" pitchFamily="34" charset="0"/>
            </a:endParaRPr>
          </a:p>
          <a:p>
            <a:r>
              <a:rPr lang="sl-SI" dirty="0">
                <a:latin typeface="Arial" panose="020B0604020202020204" pitchFamily="34" charset="0"/>
                <a:cs typeface="Arial" panose="020B0604020202020204" pitchFamily="34" charset="0"/>
              </a:rPr>
              <a:t>t</a:t>
            </a:r>
            <a:r>
              <a:rPr lang="sl-SI" dirty="0" smtClean="0">
                <a:latin typeface="Arial" panose="020B0604020202020204" pitchFamily="34" charset="0"/>
                <a:cs typeface="Arial" panose="020B0604020202020204" pitchFamily="34" charset="0"/>
              </a:rPr>
              <a:t>o </a:t>
            </a:r>
            <a:r>
              <a:rPr lang="sl-SI" dirty="0" err="1" smtClean="0">
                <a:latin typeface="Arial" panose="020B0604020202020204" pitchFamily="34" charset="0"/>
                <a:cs typeface="Arial" panose="020B0604020202020204" pitchFamily="34" charset="0"/>
              </a:rPr>
              <a:t>practice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how</a:t>
            </a:r>
            <a:r>
              <a:rPr lang="sl-SI" dirty="0" smtClean="0">
                <a:latin typeface="Arial" panose="020B0604020202020204" pitchFamily="34" charset="0"/>
                <a:cs typeface="Arial" panose="020B0604020202020204" pitchFamily="34" charset="0"/>
              </a:rPr>
              <a:t> to </a:t>
            </a:r>
            <a:r>
              <a:rPr lang="sl-SI" dirty="0" err="1" smtClean="0">
                <a:latin typeface="Arial" panose="020B0604020202020204" pitchFamily="34" charset="0"/>
                <a:cs typeface="Arial" panose="020B0604020202020204" pitchFamily="34" charset="0"/>
              </a:rPr>
              <a:t>properly</a:t>
            </a:r>
            <a:r>
              <a:rPr lang="sl-SI" dirty="0" smtClean="0">
                <a:latin typeface="Arial" panose="020B0604020202020204" pitchFamily="34" charset="0"/>
                <a:cs typeface="Arial" panose="020B0604020202020204" pitchFamily="34" charset="0"/>
              </a:rPr>
              <a:t> name </a:t>
            </a:r>
            <a:r>
              <a:rPr lang="sl-SI" dirty="0" err="1" smtClean="0">
                <a:latin typeface="Arial" panose="020B0604020202020204" pitchFamily="34" charset="0"/>
                <a:cs typeface="Arial" panose="020B0604020202020204" pitchFamily="34" charset="0"/>
              </a:rPr>
              <a:t>different</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ways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data</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analysis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vocabulary</a:t>
            </a:r>
            <a:r>
              <a:rPr lang="sl-SI" dirty="0" smtClean="0">
                <a:latin typeface="Arial" panose="020B0604020202020204" pitchFamily="34" charset="0"/>
                <a:cs typeface="Arial" panose="020B0604020202020204" pitchFamily="34" charset="0"/>
              </a:rPr>
              <a:t>)</a:t>
            </a:r>
          </a:p>
          <a:p>
            <a:r>
              <a:rPr lang="sl-SI" dirty="0" smtClean="0">
                <a:latin typeface="Arial" panose="020B0604020202020204" pitchFamily="34" charset="0"/>
                <a:cs typeface="Arial" panose="020B0604020202020204" pitchFamily="34" charset="0"/>
              </a:rPr>
              <a:t>to </a:t>
            </a:r>
            <a:r>
              <a:rPr lang="sl-SI" dirty="0" err="1" smtClean="0">
                <a:latin typeface="Arial" panose="020B0604020202020204" pitchFamily="34" charset="0"/>
                <a:cs typeface="Arial" panose="020B0604020202020204" pitchFamily="34" charset="0"/>
              </a:rPr>
              <a:t>practise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skill</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reading</a:t>
            </a:r>
            <a:r>
              <a:rPr lang="sl-SI" dirty="0" smtClean="0">
                <a:latin typeface="Arial" panose="020B0604020202020204" pitchFamily="34" charset="0"/>
                <a:cs typeface="Arial" panose="020B0604020202020204" pitchFamily="34" charset="0"/>
              </a:rPr>
              <a:t>  data  </a:t>
            </a:r>
            <a:r>
              <a:rPr lang="sl-SI" dirty="0" err="1" smtClean="0">
                <a:latin typeface="Arial" panose="020B0604020202020204" pitchFamily="34" charset="0"/>
                <a:cs typeface="Arial" panose="020B0604020202020204" pitchFamily="34" charset="0"/>
              </a:rPr>
              <a:t>analysis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and</a:t>
            </a:r>
            <a:r>
              <a:rPr lang="sl-SI" dirty="0" smtClean="0">
                <a:latin typeface="Arial" panose="020B0604020202020204" pitchFamily="34" charset="0"/>
                <a:cs typeface="Arial" panose="020B0604020202020204" pitchFamily="34" charset="0"/>
              </a:rPr>
              <a:t> to </a:t>
            </a:r>
            <a:r>
              <a:rPr lang="sl-SI" dirty="0" err="1" smtClean="0">
                <a:latin typeface="Arial" panose="020B0604020202020204" pitchFamily="34" charset="0"/>
                <a:cs typeface="Arial" panose="020B0604020202020204" pitchFamily="34" charset="0"/>
              </a:rPr>
              <a:t>reconstruct</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situation</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collecting</a:t>
            </a:r>
            <a:r>
              <a:rPr lang="sl-SI" dirty="0" smtClean="0">
                <a:latin typeface="Arial" panose="020B0604020202020204" pitchFamily="34" charset="0"/>
                <a:cs typeface="Arial" panose="020B0604020202020204" pitchFamily="34" charset="0"/>
              </a:rPr>
              <a:t>  data</a:t>
            </a:r>
          </a:p>
          <a:p>
            <a:r>
              <a:rPr lang="sl-SI" dirty="0">
                <a:latin typeface="Arial" panose="020B0604020202020204" pitchFamily="34" charset="0"/>
                <a:cs typeface="Arial" panose="020B0604020202020204" pitchFamily="34" charset="0"/>
              </a:rPr>
              <a:t>t</a:t>
            </a:r>
            <a:r>
              <a:rPr lang="sl-SI" dirty="0" smtClean="0">
                <a:latin typeface="Arial" panose="020B0604020202020204" pitchFamily="34" charset="0"/>
                <a:cs typeface="Arial" panose="020B0604020202020204" pitchFamily="34" charset="0"/>
              </a:rPr>
              <a:t>o </a:t>
            </a:r>
            <a:r>
              <a:rPr lang="sl-SI" dirty="0" err="1" smtClean="0">
                <a:latin typeface="Arial" panose="020B0604020202020204" pitchFamily="34" charset="0"/>
                <a:cs typeface="Arial" panose="020B0604020202020204" pitchFamily="34" charset="0"/>
              </a:rPr>
              <a:t>provide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opportunities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for</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pupils</a:t>
            </a:r>
            <a:r>
              <a:rPr lang="sl-SI" dirty="0" smtClean="0">
                <a:latin typeface="Arial" panose="020B0604020202020204" pitchFamily="34" charset="0"/>
                <a:cs typeface="Arial" panose="020B0604020202020204" pitchFamily="34" charset="0"/>
              </a:rPr>
              <a:t> to </a:t>
            </a:r>
            <a:r>
              <a:rPr lang="sl-SI" dirty="0" err="1" smtClean="0">
                <a:latin typeface="Arial" panose="020B0604020202020204" pitchFamily="34" charset="0"/>
                <a:cs typeface="Arial" panose="020B0604020202020204" pitchFamily="34" charset="0"/>
              </a:rPr>
              <a:t>recognize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differences</a:t>
            </a:r>
            <a:r>
              <a:rPr lang="sl-SI" dirty="0" smtClean="0">
                <a:latin typeface="Arial" panose="020B0604020202020204" pitchFamily="34" charset="0"/>
                <a:cs typeface="Arial" panose="020B0604020202020204" pitchFamily="34" charset="0"/>
              </a:rPr>
              <a:t> or/</a:t>
            </a:r>
            <a:r>
              <a:rPr lang="sl-SI" dirty="0" err="1" smtClean="0">
                <a:latin typeface="Arial" panose="020B0604020202020204" pitchFamily="34" charset="0"/>
                <a:cs typeface="Arial" panose="020B0604020202020204" pitchFamily="34" charset="0"/>
              </a:rPr>
              <a:t>and</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resemblance</a:t>
            </a:r>
            <a:r>
              <a:rPr lang="sl-SI" dirty="0" smtClean="0">
                <a:latin typeface="Arial" panose="020B0604020202020204" pitchFamily="34" charset="0"/>
                <a:cs typeface="Arial" panose="020B0604020202020204" pitchFamily="34" charset="0"/>
              </a:rPr>
              <a:t> in </a:t>
            </a:r>
            <a:r>
              <a:rPr lang="sl-SI" dirty="0" err="1" smtClean="0">
                <a:latin typeface="Arial" panose="020B0604020202020204" pitchFamily="34" charset="0"/>
                <a:cs typeface="Arial" panose="020B0604020202020204" pitchFamily="34" charset="0"/>
              </a:rPr>
              <a:t>use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and</a:t>
            </a:r>
            <a:r>
              <a:rPr lang="sl-SI" dirty="0" smtClean="0">
                <a:latin typeface="Arial" panose="020B0604020202020204" pitchFamily="34" charset="0"/>
                <a:cs typeface="Arial" panose="020B0604020202020204" pitchFamily="34" charset="0"/>
              </a:rPr>
              <a:t> form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data</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handling</a:t>
            </a:r>
            <a:endParaRPr lang="sl-SI" dirty="0" smtClean="0">
              <a:latin typeface="Arial" panose="020B0604020202020204" pitchFamily="34" charset="0"/>
              <a:cs typeface="Arial" panose="020B0604020202020204" pitchFamily="34" charset="0"/>
            </a:endParaRPr>
          </a:p>
          <a:p>
            <a:endParaRPr lang="sl-SI" dirty="0" smtClean="0"/>
          </a:p>
          <a:p>
            <a:endParaRPr lang="sl-SI" dirty="0"/>
          </a:p>
          <a:p>
            <a:endParaRPr lang="sl-SI" dirty="0" smtClean="0"/>
          </a:p>
          <a:p>
            <a:endParaRPr lang="en-US" dirty="0"/>
          </a:p>
        </p:txBody>
      </p:sp>
      <p:sp>
        <p:nvSpPr>
          <p:cNvPr id="5" name="Espace réservé du texte 4"/>
          <p:cNvSpPr>
            <a:spLocks noGrp="1"/>
          </p:cNvSpPr>
          <p:nvPr>
            <p:ph type="body" sz="quarter" idx="16"/>
          </p:nvPr>
        </p:nvSpPr>
        <p:spPr/>
        <p:txBody>
          <a:bodyPr/>
          <a:lstStyle/>
          <a:p>
            <a:r>
              <a:rPr lang="sl-SI" dirty="0" smtClean="0">
                <a:latin typeface="Arial" panose="020B0604020202020204" pitchFamily="34" charset="0"/>
                <a:cs typeface="Arial" panose="020B0604020202020204" pitchFamily="34" charset="0"/>
              </a:rPr>
              <a:t>45 min</a:t>
            </a:r>
            <a:endParaRPr lang="en-US" dirty="0">
              <a:latin typeface="Arial" panose="020B0604020202020204" pitchFamily="34" charset="0"/>
              <a:cs typeface="Arial" panose="020B0604020202020204" pitchFamily="34" charset="0"/>
            </a:endParaRPr>
          </a:p>
        </p:txBody>
      </p:sp>
      <p:sp>
        <p:nvSpPr>
          <p:cNvPr id="6" name="Espace réservé du texte 5"/>
          <p:cNvSpPr>
            <a:spLocks noGrp="1"/>
          </p:cNvSpPr>
          <p:nvPr>
            <p:ph type="body" sz="quarter" idx="17"/>
          </p:nvPr>
        </p:nvSpPr>
        <p:spPr/>
        <p:txBody>
          <a:bodyPr/>
          <a:lstStyle/>
          <a:p>
            <a:r>
              <a:rPr lang="sl-SI" dirty="0" smtClean="0">
                <a:latin typeface="Arial" panose="020B0604020202020204" pitchFamily="34" charset="0"/>
                <a:cs typeface="Arial" panose="020B0604020202020204" pitchFamily="34" charset="0"/>
              </a:rPr>
              <a:t>Romana Ferlič, OŠ Vič, Ljubljana, </a:t>
            </a:r>
            <a:r>
              <a:rPr lang="sl-SI" dirty="0" err="1" smtClean="0">
                <a:latin typeface="Arial" panose="020B0604020202020204" pitchFamily="34" charset="0"/>
                <a:cs typeface="Arial" panose="020B0604020202020204" pitchFamily="34" charset="0"/>
              </a:rPr>
              <a:t>Slovenia</a:t>
            </a:r>
            <a:endParaRPr lang="sl-SI" dirty="0" smtClean="0">
              <a:latin typeface="Arial" panose="020B0604020202020204" pitchFamily="34" charset="0"/>
              <a:cs typeface="Arial" panose="020B0604020202020204" pitchFamily="34" charset="0"/>
            </a:endParaRPr>
          </a:p>
          <a:p>
            <a:r>
              <a:rPr lang="sl-SI" dirty="0" smtClean="0">
                <a:latin typeface="Arial" panose="020B0604020202020204" pitchFamily="34" charset="0"/>
                <a:cs typeface="Arial" panose="020B0604020202020204" pitchFamily="34" charset="0"/>
              </a:rPr>
              <a:t>romana.ferlic@osvic.si</a:t>
            </a:r>
            <a:endParaRPr lang="en-US" dirty="0">
              <a:latin typeface="Arial" panose="020B0604020202020204" pitchFamily="34" charset="0"/>
              <a:cs typeface="Arial" panose="020B0604020202020204" pitchFamily="34" charset="0"/>
            </a:endParaRPr>
          </a:p>
        </p:txBody>
      </p:sp>
      <p:sp>
        <p:nvSpPr>
          <p:cNvPr id="7" name="Espace réservé du texte 6"/>
          <p:cNvSpPr>
            <a:spLocks noGrp="1"/>
          </p:cNvSpPr>
          <p:nvPr>
            <p:ph type="body" sz="quarter" idx="18"/>
          </p:nvPr>
        </p:nvSpPr>
        <p:spPr/>
        <p:txBody>
          <a:bodyPr>
            <a:normAutofit fontScale="85000" lnSpcReduction="20000"/>
          </a:bodyPr>
          <a:lstStyle/>
          <a:p>
            <a:r>
              <a:rPr lang="sl-SI" dirty="0" smtClean="0">
                <a:latin typeface="Arial" panose="020B0604020202020204" pitchFamily="34" charset="0"/>
                <a:cs typeface="Arial" panose="020B0604020202020204" pitchFamily="34" charset="0"/>
              </a:rPr>
              <a:t>7 </a:t>
            </a:r>
            <a:r>
              <a:rPr lang="sl-SI" dirty="0" err="1" smtClean="0">
                <a:latin typeface="Arial" panose="020B0604020202020204" pitchFamily="34" charset="0"/>
                <a:cs typeface="Arial" panose="020B0604020202020204" pitchFamily="34" charset="0"/>
              </a:rPr>
              <a:t>hexagrams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basis</a:t>
            </a:r>
            <a:r>
              <a:rPr lang="sl-SI" dirty="0" smtClean="0">
                <a:latin typeface="Arial" panose="020B0604020202020204" pitchFamily="34" charset="0"/>
                <a:cs typeface="Arial" panose="020B0604020202020204" pitchFamily="34" charset="0"/>
              </a:rPr>
              <a:t> – plan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the</a:t>
            </a:r>
            <a:r>
              <a:rPr lang="sl-SI" dirty="0" smtClean="0">
                <a:latin typeface="Arial" panose="020B0604020202020204" pitchFamily="34" charset="0"/>
                <a:cs typeface="Arial" panose="020B0604020202020204" pitchFamily="34" charset="0"/>
              </a:rPr>
              <a:t> game)</a:t>
            </a:r>
          </a:p>
          <a:p>
            <a:r>
              <a:rPr lang="sl-SI" dirty="0" smtClean="0">
                <a:latin typeface="Arial" panose="020B0604020202020204" pitchFamily="34" charset="0"/>
                <a:cs typeface="Arial" panose="020B0604020202020204" pitchFamily="34" charset="0"/>
              </a:rPr>
              <a:t>19 </a:t>
            </a:r>
            <a:r>
              <a:rPr lang="sl-SI" dirty="0" err="1" smtClean="0">
                <a:latin typeface="Arial" panose="020B0604020202020204" pitchFamily="34" charset="0"/>
                <a:cs typeface="Arial" panose="020B0604020202020204" pitchFamily="34" charset="0"/>
              </a:rPr>
              <a:t>cut</a:t>
            </a:r>
            <a:r>
              <a:rPr lang="sl-SI" dirty="0" smtClean="0">
                <a:latin typeface="Arial" panose="020B0604020202020204" pitchFamily="34" charset="0"/>
                <a:cs typeface="Arial" panose="020B0604020202020204" pitchFamily="34" charset="0"/>
              </a:rPr>
              <a:t> out </a:t>
            </a:r>
            <a:r>
              <a:rPr lang="sl-SI" dirty="0" err="1" smtClean="0">
                <a:latin typeface="Arial" panose="020B0604020202020204" pitchFamily="34" charset="0"/>
                <a:cs typeface="Arial" panose="020B0604020202020204" pitchFamily="34" charset="0"/>
              </a:rPr>
              <a:t>pieces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hexagram</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with</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presentations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different</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ways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data </a:t>
            </a:r>
            <a:r>
              <a:rPr lang="sl-SI" dirty="0" err="1" smtClean="0">
                <a:latin typeface="Arial" panose="020B0604020202020204" pitchFamily="34" charset="0"/>
                <a:cs typeface="Arial" panose="020B0604020202020204" pitchFamily="34" charset="0"/>
              </a:rPr>
              <a:t>analysis</a:t>
            </a:r>
            <a:r>
              <a:rPr lang="sl-SI" dirty="0" smtClean="0">
                <a:latin typeface="Arial" panose="020B0604020202020204" pitchFamily="34" charset="0"/>
                <a:cs typeface="Arial" panose="020B0604020202020204" pitchFamily="34" charset="0"/>
              </a:rPr>
              <a:t> (a </a:t>
            </a:r>
            <a:r>
              <a:rPr lang="sl-SI" dirty="0" err="1" smtClean="0">
                <a:latin typeface="Arial" panose="020B0604020202020204" pitchFamily="34" charset="0"/>
                <a:cs typeface="Arial" panose="020B0604020202020204" pitchFamily="34" charset="0"/>
              </a:rPr>
              <a:t>task</a:t>
            </a:r>
            <a:r>
              <a:rPr lang="sl-SI" dirty="0" smtClean="0">
                <a:latin typeface="Arial" panose="020B0604020202020204" pitchFamily="34" charset="0"/>
                <a:cs typeface="Arial" panose="020B0604020202020204" pitchFamily="34" charset="0"/>
              </a:rPr>
              <a:t>)</a:t>
            </a:r>
          </a:p>
          <a:p>
            <a:r>
              <a:rPr lang="sl-SI" dirty="0" smtClean="0">
                <a:latin typeface="Arial" panose="020B0604020202020204" pitchFamily="34" charset="0"/>
                <a:cs typeface="Arial" panose="020B0604020202020204" pitchFamily="34" charset="0"/>
              </a:rPr>
              <a:t>23 </a:t>
            </a:r>
            <a:r>
              <a:rPr lang="sl-SI" dirty="0" err="1" smtClean="0">
                <a:latin typeface="Arial" panose="020B0604020202020204" pitchFamily="34" charset="0"/>
                <a:cs typeface="Arial" panose="020B0604020202020204" pitchFamily="34" charset="0"/>
              </a:rPr>
              <a:t>cut</a:t>
            </a:r>
            <a:r>
              <a:rPr lang="sl-SI" dirty="0" smtClean="0">
                <a:latin typeface="Arial" panose="020B0604020202020204" pitchFamily="34" charset="0"/>
                <a:cs typeface="Arial" panose="020B0604020202020204" pitchFamily="34" charset="0"/>
              </a:rPr>
              <a:t> out </a:t>
            </a:r>
            <a:r>
              <a:rPr lang="sl-SI" dirty="0" err="1" smtClean="0">
                <a:latin typeface="Arial" panose="020B0604020202020204" pitchFamily="34" charset="0"/>
                <a:cs typeface="Arial" panose="020B0604020202020204" pitchFamily="34" charset="0"/>
              </a:rPr>
              <a:t>pieces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hexagram</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with</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key</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information</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about</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individual</a:t>
            </a:r>
            <a:r>
              <a:rPr lang="sl-SI" dirty="0" smtClean="0">
                <a:latin typeface="Arial" panose="020B0604020202020204" pitchFamily="34" charset="0"/>
                <a:cs typeface="Arial" panose="020B0604020202020204" pitchFamily="34" charset="0"/>
              </a:rPr>
              <a:t> data </a:t>
            </a:r>
            <a:r>
              <a:rPr lang="sl-SI" dirty="0" err="1" smtClean="0">
                <a:latin typeface="Arial" panose="020B0604020202020204" pitchFamily="34" charset="0"/>
                <a:cs typeface="Arial" panose="020B0604020202020204" pitchFamily="34" charset="0"/>
              </a:rPr>
              <a:t>analysis</a:t>
            </a:r>
            <a:endParaRPr lang="sl-SI" dirty="0" smtClean="0">
              <a:latin typeface="Arial" panose="020B0604020202020204" pitchFamily="34" charset="0"/>
              <a:cs typeface="Arial" panose="020B0604020202020204" pitchFamily="34" charset="0"/>
            </a:endParaRPr>
          </a:p>
          <a:p>
            <a:r>
              <a:rPr lang="sl-SI" dirty="0" err="1">
                <a:latin typeface="Arial" panose="020B0604020202020204" pitchFamily="34" charset="0"/>
                <a:cs typeface="Arial" panose="020B0604020202020204" pitchFamily="34" charset="0"/>
              </a:rPr>
              <a:t>b</a:t>
            </a:r>
            <a:r>
              <a:rPr lang="sl-SI" dirty="0" err="1" smtClean="0">
                <a:latin typeface="Arial" panose="020B0604020202020204" pitchFamily="34" charset="0"/>
                <a:cs typeface="Arial" panose="020B0604020202020204" pitchFamily="34" charset="0"/>
              </a:rPr>
              <a:t>lank</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cut</a:t>
            </a:r>
            <a:r>
              <a:rPr lang="sl-SI" dirty="0" smtClean="0">
                <a:latin typeface="Arial" panose="020B0604020202020204" pitchFamily="34" charset="0"/>
                <a:cs typeface="Arial" panose="020B0604020202020204" pitchFamily="34" charset="0"/>
              </a:rPr>
              <a:t> out </a:t>
            </a:r>
            <a:r>
              <a:rPr lang="sl-SI" dirty="0" err="1" smtClean="0">
                <a:latin typeface="Arial" panose="020B0604020202020204" pitchFamily="34" charset="0"/>
                <a:cs typeface="Arial" panose="020B0604020202020204" pitchFamily="34" charset="0"/>
              </a:rPr>
              <a:t>pieces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hexagram</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both</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samples</a:t>
            </a:r>
            <a:r>
              <a:rPr lang="sl-SI" dirty="0" smtClean="0">
                <a:latin typeface="Arial" panose="020B0604020202020204" pitchFamily="34" charset="0"/>
                <a:cs typeface="Arial" panose="020B0604020202020204" pitchFamily="34" charset="0"/>
              </a:rPr>
              <a:t>)</a:t>
            </a:r>
          </a:p>
          <a:p>
            <a:r>
              <a:rPr lang="sl-SI" dirty="0" err="1">
                <a:latin typeface="Arial" panose="020B0604020202020204" pitchFamily="34" charset="0"/>
                <a:cs typeface="Arial" panose="020B0604020202020204" pitchFamily="34" charset="0"/>
              </a:rPr>
              <a:t>l</a:t>
            </a:r>
            <a:r>
              <a:rPr lang="sl-SI" dirty="0" err="1" smtClean="0">
                <a:latin typeface="Arial" panose="020B0604020202020204" pitchFamily="34" charset="0"/>
                <a:cs typeface="Arial" panose="020B0604020202020204" pitchFamily="34" charset="0"/>
              </a:rPr>
              <a:t>ists</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of</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paper</a:t>
            </a:r>
            <a:r>
              <a:rPr lang="sl-SI" dirty="0" smtClean="0">
                <a:latin typeface="Arial" panose="020B0604020202020204" pitchFamily="34" charset="0"/>
                <a:cs typeface="Arial" panose="020B0604020202020204" pitchFamily="34" charset="0"/>
              </a:rPr>
              <a:t>,  </a:t>
            </a:r>
            <a:r>
              <a:rPr lang="sl-SI" dirty="0" err="1" smtClean="0">
                <a:latin typeface="Arial" panose="020B0604020202020204" pitchFamily="34" charset="0"/>
                <a:cs typeface="Arial" panose="020B0604020202020204" pitchFamily="34" charset="0"/>
              </a:rPr>
              <a:t>pencils</a:t>
            </a:r>
            <a:endParaRPr lang="sl-SI" dirty="0" smtClean="0">
              <a:latin typeface="Arial" panose="020B0604020202020204" pitchFamily="34" charset="0"/>
              <a:cs typeface="Arial" panose="020B0604020202020204" pitchFamily="34" charset="0"/>
            </a:endParaRPr>
          </a:p>
          <a:p>
            <a:pPr marL="0" indent="0">
              <a:buNone/>
            </a:pPr>
            <a:endParaRPr lang="sl-SI" dirty="0" smtClean="0"/>
          </a:p>
        </p:txBody>
      </p:sp>
      <p:sp>
        <p:nvSpPr>
          <p:cNvPr id="8" name="Espace réservé du texte 7"/>
          <p:cNvSpPr>
            <a:spLocks noGrp="1"/>
          </p:cNvSpPr>
          <p:nvPr>
            <p:ph type="body" sz="quarter" idx="21"/>
          </p:nvPr>
        </p:nvSpPr>
        <p:spPr>
          <a:xfrm>
            <a:off x="574032" y="3810000"/>
            <a:ext cx="6480000" cy="6881813"/>
          </a:xfrm>
        </p:spPr>
        <p:txBody>
          <a:bodyPr>
            <a:normAutofit/>
          </a:bodyPr>
          <a:lstStyle/>
          <a:p>
            <a:pPr>
              <a:buFont typeface="Wingdings" panose="05000000000000000000" pitchFamily="2" charset="2"/>
              <a:buChar char="v"/>
            </a:pPr>
            <a:r>
              <a:rPr lang="sl-SI" dirty="0" smtClean="0">
                <a:latin typeface="Arial" panose="020B0604020202020204" pitchFamily="34" charset="0"/>
                <a:cs typeface="Arial" panose="020B0604020202020204" pitchFamily="34" charset="0"/>
              </a:rPr>
              <a:t>1.  INTRODUCTION</a:t>
            </a:r>
          </a:p>
          <a:p>
            <a:pPr marL="0" indent="0">
              <a:buNone/>
            </a:pPr>
            <a:endParaRPr lang="sl-SI"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sl-SI" u="none" dirty="0" smtClean="0">
                <a:latin typeface="Arial" panose="020B0604020202020204" pitchFamily="34" charset="0"/>
                <a:cs typeface="Arial" panose="020B0604020202020204" pitchFamily="34" charset="0"/>
              </a:rPr>
              <a:t>On the basis of different graphic  displayes pupils  make  a conclusion about the subject of the lession – DATA ANALYSIS (data managment).</a:t>
            </a:r>
          </a:p>
          <a:p>
            <a:pPr>
              <a:buFont typeface="Wingdings" panose="05000000000000000000" pitchFamily="2" charset="2"/>
              <a:buChar char="Ø"/>
            </a:pPr>
            <a:r>
              <a:rPr lang="sl-SI" u="none" dirty="0" err="1" smtClean="0">
                <a:latin typeface="Arial" panose="020B0604020202020204" pitchFamily="34" charset="0"/>
                <a:cs typeface="Arial" panose="020B0604020202020204" pitchFamily="34" charset="0"/>
              </a:rPr>
              <a:t>Teacher</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explains</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the</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objectives</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of</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the</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lesson</a:t>
            </a:r>
            <a:r>
              <a:rPr lang="sl-SI" u="none" dirty="0" smtClean="0">
                <a:latin typeface="Arial" panose="020B0604020202020204" pitchFamily="34" charset="0"/>
                <a:cs typeface="Arial" panose="020B0604020202020204" pitchFamily="34" charset="0"/>
              </a:rPr>
              <a:t>.</a:t>
            </a:r>
          </a:p>
          <a:p>
            <a:pPr marL="0" indent="0">
              <a:buNone/>
            </a:pPr>
            <a:endParaRPr lang="sl-SI" u="none" dirty="0" smtClean="0">
              <a:latin typeface="Arial" panose="020B0604020202020204" pitchFamily="34" charset="0"/>
              <a:cs typeface="Arial" panose="020B0604020202020204" pitchFamily="34" charset="0"/>
            </a:endParaRPr>
          </a:p>
          <a:p>
            <a:pPr marL="0" indent="0">
              <a:buNone/>
            </a:pPr>
            <a:endParaRPr lang="sl-SI" u="none" dirty="0">
              <a:latin typeface="Arial" panose="020B0604020202020204" pitchFamily="34" charset="0"/>
              <a:cs typeface="Arial" panose="020B0604020202020204" pitchFamily="34" charset="0"/>
            </a:endParaRPr>
          </a:p>
          <a:p>
            <a:pPr marL="0" indent="0">
              <a:buNone/>
            </a:pPr>
            <a:endParaRPr lang="sl-SI" u="none" dirty="0" smtClean="0">
              <a:latin typeface="Arial" panose="020B0604020202020204" pitchFamily="34" charset="0"/>
              <a:cs typeface="Arial" panose="020B0604020202020204" pitchFamily="34" charset="0"/>
            </a:endParaRPr>
          </a:p>
          <a:p>
            <a:pPr marL="0" indent="0">
              <a:buNone/>
            </a:pPr>
            <a:endParaRPr lang="sl-SI" u="none" dirty="0">
              <a:latin typeface="Arial" panose="020B0604020202020204" pitchFamily="34" charset="0"/>
              <a:cs typeface="Arial" panose="020B0604020202020204" pitchFamily="34" charset="0"/>
            </a:endParaRPr>
          </a:p>
          <a:p>
            <a:pPr marL="0" indent="0">
              <a:buNone/>
            </a:pPr>
            <a:endParaRPr lang="sl-SI" u="none" dirty="0" smtClean="0">
              <a:latin typeface="Arial" panose="020B0604020202020204" pitchFamily="34" charset="0"/>
              <a:cs typeface="Arial" panose="020B0604020202020204" pitchFamily="34" charset="0"/>
            </a:endParaRPr>
          </a:p>
          <a:p>
            <a:pPr marL="0" indent="0">
              <a:buNone/>
            </a:pPr>
            <a:endParaRPr lang="sl-SI" u="none" dirty="0">
              <a:latin typeface="Arial" panose="020B0604020202020204" pitchFamily="34" charset="0"/>
              <a:cs typeface="Arial" panose="020B0604020202020204" pitchFamily="34" charset="0"/>
            </a:endParaRPr>
          </a:p>
          <a:p>
            <a:pPr marL="0" indent="0">
              <a:buNone/>
            </a:pPr>
            <a:endParaRPr lang="sl-SI" u="none"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sl-SI" dirty="0" smtClean="0">
                <a:latin typeface="Arial" panose="020B0604020202020204" pitchFamily="34" charset="0"/>
                <a:cs typeface="Arial" panose="020B0604020202020204" pitchFamily="34" charset="0"/>
              </a:rPr>
              <a:t>2. ORGANIZING PUPILS</a:t>
            </a:r>
          </a:p>
          <a:p>
            <a:pPr>
              <a:buFont typeface="Wingdings" panose="05000000000000000000" pitchFamily="2" charset="2"/>
              <a:buChar char="Ø"/>
            </a:pPr>
            <a:r>
              <a:rPr lang="sl-SI" u="none" dirty="0" err="1" smtClean="0">
                <a:latin typeface="Arial" panose="020B0604020202020204" pitchFamily="34" charset="0"/>
                <a:cs typeface="Arial" panose="020B0604020202020204" pitchFamily="34" charset="0"/>
              </a:rPr>
              <a:t>Dividing</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class</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into</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groups</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of</a:t>
            </a:r>
            <a:r>
              <a:rPr lang="sl-SI" u="none" dirty="0" smtClean="0">
                <a:latin typeface="Arial" panose="020B0604020202020204" pitchFamily="34" charset="0"/>
                <a:cs typeface="Arial" panose="020B0604020202020204" pitchFamily="34" charset="0"/>
              </a:rPr>
              <a:t> 4, 5 or 6 </a:t>
            </a:r>
            <a:r>
              <a:rPr lang="sl-SI" u="none" dirty="0" err="1" smtClean="0">
                <a:latin typeface="Arial" panose="020B0604020202020204" pitchFamily="34" charset="0"/>
                <a:cs typeface="Arial" panose="020B0604020202020204" pitchFamily="34" charset="0"/>
              </a:rPr>
              <a:t>pupils</a:t>
            </a:r>
            <a:r>
              <a:rPr lang="sl-SI" u="none" dirty="0" smtClean="0">
                <a:latin typeface="Arial" panose="020B0604020202020204" pitchFamily="34" charset="0"/>
                <a:cs typeface="Arial" panose="020B0604020202020204" pitchFamily="34" charset="0"/>
              </a:rPr>
              <a:t>. It is </a:t>
            </a:r>
            <a:r>
              <a:rPr lang="sl-SI" u="none" dirty="0" err="1" smtClean="0">
                <a:latin typeface="Arial" panose="020B0604020202020204" pitchFamily="34" charset="0"/>
                <a:cs typeface="Arial" panose="020B0604020202020204" pitchFamily="34" charset="0"/>
              </a:rPr>
              <a:t>possible</a:t>
            </a:r>
            <a:r>
              <a:rPr lang="sl-SI" u="none" dirty="0" smtClean="0">
                <a:latin typeface="Arial" panose="020B0604020202020204" pitchFamily="34" charset="0"/>
                <a:cs typeface="Arial" panose="020B0604020202020204" pitchFamily="34" charset="0"/>
              </a:rPr>
              <a:t> to </a:t>
            </a:r>
            <a:r>
              <a:rPr lang="sl-SI" u="none" dirty="0" err="1" smtClean="0">
                <a:latin typeface="Arial" panose="020B0604020202020204" pitchFamily="34" charset="0"/>
                <a:cs typeface="Arial" panose="020B0604020202020204" pitchFamily="34" charset="0"/>
              </a:rPr>
              <a:t>play</a:t>
            </a:r>
            <a:r>
              <a:rPr lang="sl-SI" u="none" dirty="0" smtClean="0">
                <a:latin typeface="Arial" panose="020B0604020202020204" pitchFamily="34" charset="0"/>
                <a:cs typeface="Arial" panose="020B0604020202020204" pitchFamily="34" charset="0"/>
              </a:rPr>
              <a:t> it  in </a:t>
            </a:r>
            <a:r>
              <a:rPr lang="sl-SI" u="none" dirty="0" err="1" smtClean="0">
                <a:latin typeface="Arial" panose="020B0604020202020204" pitchFamily="34" charset="0"/>
                <a:cs typeface="Arial" panose="020B0604020202020204" pitchFamily="34" charset="0"/>
              </a:rPr>
              <a:t>pairs</a:t>
            </a:r>
            <a:r>
              <a:rPr lang="sl-SI" u="none" dirty="0" smtClean="0">
                <a:latin typeface="Arial" panose="020B0604020202020204" pitchFamily="34" charset="0"/>
                <a:cs typeface="Arial" panose="020B0604020202020204" pitchFamily="34" charset="0"/>
              </a:rPr>
              <a:t> or </a:t>
            </a:r>
            <a:r>
              <a:rPr lang="sl-SI" u="none" dirty="0" err="1" smtClean="0">
                <a:latin typeface="Arial" panose="020B0604020202020204" pitchFamily="34" charset="0"/>
                <a:cs typeface="Arial" panose="020B0604020202020204" pitchFamily="34" charset="0"/>
              </a:rPr>
              <a:t>even</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individually</a:t>
            </a:r>
            <a:r>
              <a:rPr lang="sl-SI" u="none" dirty="0" smtClean="0">
                <a:latin typeface="Arial" panose="020B0604020202020204" pitchFamily="34" charset="0"/>
                <a:cs typeface="Arial" panose="020B0604020202020204" pitchFamily="34" charset="0"/>
              </a:rPr>
              <a:t>.</a:t>
            </a:r>
          </a:p>
          <a:p>
            <a:pPr>
              <a:buFont typeface="Wingdings" panose="05000000000000000000" pitchFamily="2" charset="2"/>
              <a:buChar char="Ø"/>
            </a:pPr>
            <a:endParaRPr lang="sl-SI" u="none"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u="none"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u="none"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u="none"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u="none"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u="none"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u="none"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u="none" dirty="0">
              <a:latin typeface="Arial" panose="020B0604020202020204" pitchFamily="34" charset="0"/>
              <a:cs typeface="Arial" panose="020B0604020202020204" pitchFamily="34" charset="0"/>
            </a:endParaRPr>
          </a:p>
          <a:p>
            <a:pPr>
              <a:buFont typeface="Wingdings" panose="05000000000000000000" pitchFamily="2" charset="2"/>
              <a:buChar char="v"/>
            </a:pPr>
            <a:r>
              <a:rPr lang="sl-SI" dirty="0">
                <a:latin typeface="Arial" panose="020B0604020202020204" pitchFamily="34" charset="0"/>
                <a:cs typeface="Arial" panose="020B0604020202020204" pitchFamily="34" charset="0"/>
              </a:rPr>
              <a:t>3</a:t>
            </a:r>
            <a:r>
              <a:rPr lang="sl-SI" dirty="0" smtClean="0">
                <a:latin typeface="Arial" panose="020B0604020202020204" pitchFamily="34" charset="0"/>
                <a:cs typeface="Arial" panose="020B0604020202020204" pitchFamily="34" charset="0"/>
              </a:rPr>
              <a:t>. GAME RULES</a:t>
            </a:r>
          </a:p>
          <a:p>
            <a:pPr>
              <a:buFont typeface="Wingdings" panose="05000000000000000000" pitchFamily="2" charset="2"/>
              <a:buChar char="Ø"/>
            </a:pPr>
            <a:r>
              <a:rPr lang="sl-SI" u="none" dirty="0" err="1" smtClean="0">
                <a:latin typeface="Arial" panose="020B0604020202020204" pitchFamily="34" charset="0"/>
                <a:cs typeface="Arial" panose="020B0604020202020204" pitchFamily="34" charset="0"/>
              </a:rPr>
              <a:t>Teacher</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introduces</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what</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kind</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of</a:t>
            </a:r>
            <a:r>
              <a:rPr lang="sl-SI" u="none" dirty="0" smtClean="0">
                <a:latin typeface="Arial" panose="020B0604020202020204" pitchFamily="34" charset="0"/>
                <a:cs typeface="Arial" panose="020B0604020202020204" pitchFamily="34" charset="0"/>
              </a:rPr>
              <a:t> game </a:t>
            </a:r>
            <a:r>
              <a:rPr lang="sl-SI" u="none" dirty="0" err="1" smtClean="0">
                <a:latin typeface="Arial" panose="020B0604020202020204" pitchFamily="34" charset="0"/>
                <a:cs typeface="Arial" panose="020B0604020202020204" pitchFamily="34" charset="0"/>
              </a:rPr>
              <a:t>this</a:t>
            </a:r>
            <a:r>
              <a:rPr lang="sl-SI" u="none" dirty="0" smtClean="0">
                <a:latin typeface="Arial" panose="020B0604020202020204" pitchFamily="34" charset="0"/>
                <a:cs typeface="Arial" panose="020B0604020202020204" pitchFamily="34" charset="0"/>
              </a:rPr>
              <a:t> is, </a:t>
            </a:r>
            <a:r>
              <a:rPr lang="sl-SI" u="none" dirty="0" err="1" smtClean="0">
                <a:latin typeface="Arial" panose="020B0604020202020204" pitchFamily="34" charset="0"/>
                <a:cs typeface="Arial" panose="020B0604020202020204" pitchFamily="34" charset="0"/>
              </a:rPr>
              <a:t>by</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whom</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and</a:t>
            </a:r>
            <a:r>
              <a:rPr lang="sl-SI" u="none" dirty="0" smtClean="0">
                <a:latin typeface="Arial" panose="020B0604020202020204" pitchFamily="34" charset="0"/>
                <a:cs typeface="Arial" panose="020B0604020202020204" pitchFamily="34" charset="0"/>
              </a:rPr>
              <a:t>  how it </a:t>
            </a:r>
            <a:r>
              <a:rPr lang="sl-SI" u="none" dirty="0" err="1" smtClean="0">
                <a:latin typeface="Arial" panose="020B0604020202020204" pitchFamily="34" charset="0"/>
                <a:cs typeface="Arial" panose="020B0604020202020204" pitchFamily="34" charset="0"/>
              </a:rPr>
              <a:t>can</a:t>
            </a:r>
            <a:r>
              <a:rPr lang="sl-SI" u="none" dirty="0" smtClean="0">
                <a:latin typeface="Arial" panose="020B0604020202020204" pitchFamily="34" charset="0"/>
                <a:cs typeface="Arial" panose="020B0604020202020204" pitchFamily="34" charset="0"/>
              </a:rPr>
              <a:t> be </a:t>
            </a:r>
            <a:r>
              <a:rPr lang="sl-SI" u="none" dirty="0" err="1" smtClean="0">
                <a:latin typeface="Arial" panose="020B0604020202020204" pitchFamily="34" charset="0"/>
                <a:cs typeface="Arial" panose="020B0604020202020204" pitchFamily="34" charset="0"/>
              </a:rPr>
              <a:t>played</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what</a:t>
            </a:r>
            <a:r>
              <a:rPr lang="sl-SI" u="none" dirty="0" smtClean="0">
                <a:latin typeface="Arial" panose="020B0604020202020204" pitchFamily="34" charset="0"/>
                <a:cs typeface="Arial" panose="020B0604020202020204" pitchFamily="34" charset="0"/>
              </a:rPr>
              <a:t> is </a:t>
            </a:r>
            <a:r>
              <a:rPr lang="sl-SI" u="none" dirty="0" err="1" smtClean="0">
                <a:latin typeface="Arial" panose="020B0604020202020204" pitchFamily="34" charset="0"/>
                <a:cs typeface="Arial" panose="020B0604020202020204" pitchFamily="34" charset="0"/>
              </a:rPr>
              <a:t>needed</a:t>
            </a:r>
            <a:r>
              <a:rPr lang="sl-SI" u="none" dirty="0" smtClean="0">
                <a:latin typeface="Arial" panose="020B0604020202020204" pitchFamily="34" charset="0"/>
                <a:cs typeface="Arial" panose="020B0604020202020204" pitchFamily="34" charset="0"/>
              </a:rPr>
              <a:t> to </a:t>
            </a:r>
            <a:r>
              <a:rPr lang="sl-SI" u="none" dirty="0" err="1" smtClean="0">
                <a:latin typeface="Arial" panose="020B0604020202020204" pitchFamily="34" charset="0"/>
                <a:cs typeface="Arial" panose="020B0604020202020204" pitchFamily="34" charset="0"/>
              </a:rPr>
              <a:t>play</a:t>
            </a:r>
            <a:r>
              <a:rPr lang="sl-SI" u="none" dirty="0" smtClean="0">
                <a:latin typeface="Arial" panose="020B0604020202020204" pitchFamily="34" charset="0"/>
                <a:cs typeface="Arial" panose="020B0604020202020204" pitchFamily="34" charset="0"/>
              </a:rPr>
              <a:t> it, </a:t>
            </a:r>
            <a:r>
              <a:rPr lang="sl-SI" u="none" dirty="0" err="1" smtClean="0">
                <a:latin typeface="Arial" panose="020B0604020202020204" pitchFamily="34" charset="0"/>
                <a:cs typeface="Arial" panose="020B0604020202020204" pitchFamily="34" charset="0"/>
              </a:rPr>
              <a:t>what</a:t>
            </a:r>
            <a:r>
              <a:rPr lang="sl-SI" u="none" dirty="0" smtClean="0">
                <a:latin typeface="Arial" panose="020B0604020202020204" pitchFamily="34" charset="0"/>
                <a:cs typeface="Arial" panose="020B0604020202020204" pitchFamily="34" charset="0"/>
              </a:rPr>
              <a:t> is </a:t>
            </a:r>
            <a:r>
              <a:rPr lang="sl-SI" u="none" dirty="0" err="1" smtClean="0">
                <a:latin typeface="Arial" panose="020B0604020202020204" pitchFamily="34" charset="0"/>
                <a:cs typeface="Arial" panose="020B0604020202020204" pitchFamily="34" charset="0"/>
              </a:rPr>
              <a:t>the</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goal</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of</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this</a:t>
            </a:r>
            <a:r>
              <a:rPr lang="sl-SI" u="none" dirty="0" smtClean="0">
                <a:latin typeface="Arial" panose="020B0604020202020204" pitchFamily="34" charset="0"/>
                <a:cs typeface="Arial" panose="020B0604020202020204" pitchFamily="34" charset="0"/>
              </a:rPr>
              <a:t> game </a:t>
            </a:r>
            <a:r>
              <a:rPr lang="sl-SI" u="none" dirty="0" err="1" smtClean="0">
                <a:latin typeface="Arial" panose="020B0604020202020204" pitchFamily="34" charset="0"/>
                <a:cs typeface="Arial" panose="020B0604020202020204" pitchFamily="34" charset="0"/>
              </a:rPr>
              <a:t>and</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shows</a:t>
            </a:r>
            <a:r>
              <a:rPr lang="sl-SI" u="none" dirty="0" smtClean="0">
                <a:latin typeface="Arial" panose="020B0604020202020204" pitchFamily="34" charset="0"/>
                <a:cs typeface="Arial" panose="020B0604020202020204" pitchFamily="34" charset="0"/>
              </a:rPr>
              <a:t> up </a:t>
            </a:r>
            <a:r>
              <a:rPr lang="sl-SI" u="none" dirty="0" err="1" smtClean="0">
                <a:latin typeface="Arial" panose="020B0604020202020204" pitchFamily="34" charset="0"/>
                <a:cs typeface="Arial" panose="020B0604020202020204" pitchFamily="34" charset="0"/>
              </a:rPr>
              <a:t>the</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key</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elements</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for</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making</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this</a:t>
            </a:r>
            <a:r>
              <a:rPr lang="sl-SI" u="none" dirty="0" smtClean="0">
                <a:latin typeface="Arial" panose="020B0604020202020204" pitchFamily="34" charset="0"/>
                <a:cs typeface="Arial" panose="020B0604020202020204" pitchFamily="34" charset="0"/>
              </a:rPr>
              <a:t> game </a:t>
            </a:r>
            <a:r>
              <a:rPr lang="sl-SI" u="none" dirty="0" err="1" smtClean="0">
                <a:latin typeface="Arial" panose="020B0604020202020204" pitchFamily="34" charset="0"/>
                <a:cs typeface="Arial" panose="020B0604020202020204" pitchFamily="34" charset="0"/>
              </a:rPr>
              <a:t>possible</a:t>
            </a:r>
            <a:r>
              <a:rPr lang="sl-SI" u="none" dirty="0">
                <a:latin typeface="Arial" panose="020B0604020202020204" pitchFamily="34" charset="0"/>
                <a:cs typeface="Arial" panose="020B0604020202020204" pitchFamily="34" charset="0"/>
              </a:rPr>
              <a:t> </a:t>
            </a:r>
            <a:r>
              <a:rPr lang="sl-SI" u="none" dirty="0" smtClean="0">
                <a:latin typeface="Arial" panose="020B0604020202020204" pitchFamily="34" charset="0"/>
                <a:cs typeface="Arial" panose="020B0604020202020204" pitchFamily="34" charset="0"/>
              </a:rPr>
              <a:t>(</a:t>
            </a:r>
            <a:r>
              <a:rPr lang="sl-SI" u="none" dirty="0" err="1" smtClean="0">
                <a:latin typeface="Arial" panose="020B0604020202020204" pitchFamily="34" charset="0"/>
                <a:cs typeface="Arial" panose="020B0604020202020204" pitchFamily="34" charset="0"/>
              </a:rPr>
              <a:t>the</a:t>
            </a:r>
            <a:r>
              <a:rPr lang="sl-SI" u="none" dirty="0" smtClean="0">
                <a:latin typeface="Arial" panose="020B0604020202020204" pitchFamily="34" charset="0"/>
                <a:cs typeface="Arial" panose="020B0604020202020204" pitchFamily="34" charset="0"/>
              </a:rPr>
              <a:t> </a:t>
            </a:r>
            <a:r>
              <a:rPr lang="sl-SI" u="none" dirty="0" err="1" smtClean="0">
                <a:latin typeface="Arial" panose="020B0604020202020204" pitchFamily="34" charset="0"/>
                <a:cs typeface="Arial" panose="020B0604020202020204" pitchFamily="34" charset="0"/>
              </a:rPr>
              <a:t>materials</a:t>
            </a:r>
            <a:r>
              <a:rPr lang="sl-SI" u="none" dirty="0" smtClean="0">
                <a:latin typeface="Arial" panose="020B0604020202020204" pitchFamily="34" charset="0"/>
                <a:cs typeface="Arial" panose="020B0604020202020204" pitchFamily="34" charset="0"/>
              </a:rPr>
              <a:t>).</a:t>
            </a:r>
          </a:p>
          <a:p>
            <a:pPr marL="0" indent="0">
              <a:buNone/>
            </a:pPr>
            <a:endParaRPr lang="sl-SI" u="none" dirty="0">
              <a:latin typeface="Arial" panose="020B0604020202020204" pitchFamily="34" charset="0"/>
              <a:cs typeface="Arial" panose="020B0604020202020204" pitchFamily="34" charset="0"/>
            </a:endParaRPr>
          </a:p>
        </p:txBody>
      </p:sp>
      <p:sp>
        <p:nvSpPr>
          <p:cNvPr id="9" name="Espace réservé du texte 8"/>
          <p:cNvSpPr>
            <a:spLocks noGrp="1"/>
          </p:cNvSpPr>
          <p:nvPr>
            <p:ph type="body" sz="quarter" idx="22"/>
          </p:nvPr>
        </p:nvSpPr>
        <p:spPr/>
        <p:txBody>
          <a:bodyPr/>
          <a:lstStyle/>
          <a:p>
            <a:r>
              <a:rPr lang="sl-SI" dirty="0" err="1" smtClean="0"/>
              <a:t>Data</a:t>
            </a:r>
            <a:r>
              <a:rPr lang="sl-SI" dirty="0" smtClean="0"/>
              <a:t> </a:t>
            </a:r>
            <a:r>
              <a:rPr lang="sl-SI" dirty="0" err="1" smtClean="0"/>
              <a:t>managment</a:t>
            </a:r>
            <a:endParaRPr lang="en-US" dirty="0"/>
          </a:p>
        </p:txBody>
      </p:sp>
      <p:sp>
        <p:nvSpPr>
          <p:cNvPr id="10" name="Espace réservé du numéro de diapositive 9"/>
          <p:cNvSpPr>
            <a:spLocks noGrp="1"/>
          </p:cNvSpPr>
          <p:nvPr>
            <p:ph type="sldNum" sz="quarter" idx="4"/>
          </p:nvPr>
        </p:nvSpPr>
        <p:spPr/>
        <p:txBody>
          <a:bodyPr/>
          <a:lstStyle/>
          <a:p>
            <a:fld id="{D57F1E4F-1CFF-5643-939E-217C01CDF565}" type="slidenum">
              <a:rPr lang="en-US" smtClean="0"/>
              <a:pPr/>
              <a:t>1</a:t>
            </a:fld>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2664" y="4614776"/>
            <a:ext cx="1507929" cy="2010017"/>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320" y="7261215"/>
            <a:ext cx="1507929" cy="2010017"/>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42664" y="7261214"/>
            <a:ext cx="1507929" cy="2010017"/>
          </a:xfrm>
          <a:prstGeom prst="rect">
            <a:avLst/>
          </a:prstGeom>
        </p:spPr>
      </p:pic>
    </p:spTree>
    <p:extLst>
      <p:ext uri="{BB962C8B-B14F-4D97-AF65-F5344CB8AC3E}">
        <p14:creationId xmlns:p14="http://schemas.microsoft.com/office/powerpoint/2010/main" val="235942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21"/>
          </p:nvPr>
        </p:nvSpPr>
        <p:spPr/>
        <p:txBody>
          <a:bodyPr/>
          <a:lstStyle/>
          <a:p>
            <a:pPr>
              <a:buFont typeface="Wingdings" panose="05000000000000000000" pitchFamily="2" charset="2"/>
              <a:buChar char="v"/>
            </a:pPr>
            <a:r>
              <a:rPr lang="sl-SI" dirty="0">
                <a:latin typeface="Arial" panose="020B0604020202020204" pitchFamily="34" charset="0"/>
                <a:cs typeface="Arial" panose="020B0604020202020204" pitchFamily="34" charset="0"/>
              </a:rPr>
              <a:t>4.  PLAYING THE GAME</a:t>
            </a:r>
          </a:p>
          <a:p>
            <a:pPr>
              <a:buFont typeface="Wingdings" panose="05000000000000000000" pitchFamily="2" charset="2"/>
              <a:buChar char="Ø"/>
            </a:pPr>
            <a:r>
              <a:rPr lang="sl-SI" dirty="0">
                <a:latin typeface="Arial" panose="020B0604020202020204" pitchFamily="34" charset="0"/>
                <a:cs typeface="Arial" panose="020B0604020202020204" pitchFamily="34" charset="0"/>
              </a:rPr>
              <a:t>Following the rules of the game</a:t>
            </a:r>
            <a:r>
              <a:rPr lang="sl-SI" dirty="0" smtClean="0">
                <a:latin typeface="Arial" panose="020B0604020202020204" pitchFamily="34" charset="0"/>
                <a:cs typeface="Arial" panose="020B0604020202020204" pitchFamily="34" charset="0"/>
              </a:rPr>
              <a:t>.</a:t>
            </a:r>
          </a:p>
          <a:p>
            <a:pPr>
              <a:buFont typeface="Wingdings" panose="05000000000000000000" pitchFamily="2" charset="2"/>
              <a:buChar char="Ø"/>
            </a:pPr>
            <a:endParaRPr lang="sl-SI"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sl-SI" dirty="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a:buFont typeface="Wingdings" panose="05000000000000000000" pitchFamily="2" charset="2"/>
              <a:buChar char="Ø"/>
            </a:pPr>
            <a:r>
              <a:rPr lang="sl-SI" dirty="0">
                <a:latin typeface="Arial" panose="020B0604020202020204" pitchFamily="34" charset="0"/>
                <a:cs typeface="Arial" panose="020B0604020202020204" pitchFamily="34" charset="0"/>
              </a:rPr>
              <a:t>After ending writing descriptions for all assignments in hexagrams and finding all  the explanations of key words for naming different charts, diagrames…, players can continue to play  this game by writing down the key words and  by drawing the graphic presentations of data analysis   in the cut out  blank parts of hexagram.</a:t>
            </a:r>
          </a:p>
          <a:p>
            <a:pPr>
              <a:buFont typeface="Wingdings" panose="05000000000000000000" pitchFamily="2" charset="2"/>
              <a:buChar char="Ø"/>
            </a:pPr>
            <a:endParaRPr lang="sl-SI" dirty="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smtClean="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a:latin typeface="Arial" panose="020B0604020202020204" pitchFamily="34" charset="0"/>
              <a:cs typeface="Arial" panose="020B0604020202020204" pitchFamily="34" charset="0"/>
            </a:endParaRPr>
          </a:p>
          <a:p>
            <a:pPr>
              <a:buFont typeface="Wingdings" panose="05000000000000000000" pitchFamily="2" charset="2"/>
              <a:buChar char="v"/>
            </a:pPr>
            <a:r>
              <a:rPr lang="sl-SI" dirty="0">
                <a:latin typeface="Arial" panose="020B0604020202020204" pitchFamily="34" charset="0"/>
                <a:cs typeface="Arial" panose="020B0604020202020204" pitchFamily="34" charset="0"/>
              </a:rPr>
              <a:t>5. THE ANALYSIS OF THE RESULTS / OF THE GAME</a:t>
            </a:r>
          </a:p>
          <a:p>
            <a:pPr>
              <a:buFont typeface="Wingdings" panose="05000000000000000000" pitchFamily="2" charset="2"/>
              <a:buChar char="Ø"/>
            </a:pPr>
            <a:r>
              <a:rPr lang="sl-SI" u="none" dirty="0">
                <a:latin typeface="Arial" panose="020B0604020202020204" pitchFamily="34" charset="0"/>
                <a:cs typeface="Arial" panose="020B0604020202020204" pitchFamily="34" charset="0"/>
              </a:rPr>
              <a:t>After reading various ways of displayed  data, children can  check their results in their own description of situations with their school mates (mistakes are corrected, missing  information is improved)..</a:t>
            </a:r>
            <a:endParaRPr lang="en-US" u="none" dirty="0">
              <a:latin typeface="Arial" panose="020B0604020202020204" pitchFamily="34" charset="0"/>
              <a:cs typeface="Arial" panose="020B0604020202020204" pitchFamily="34" charset="0"/>
            </a:endParaRPr>
          </a:p>
          <a:p>
            <a:endParaRPr lang="en-US" dirty="0"/>
          </a:p>
        </p:txBody>
      </p:sp>
      <p:sp>
        <p:nvSpPr>
          <p:cNvPr id="3" name="Espace réservé du numéro de diapositive 2"/>
          <p:cNvSpPr>
            <a:spLocks noGrp="1"/>
          </p:cNvSpPr>
          <p:nvPr>
            <p:ph type="sldNum" sz="quarter" idx="4"/>
          </p:nvPr>
        </p:nvSpPr>
        <p:spPr/>
        <p:txBody>
          <a:bodyPr/>
          <a:lstStyle/>
          <a:p>
            <a:fld id="{D57F1E4F-1CFF-5643-939E-217C01CDF565}" type="slidenum">
              <a:rPr lang="en-US" smtClean="0"/>
              <a:pPr/>
              <a:t>2</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854653" y="1339110"/>
            <a:ext cx="1486663" cy="19822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1715" y="1578407"/>
            <a:ext cx="1495718" cy="148666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3693314" y="3605281"/>
            <a:ext cx="1507929" cy="2010017"/>
          </a:xfrm>
          <a:prstGeom prst="rect">
            <a:avLst/>
          </a:prstGeom>
        </p:spPr>
      </p:pic>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l="6024"/>
          <a:stretch/>
        </p:blipFill>
        <p:spPr>
          <a:xfrm rot="5400000">
            <a:off x="5071734" y="1277349"/>
            <a:ext cx="1478182" cy="2097258"/>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50011" y="6432126"/>
            <a:ext cx="2394533" cy="1795571"/>
          </a:xfrm>
          <a:prstGeom prst="rect">
            <a:avLst/>
          </a:prstGeom>
        </p:spPr>
      </p:pic>
    </p:spTree>
    <p:extLst>
      <p:ext uri="{BB962C8B-B14F-4D97-AF65-F5344CB8AC3E}">
        <p14:creationId xmlns:p14="http://schemas.microsoft.com/office/powerpoint/2010/main" val="276650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maths en jeu 1">
      <a:majorFont>
        <a:latin typeface="Agent Orange"/>
        <a:ea typeface=""/>
        <a:cs typeface=""/>
      </a:majorFont>
      <a:minorFont>
        <a:latin typeface="Calibri Light"/>
        <a:ea typeface=""/>
        <a:cs typeface=""/>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1512</TotalTime>
  <Words>369</Words>
  <Application>Microsoft Office PowerPoint</Application>
  <PresentationFormat>Custom</PresentationFormat>
  <Paragraphs>61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Brin</vt:lpstr>
      <vt:lpstr>DATA HANDLING GAME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Fanny Zeiger</dc:creator>
  <cp:lastModifiedBy>in.de.pro</cp:lastModifiedBy>
  <cp:revision>130</cp:revision>
  <dcterms:created xsi:type="dcterms:W3CDTF">2017-10-14T19:14:33Z</dcterms:created>
  <dcterms:modified xsi:type="dcterms:W3CDTF">2018-04-11T17:58:38Z</dcterms:modified>
</cp:coreProperties>
</file>