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3"/>
  </p:notesMasterIdLst>
  <p:handoutMasterIdLst>
    <p:handoutMasterId r:id="rId4"/>
  </p:handoutMasterIdLst>
  <p:sldIdLst>
    <p:sldId id="256" r:id="rId2"/>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2796" y="90"/>
      </p:cViewPr>
      <p:guideLst>
        <p:guide orient="horz" pos="3367"/>
        <p:guide pos="2381"/>
      </p:guideLst>
    </p:cSldViewPr>
  </p:slid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 xmlns:a16="http://schemas.microsoft.com/office/drawing/2014/main" id="{8B1C6C54-C216-4118-B4B3-E2B1446126C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 xmlns:a16="http://schemas.microsoft.com/office/drawing/2014/main" id="{D52F1024-0902-4A28-B018-E9278943394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6CB286-0C48-4E26-8CBB-B2511F2A895F}" type="datetimeFigureOut">
              <a:rPr lang="fr-FR" smtClean="0"/>
              <a:t>25/06/2018</a:t>
            </a:fld>
            <a:endParaRPr lang="fr-FR"/>
          </a:p>
        </p:txBody>
      </p:sp>
      <p:sp>
        <p:nvSpPr>
          <p:cNvPr id="4" name="Espace réservé du pied de page 3">
            <a:extLst>
              <a:ext uri="{FF2B5EF4-FFF2-40B4-BE49-F238E27FC236}">
                <a16:creationId xmlns="" xmlns:a16="http://schemas.microsoft.com/office/drawing/2014/main" id="{1DF87E1A-C2B5-4BDE-83EF-2E787969764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 xmlns:a16="http://schemas.microsoft.com/office/drawing/2014/main" id="{536B47DC-95FF-49BE-AD86-DE879790448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4B11EE-61AC-4FA5-852C-50A70BE2097B}" type="slidenum">
              <a:rPr lang="fr-FR" smtClean="0"/>
              <a:t>‹#›</a:t>
            </a:fld>
            <a:endParaRPr lang="fr-FR"/>
          </a:p>
        </p:txBody>
      </p:sp>
    </p:spTree>
    <p:extLst>
      <p:ext uri="{BB962C8B-B14F-4D97-AF65-F5344CB8AC3E}">
        <p14:creationId xmlns:p14="http://schemas.microsoft.com/office/powerpoint/2010/main" val="1580523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A0D298-3A1B-4EC6-827A-AF1D87329BA8}" type="datetimeFigureOut">
              <a:rPr lang="fr-FR" smtClean="0"/>
              <a:t>25/06/2018</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97997E-8F54-441B-B8ED-B11C7F0FA665}" type="slidenum">
              <a:rPr lang="fr-FR" smtClean="0"/>
              <a:t>‹#›</a:t>
            </a:fld>
            <a:endParaRPr lang="fr-FR"/>
          </a:p>
        </p:txBody>
      </p:sp>
    </p:spTree>
    <p:extLst>
      <p:ext uri="{BB962C8B-B14F-4D97-AF65-F5344CB8AC3E}">
        <p14:creationId xmlns:p14="http://schemas.microsoft.com/office/powerpoint/2010/main" val="1014167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lesson plan p1">
    <p:spTree>
      <p:nvGrpSpPr>
        <p:cNvPr id="1" name=""/>
        <p:cNvGrpSpPr/>
        <p:nvPr/>
      </p:nvGrpSpPr>
      <p:grpSpPr>
        <a:xfrm>
          <a:off x="0" y="0"/>
          <a:ext cx="0" cy="0"/>
          <a:chOff x="0" y="0"/>
          <a:chExt cx="0" cy="0"/>
        </a:xfrm>
      </p:grpSpPr>
      <p:sp>
        <p:nvSpPr>
          <p:cNvPr id="3" name="Rectangle : coins arrondis 2">
            <a:extLst>
              <a:ext uri="{FF2B5EF4-FFF2-40B4-BE49-F238E27FC236}">
                <a16:creationId xmlns="" xmlns:a16="http://schemas.microsoft.com/office/drawing/2014/main" id="{E4BD08B8-7216-43D3-8CB5-F342DD4AE3E4}"/>
              </a:ext>
            </a:extLst>
          </p:cNvPr>
          <p:cNvSpPr/>
          <p:nvPr userDrawn="1"/>
        </p:nvSpPr>
        <p:spPr>
          <a:xfrm>
            <a:off x="1619112" y="229703"/>
            <a:ext cx="4365473" cy="681701"/>
          </a:xfrm>
          <a:prstGeom prst="roundRect">
            <a:avLst/>
          </a:prstGeom>
          <a:solidFill>
            <a:schemeClr val="accent6">
              <a:lumMod val="50000"/>
            </a:schemeClr>
          </a:solidFill>
          <a:ln w="381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accent1"/>
          </a:fontRef>
        </p:style>
        <p:txBody>
          <a:bodyPr rtlCol="0" anchor="ctr"/>
          <a:lstStyle/>
          <a:p>
            <a:pPr algn="ctr"/>
            <a:endParaRPr lang="fr-FR"/>
          </a:p>
        </p:txBody>
      </p:sp>
      <p:sp>
        <p:nvSpPr>
          <p:cNvPr id="2" name="Titre 1">
            <a:extLst>
              <a:ext uri="{FF2B5EF4-FFF2-40B4-BE49-F238E27FC236}">
                <a16:creationId xmlns="" xmlns:a16="http://schemas.microsoft.com/office/drawing/2014/main" id="{573EEA2C-EAD6-44B4-B99C-828C654AA7E1}"/>
              </a:ext>
            </a:extLst>
          </p:cNvPr>
          <p:cNvSpPr>
            <a:spLocks noGrp="1"/>
          </p:cNvSpPr>
          <p:nvPr>
            <p:ph type="title" hasCustomPrompt="1"/>
          </p:nvPr>
        </p:nvSpPr>
        <p:spPr>
          <a:xfrm>
            <a:off x="1619113" y="229703"/>
            <a:ext cx="4365472" cy="681701"/>
          </a:xfrm>
        </p:spPr>
        <p:txBody>
          <a:bodyPr anchor="ctr" anchorCtr="0">
            <a:noAutofit/>
          </a:bodyPr>
          <a:lstStyle>
            <a:lvl1pPr algn="ctr">
              <a:defRPr sz="2000">
                <a:solidFill>
                  <a:schemeClr val="bg1"/>
                </a:solidFill>
                <a:effectLst>
                  <a:outerShdw blurRad="38100" dist="38100" dir="2700000" algn="tl">
                    <a:srgbClr val="000000">
                      <a:alpha val="43137"/>
                    </a:srgbClr>
                  </a:outerShdw>
                </a:effectLst>
              </a:defRPr>
            </a:lvl1pPr>
          </a:lstStyle>
          <a:p>
            <a:r>
              <a:rPr lang="fr-FR" dirty="0"/>
              <a:t>Clic &amp; </a:t>
            </a:r>
            <a:r>
              <a:rPr lang="fr-FR" dirty="0" err="1"/>
              <a:t>write</a:t>
            </a:r>
            <a:r>
              <a:rPr lang="fr-FR" dirty="0"/>
              <a:t> the </a:t>
            </a:r>
            <a:r>
              <a:rPr lang="fr-FR" dirty="0" err="1"/>
              <a:t>title</a:t>
            </a:r>
            <a:endParaRPr lang="fr-FR" dirty="0"/>
          </a:p>
        </p:txBody>
      </p:sp>
      <p:sp>
        <p:nvSpPr>
          <p:cNvPr id="7" name="Espace réservé du texte 6">
            <a:extLst>
              <a:ext uri="{FF2B5EF4-FFF2-40B4-BE49-F238E27FC236}">
                <a16:creationId xmlns="" xmlns:a16="http://schemas.microsoft.com/office/drawing/2014/main" id="{5BFEBB9E-6AB1-4D36-8C10-F3821AE4572B}"/>
              </a:ext>
            </a:extLst>
          </p:cNvPr>
          <p:cNvSpPr>
            <a:spLocks noGrp="1"/>
          </p:cNvSpPr>
          <p:nvPr>
            <p:ph type="body" sz="quarter" idx="13" hasCustomPrompt="1"/>
          </p:nvPr>
        </p:nvSpPr>
        <p:spPr>
          <a:xfrm>
            <a:off x="599656" y="1254263"/>
            <a:ext cx="900000" cy="409506"/>
          </a:xfrm>
        </p:spPr>
        <p:txBody>
          <a:bodyPr>
            <a:normAutofit/>
          </a:bodyPr>
          <a:lstStyle>
            <a:lvl1pPr>
              <a:defRPr/>
            </a:lvl1pPr>
          </a:lstStyle>
          <a:p>
            <a:pPr lvl="0"/>
            <a:r>
              <a:rPr lang="fr-FR" dirty="0"/>
              <a:t>Class </a:t>
            </a:r>
            <a:r>
              <a:rPr lang="fr-FR" dirty="0" err="1"/>
              <a:t>level</a:t>
            </a:r>
            <a:endParaRPr lang="fr-FR" dirty="0"/>
          </a:p>
        </p:txBody>
      </p:sp>
      <p:sp>
        <p:nvSpPr>
          <p:cNvPr id="10" name="Espace réservé du texte 9">
            <a:extLst>
              <a:ext uri="{FF2B5EF4-FFF2-40B4-BE49-F238E27FC236}">
                <a16:creationId xmlns="" xmlns:a16="http://schemas.microsoft.com/office/drawing/2014/main" id="{E1FC0A56-C6A9-4F62-8C22-E3EE3C31EA74}"/>
              </a:ext>
            </a:extLst>
          </p:cNvPr>
          <p:cNvSpPr>
            <a:spLocks noGrp="1"/>
          </p:cNvSpPr>
          <p:nvPr>
            <p:ph type="body" sz="quarter" idx="15" hasCustomPrompt="1"/>
          </p:nvPr>
        </p:nvSpPr>
        <p:spPr>
          <a:xfrm>
            <a:off x="587056" y="2042099"/>
            <a:ext cx="3164172" cy="1223156"/>
          </a:xfrm>
        </p:spPr>
        <p:txBody>
          <a:bodyPr/>
          <a:lstStyle>
            <a:lvl1pPr>
              <a:defRPr/>
            </a:lvl1pPr>
          </a:lstStyle>
          <a:p>
            <a:pPr lvl="0"/>
            <a:r>
              <a:rPr lang="fr-FR" dirty="0"/>
              <a:t>Objectives : clic &amp; </a:t>
            </a:r>
            <a:r>
              <a:rPr lang="fr-FR" dirty="0" err="1"/>
              <a:t>write</a:t>
            </a:r>
            <a:endParaRPr lang="fr-FR" dirty="0"/>
          </a:p>
        </p:txBody>
      </p:sp>
      <p:sp>
        <p:nvSpPr>
          <p:cNvPr id="14" name="Rectangle 13">
            <a:extLst>
              <a:ext uri="{FF2B5EF4-FFF2-40B4-BE49-F238E27FC236}">
                <a16:creationId xmlns="" xmlns:a16="http://schemas.microsoft.com/office/drawing/2014/main" id="{232BB46E-AC4F-40DB-A51F-8EB2C958DEA4}"/>
              </a:ext>
            </a:extLst>
          </p:cNvPr>
          <p:cNvSpPr/>
          <p:nvPr userDrawn="1"/>
        </p:nvSpPr>
        <p:spPr>
          <a:xfrm>
            <a:off x="573343" y="998749"/>
            <a:ext cx="90000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spcBef>
                <a:spcPts val="0"/>
              </a:spcBef>
            </a:pPr>
            <a:endParaRPr lang="fr-FR" dirty="0"/>
          </a:p>
        </p:txBody>
      </p:sp>
      <p:sp>
        <p:nvSpPr>
          <p:cNvPr id="15" name="Rectangle 14">
            <a:extLst>
              <a:ext uri="{FF2B5EF4-FFF2-40B4-BE49-F238E27FC236}">
                <a16:creationId xmlns="" xmlns:a16="http://schemas.microsoft.com/office/drawing/2014/main" id="{1DF03339-A18E-4B66-BD02-D8219C5C14A2}"/>
              </a:ext>
            </a:extLst>
          </p:cNvPr>
          <p:cNvSpPr/>
          <p:nvPr userDrawn="1"/>
        </p:nvSpPr>
        <p:spPr>
          <a:xfrm>
            <a:off x="1609533" y="1008187"/>
            <a:ext cx="90958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8" name="Rectangle 17">
            <a:extLst>
              <a:ext uri="{FF2B5EF4-FFF2-40B4-BE49-F238E27FC236}">
                <a16:creationId xmlns="" xmlns:a16="http://schemas.microsoft.com/office/drawing/2014/main" id="{A81FDD0A-267D-402D-BE24-E9D7BBC73A6E}"/>
              </a:ext>
            </a:extLst>
          </p:cNvPr>
          <p:cNvSpPr/>
          <p:nvPr userDrawn="1"/>
        </p:nvSpPr>
        <p:spPr>
          <a:xfrm>
            <a:off x="2655302" y="1014224"/>
            <a:ext cx="2658245" cy="667811"/>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9" name="Espace réservé du texte 6">
            <a:extLst>
              <a:ext uri="{FF2B5EF4-FFF2-40B4-BE49-F238E27FC236}">
                <a16:creationId xmlns="" xmlns:a16="http://schemas.microsoft.com/office/drawing/2014/main" id="{21BB1204-9251-47C6-AC69-85376C2E1CAA}"/>
              </a:ext>
            </a:extLst>
          </p:cNvPr>
          <p:cNvSpPr>
            <a:spLocks noGrp="1"/>
          </p:cNvSpPr>
          <p:nvPr>
            <p:ph type="body" sz="quarter" idx="16" hasCustomPrompt="1"/>
          </p:nvPr>
        </p:nvSpPr>
        <p:spPr>
          <a:xfrm>
            <a:off x="1619113" y="1249859"/>
            <a:ext cx="900000" cy="423154"/>
          </a:xfrm>
        </p:spPr>
        <p:txBody>
          <a:bodyPr>
            <a:normAutofit/>
          </a:bodyPr>
          <a:lstStyle>
            <a:lvl1pPr>
              <a:defRPr/>
            </a:lvl1pPr>
          </a:lstStyle>
          <a:p>
            <a:pPr lvl="0"/>
            <a:r>
              <a:rPr lang="fr-FR" dirty="0"/>
              <a:t>Duration </a:t>
            </a:r>
          </a:p>
        </p:txBody>
      </p:sp>
      <p:sp>
        <p:nvSpPr>
          <p:cNvPr id="20" name="Espace réservé du texte 6">
            <a:extLst>
              <a:ext uri="{FF2B5EF4-FFF2-40B4-BE49-F238E27FC236}">
                <a16:creationId xmlns="" xmlns:a16="http://schemas.microsoft.com/office/drawing/2014/main" id="{E9E2CB0E-9565-4AE6-9352-81E3CBA36256}"/>
              </a:ext>
            </a:extLst>
          </p:cNvPr>
          <p:cNvSpPr>
            <a:spLocks noGrp="1"/>
          </p:cNvSpPr>
          <p:nvPr>
            <p:ph type="body" sz="quarter" idx="17" hasCustomPrompt="1"/>
          </p:nvPr>
        </p:nvSpPr>
        <p:spPr>
          <a:xfrm>
            <a:off x="2673244" y="1242968"/>
            <a:ext cx="2640304" cy="423154"/>
          </a:xfrm>
        </p:spPr>
        <p:txBody>
          <a:bodyPr>
            <a:normAutofit/>
          </a:bodyPr>
          <a:lstStyle>
            <a:lvl1pPr>
              <a:spcBef>
                <a:spcPts val="0"/>
              </a:spcBef>
              <a:defRPr sz="800"/>
            </a:lvl1pPr>
          </a:lstStyle>
          <a:p>
            <a:pPr lvl="0"/>
            <a:r>
              <a:rPr lang="fr-FR" dirty="0"/>
              <a:t>Clic &amp; </a:t>
            </a:r>
            <a:r>
              <a:rPr lang="fr-FR" dirty="0" err="1"/>
              <a:t>write</a:t>
            </a:r>
            <a:r>
              <a:rPr lang="fr-FR" dirty="0"/>
              <a:t> : Name of </a:t>
            </a:r>
            <a:r>
              <a:rPr lang="fr-FR" dirty="0" err="1"/>
              <a:t>teacher</a:t>
            </a:r>
            <a:r>
              <a:rPr lang="fr-FR" dirty="0"/>
              <a:t>, </a:t>
            </a:r>
            <a:r>
              <a:rPr lang="fr-FR" dirty="0" err="1"/>
              <a:t>school</a:t>
            </a:r>
            <a:r>
              <a:rPr lang="fr-FR" dirty="0"/>
              <a:t> </a:t>
            </a:r>
            <a:r>
              <a:rPr lang="fr-FR" dirty="0" err="1"/>
              <a:t>name</a:t>
            </a:r>
            <a:r>
              <a:rPr lang="fr-FR" dirty="0"/>
              <a:t>, </a:t>
            </a:r>
            <a:r>
              <a:rPr lang="fr-FR" dirty="0" err="1"/>
              <a:t>town</a:t>
            </a:r>
            <a:r>
              <a:rPr lang="fr-FR" dirty="0"/>
              <a:t>, country, email </a:t>
            </a:r>
            <a:r>
              <a:rPr lang="fr-FR" dirty="0" err="1"/>
              <a:t>address</a:t>
            </a:r>
            <a:endParaRPr lang="fr-FR" dirty="0"/>
          </a:p>
        </p:txBody>
      </p:sp>
      <p:sp>
        <p:nvSpPr>
          <p:cNvPr id="21" name="Espace réservé du texte 9">
            <a:extLst>
              <a:ext uri="{FF2B5EF4-FFF2-40B4-BE49-F238E27FC236}">
                <a16:creationId xmlns="" xmlns:a16="http://schemas.microsoft.com/office/drawing/2014/main" id="{1695B7F6-2187-4D22-9B7A-9471B5E9480B}"/>
              </a:ext>
            </a:extLst>
          </p:cNvPr>
          <p:cNvSpPr>
            <a:spLocks noGrp="1"/>
          </p:cNvSpPr>
          <p:nvPr>
            <p:ph type="body" sz="quarter" idx="18" hasCustomPrompt="1"/>
          </p:nvPr>
        </p:nvSpPr>
        <p:spPr>
          <a:xfrm>
            <a:off x="3881337" y="2038836"/>
            <a:ext cx="3168511" cy="1223156"/>
          </a:xfrm>
        </p:spPr>
        <p:txBody>
          <a:bodyPr/>
          <a:lstStyle>
            <a:lvl1pPr>
              <a:defRPr/>
            </a:lvl1pPr>
          </a:lstStyle>
          <a:p>
            <a:pPr lvl="0"/>
            <a:r>
              <a:rPr lang="fr-FR" dirty="0"/>
              <a:t>Materials : clic &amp; </a:t>
            </a:r>
            <a:r>
              <a:rPr lang="fr-FR" dirty="0" err="1"/>
              <a:t>write</a:t>
            </a:r>
            <a:endParaRPr lang="fr-FR" dirty="0"/>
          </a:p>
        </p:txBody>
      </p:sp>
      <p:sp>
        <p:nvSpPr>
          <p:cNvPr id="22" name="ZoneTexte 21">
            <a:extLst>
              <a:ext uri="{FF2B5EF4-FFF2-40B4-BE49-F238E27FC236}">
                <a16:creationId xmlns="" xmlns:a16="http://schemas.microsoft.com/office/drawing/2014/main" id="{A869E009-F8A6-4094-B788-7D2E4865C26C}"/>
              </a:ext>
            </a:extLst>
          </p:cNvPr>
          <p:cNvSpPr txBox="1"/>
          <p:nvPr userDrawn="1"/>
        </p:nvSpPr>
        <p:spPr>
          <a:xfrm>
            <a:off x="594740" y="1777647"/>
            <a:ext cx="1472989" cy="307777"/>
          </a:xfrm>
          <a:prstGeom prst="rect">
            <a:avLst/>
          </a:prstGeom>
          <a:noFill/>
        </p:spPr>
        <p:txBody>
          <a:bodyPr wrap="square" rtlCol="0">
            <a:spAutoFit/>
          </a:bodyPr>
          <a:lstStyle/>
          <a:p>
            <a:pPr marL="0" indent="0">
              <a:buFont typeface="Wingdings" panose="05000000000000000000" pitchFamily="2" charset="2"/>
              <a:buNone/>
            </a:pPr>
            <a:r>
              <a:rPr lang="fr-FR" sz="1400" b="1" dirty="0">
                <a:solidFill>
                  <a:srgbClr val="002060"/>
                </a:solidFill>
              </a:rPr>
              <a:t>Objectives </a:t>
            </a:r>
          </a:p>
        </p:txBody>
      </p:sp>
      <p:sp>
        <p:nvSpPr>
          <p:cNvPr id="23" name="ZoneTexte 22">
            <a:extLst>
              <a:ext uri="{FF2B5EF4-FFF2-40B4-BE49-F238E27FC236}">
                <a16:creationId xmlns="" xmlns:a16="http://schemas.microsoft.com/office/drawing/2014/main" id="{BE6C5723-CA8A-46E5-B860-A944356FBC54}"/>
              </a:ext>
            </a:extLst>
          </p:cNvPr>
          <p:cNvSpPr txBox="1"/>
          <p:nvPr userDrawn="1"/>
        </p:nvSpPr>
        <p:spPr>
          <a:xfrm>
            <a:off x="3881337" y="1779525"/>
            <a:ext cx="1308554" cy="307777"/>
          </a:xfrm>
          <a:prstGeom prst="rect">
            <a:avLst/>
          </a:prstGeom>
          <a:noFill/>
        </p:spPr>
        <p:txBody>
          <a:bodyPr wrap="square" rtlCol="0">
            <a:spAutoFit/>
          </a:bodyPr>
          <a:lstStyle/>
          <a:p>
            <a:pPr marL="0" indent="0">
              <a:buFont typeface="Wingdings" panose="05000000000000000000" pitchFamily="2" charset="2"/>
              <a:buNone/>
            </a:pPr>
            <a:r>
              <a:rPr lang="fr-FR" sz="1400" b="1" dirty="0">
                <a:solidFill>
                  <a:srgbClr val="002060"/>
                </a:solidFill>
              </a:rPr>
              <a:t>Materials</a:t>
            </a:r>
          </a:p>
        </p:txBody>
      </p:sp>
      <p:sp>
        <p:nvSpPr>
          <p:cNvPr id="24" name="Rectangle 23">
            <a:extLst>
              <a:ext uri="{FF2B5EF4-FFF2-40B4-BE49-F238E27FC236}">
                <a16:creationId xmlns="" xmlns:a16="http://schemas.microsoft.com/office/drawing/2014/main" id="{26F2B12F-B54B-48DC-A54E-7131EF32E500}"/>
              </a:ext>
            </a:extLst>
          </p:cNvPr>
          <p:cNvSpPr/>
          <p:nvPr userDrawn="1"/>
        </p:nvSpPr>
        <p:spPr>
          <a:xfrm>
            <a:off x="583228" y="1816543"/>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5" name="Espace réservé du texte 34">
            <a:extLst>
              <a:ext uri="{FF2B5EF4-FFF2-40B4-BE49-F238E27FC236}">
                <a16:creationId xmlns="" xmlns:a16="http://schemas.microsoft.com/office/drawing/2014/main" id="{427DB898-0B54-4FEF-8577-CBB531C8776B}"/>
              </a:ext>
            </a:extLst>
          </p:cNvPr>
          <p:cNvSpPr>
            <a:spLocks noGrp="1"/>
          </p:cNvSpPr>
          <p:nvPr>
            <p:ph type="body" sz="quarter" idx="21" hasCustomPrompt="1"/>
          </p:nvPr>
        </p:nvSpPr>
        <p:spPr>
          <a:xfrm>
            <a:off x="583557" y="3672724"/>
            <a:ext cx="6480000" cy="6598986"/>
          </a:xfrm>
        </p:spPr>
        <p:txBody>
          <a:bodyPr>
            <a:normAutofit/>
          </a:bodyPr>
          <a:lstStyle>
            <a:lvl1pPr>
              <a:defRPr sz="1100" b="0" u="sng"/>
            </a:lvl1pPr>
            <a:lvl2pPr>
              <a:defRPr i="1" u="none"/>
            </a:lvl2pPr>
          </a:lstStyle>
          <a:p>
            <a:pPr lvl="0"/>
            <a:r>
              <a:rPr lang="fr-FR" dirty="0"/>
              <a:t>Clic &amp; </a:t>
            </a:r>
            <a:r>
              <a:rPr lang="fr-FR" dirty="0" err="1"/>
              <a:t>write</a:t>
            </a:r>
            <a:r>
              <a:rPr lang="fr-FR" dirty="0"/>
              <a:t>…</a:t>
            </a:r>
          </a:p>
        </p:txBody>
      </p:sp>
      <p:sp>
        <p:nvSpPr>
          <p:cNvPr id="36" name="Rectangle 35">
            <a:extLst>
              <a:ext uri="{FF2B5EF4-FFF2-40B4-BE49-F238E27FC236}">
                <a16:creationId xmlns="" xmlns:a16="http://schemas.microsoft.com/office/drawing/2014/main" id="{F70363A5-2C64-488D-8E8A-C473BC44ADB5}"/>
              </a:ext>
            </a:extLst>
          </p:cNvPr>
          <p:cNvSpPr/>
          <p:nvPr userDrawn="1"/>
        </p:nvSpPr>
        <p:spPr>
          <a:xfrm>
            <a:off x="574677" y="3406421"/>
            <a:ext cx="6480000" cy="68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7" name="ZoneTexte 36">
            <a:extLst>
              <a:ext uri="{FF2B5EF4-FFF2-40B4-BE49-F238E27FC236}">
                <a16:creationId xmlns="" xmlns:a16="http://schemas.microsoft.com/office/drawing/2014/main" id="{758BC981-C99F-41FE-9779-5AD7EDF6DC9D}"/>
              </a:ext>
            </a:extLst>
          </p:cNvPr>
          <p:cNvSpPr txBox="1"/>
          <p:nvPr userDrawn="1"/>
        </p:nvSpPr>
        <p:spPr>
          <a:xfrm>
            <a:off x="574677" y="3381132"/>
            <a:ext cx="1472989" cy="307777"/>
          </a:xfrm>
          <a:prstGeom prst="rect">
            <a:avLst/>
          </a:prstGeom>
          <a:noFill/>
        </p:spPr>
        <p:txBody>
          <a:bodyPr wrap="square" rtlCol="0">
            <a:noAutofit/>
          </a:bodyPr>
          <a:lstStyle/>
          <a:p>
            <a:pPr marL="0" indent="0">
              <a:buFont typeface="Wingdings" panose="05000000000000000000" pitchFamily="2" charset="2"/>
              <a:buNone/>
            </a:pPr>
            <a:r>
              <a:rPr lang="fr-FR" sz="1400" b="1" u="none" dirty="0">
                <a:solidFill>
                  <a:srgbClr val="002060"/>
                </a:solidFill>
              </a:rPr>
              <a:t>Progress</a:t>
            </a:r>
            <a:r>
              <a:rPr lang="fr-FR" sz="1400" b="1" dirty="0">
                <a:solidFill>
                  <a:srgbClr val="002060"/>
                </a:solidFill>
              </a:rPr>
              <a:t>  </a:t>
            </a:r>
          </a:p>
        </p:txBody>
      </p:sp>
      <p:sp>
        <p:nvSpPr>
          <p:cNvPr id="11" name="ZoneTexte 10">
            <a:extLst>
              <a:ext uri="{FF2B5EF4-FFF2-40B4-BE49-F238E27FC236}">
                <a16:creationId xmlns="" xmlns:a16="http://schemas.microsoft.com/office/drawing/2014/main" id="{D77B0B10-3318-41AF-9424-7DA48EE71399}"/>
              </a:ext>
            </a:extLst>
          </p:cNvPr>
          <p:cNvSpPr txBox="1"/>
          <p:nvPr userDrawn="1"/>
        </p:nvSpPr>
        <p:spPr>
          <a:xfrm>
            <a:off x="573344" y="998749"/>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rgbClr val="002060"/>
                </a:solidFill>
              </a:rPr>
              <a:t>Class </a:t>
            </a:r>
            <a:r>
              <a:rPr lang="fr-FR" sz="1400" b="1" dirty="0" err="1">
                <a:solidFill>
                  <a:srgbClr val="002060"/>
                </a:solidFill>
              </a:rPr>
              <a:t>level</a:t>
            </a:r>
            <a:endParaRPr lang="fr-FR" sz="1400" b="1" dirty="0">
              <a:solidFill>
                <a:srgbClr val="002060"/>
              </a:solidFill>
            </a:endParaRPr>
          </a:p>
        </p:txBody>
      </p:sp>
      <p:sp>
        <p:nvSpPr>
          <p:cNvPr id="12" name="ZoneTexte 11">
            <a:extLst>
              <a:ext uri="{FF2B5EF4-FFF2-40B4-BE49-F238E27FC236}">
                <a16:creationId xmlns="" xmlns:a16="http://schemas.microsoft.com/office/drawing/2014/main" id="{A1922824-3056-4BB1-B1B7-9BB628C288F5}"/>
              </a:ext>
            </a:extLst>
          </p:cNvPr>
          <p:cNvSpPr txBox="1"/>
          <p:nvPr userDrawn="1"/>
        </p:nvSpPr>
        <p:spPr>
          <a:xfrm>
            <a:off x="1619113" y="968217"/>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rgbClr val="002060"/>
                </a:solidFill>
              </a:rPr>
              <a:t>Duration </a:t>
            </a:r>
          </a:p>
        </p:txBody>
      </p:sp>
      <p:sp>
        <p:nvSpPr>
          <p:cNvPr id="16" name="ZoneTexte 15">
            <a:extLst>
              <a:ext uri="{FF2B5EF4-FFF2-40B4-BE49-F238E27FC236}">
                <a16:creationId xmlns="" xmlns:a16="http://schemas.microsoft.com/office/drawing/2014/main" id="{0021D902-A9B1-41CB-8807-A00E756B78C3}"/>
              </a:ext>
            </a:extLst>
          </p:cNvPr>
          <p:cNvSpPr txBox="1"/>
          <p:nvPr userDrawn="1"/>
        </p:nvSpPr>
        <p:spPr>
          <a:xfrm>
            <a:off x="2654998" y="968217"/>
            <a:ext cx="2658550" cy="307777"/>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rgbClr val="002060"/>
                </a:solidFill>
              </a:rPr>
              <a:t> </a:t>
            </a:r>
            <a:r>
              <a:rPr lang="fr-FR" sz="1400" b="1" dirty="0" err="1">
                <a:solidFill>
                  <a:srgbClr val="002060"/>
                </a:solidFill>
              </a:rPr>
              <a:t>Performed</a:t>
            </a:r>
            <a:r>
              <a:rPr lang="fr-FR" sz="1400" b="1" dirty="0">
                <a:solidFill>
                  <a:srgbClr val="002060"/>
                </a:solidFill>
              </a:rPr>
              <a:t> by : </a:t>
            </a:r>
          </a:p>
        </p:txBody>
      </p:sp>
      <p:sp>
        <p:nvSpPr>
          <p:cNvPr id="26" name="ZoneTexte 25">
            <a:extLst>
              <a:ext uri="{FF2B5EF4-FFF2-40B4-BE49-F238E27FC236}">
                <a16:creationId xmlns="" xmlns:a16="http://schemas.microsoft.com/office/drawing/2014/main" id="{F6565213-6BC8-49E4-8AA4-77743B7440FD}"/>
              </a:ext>
            </a:extLst>
          </p:cNvPr>
          <p:cNvSpPr txBox="1"/>
          <p:nvPr userDrawn="1"/>
        </p:nvSpPr>
        <p:spPr>
          <a:xfrm>
            <a:off x="574678" y="10228669"/>
            <a:ext cx="6488880"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27" name="Image 26">
            <a:extLst>
              <a:ext uri="{FF2B5EF4-FFF2-40B4-BE49-F238E27FC236}">
                <a16:creationId xmlns="" xmlns:a16="http://schemas.microsoft.com/office/drawing/2014/main" id="{F3EF7870-0407-4B2C-AAD6-72E2DEEA32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41619" y="662234"/>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8" name="Rectangle 27">
            <a:extLst>
              <a:ext uri="{FF2B5EF4-FFF2-40B4-BE49-F238E27FC236}">
                <a16:creationId xmlns="" xmlns:a16="http://schemas.microsoft.com/office/drawing/2014/main" id="{D100FE20-9858-4815-8957-003496DD3FD4}"/>
              </a:ext>
            </a:extLst>
          </p:cNvPr>
          <p:cNvSpPr/>
          <p:nvPr userDrawn="1"/>
        </p:nvSpPr>
        <p:spPr>
          <a:xfrm>
            <a:off x="3881848" y="1823201"/>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pic>
        <p:nvPicPr>
          <p:cNvPr id="5" name="Image 4">
            <a:extLst>
              <a:ext uri="{FF2B5EF4-FFF2-40B4-BE49-F238E27FC236}">
                <a16:creationId xmlns="" xmlns:a16="http://schemas.microsoft.com/office/drawing/2014/main" id="{A7EC2E93-692C-4898-8BC0-F6EDC4E6F81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49433" y="1028773"/>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6" name="Espace réservé du texte 5"/>
          <p:cNvSpPr>
            <a:spLocks noGrp="1"/>
          </p:cNvSpPr>
          <p:nvPr>
            <p:ph type="body" sz="quarter" idx="22" hasCustomPrompt="1"/>
          </p:nvPr>
        </p:nvSpPr>
        <p:spPr>
          <a:xfrm>
            <a:off x="6086119" y="230344"/>
            <a:ext cx="1020763" cy="276173"/>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none"/>
        </p:style>
        <p:txBody>
          <a:bodyPr wrap="none" lIns="36000" tIns="36000" rIns="36000" bIns="36000" anchor="ctr" anchorCtr="0">
            <a:normAutofit/>
          </a:bodyPr>
          <a:lstStyle>
            <a:lvl1pPr marL="0" indent="0" algn="ctr">
              <a:buNone/>
              <a:defRPr sz="800" b="0" cap="none" spc="0" baseline="0">
                <a:ln w="0">
                  <a:solidFill>
                    <a:schemeClr val="bg1"/>
                  </a:solidFill>
                </a:ln>
                <a:solidFill>
                  <a:schemeClr val="tx2"/>
                </a:solidFill>
                <a:effectLst>
                  <a:reflection blurRad="6350" stA="53000" endA="300" endPos="35500" dir="5400000" sy="-90000" algn="bl" rotWithShape="0"/>
                </a:effectLst>
              </a:defRPr>
            </a:lvl1pPr>
          </a:lstStyle>
          <a:p>
            <a:pPr lvl="0"/>
            <a:r>
              <a:rPr lang="fr-FR" dirty="0" smtClean="0"/>
              <a:t>CLIC MATHS DOMAIN</a:t>
            </a:r>
            <a:endParaRPr lang="en-US" dirty="0"/>
          </a:p>
        </p:txBody>
      </p:sp>
      <p:sp>
        <p:nvSpPr>
          <p:cNvPr id="30" name="Slide Number Placeholder 5"/>
          <p:cNvSpPr>
            <a:spLocks noGrp="1"/>
          </p:cNvSpPr>
          <p:nvPr>
            <p:ph type="sldNum" sz="quarter" idx="4"/>
          </p:nvPr>
        </p:nvSpPr>
        <p:spPr bwMode="gray">
          <a:xfrm>
            <a:off x="594740" y="254877"/>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00653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lesson plan p2">
    <p:spTree>
      <p:nvGrpSpPr>
        <p:cNvPr id="1" name=""/>
        <p:cNvGrpSpPr/>
        <p:nvPr/>
      </p:nvGrpSpPr>
      <p:grpSpPr>
        <a:xfrm>
          <a:off x="0" y="0"/>
          <a:ext cx="0" cy="0"/>
          <a:chOff x="0" y="0"/>
          <a:chExt cx="0" cy="0"/>
        </a:xfrm>
      </p:grpSpPr>
      <p:sp>
        <p:nvSpPr>
          <p:cNvPr id="35" name="Espace réservé du texte 34">
            <a:extLst>
              <a:ext uri="{FF2B5EF4-FFF2-40B4-BE49-F238E27FC236}">
                <a16:creationId xmlns="" xmlns:a16="http://schemas.microsoft.com/office/drawing/2014/main" id="{427DB898-0B54-4FEF-8577-CBB531C8776B}"/>
              </a:ext>
            </a:extLst>
          </p:cNvPr>
          <p:cNvSpPr>
            <a:spLocks noGrp="1"/>
          </p:cNvSpPr>
          <p:nvPr>
            <p:ph type="body" sz="quarter" idx="21" hasCustomPrompt="1"/>
          </p:nvPr>
        </p:nvSpPr>
        <p:spPr>
          <a:xfrm>
            <a:off x="601663" y="986827"/>
            <a:ext cx="6480000" cy="9104025"/>
          </a:xfrm>
        </p:spPr>
        <p:txBody>
          <a:bodyPr/>
          <a:lstStyle>
            <a:lvl1pPr>
              <a:defRPr b="0" u="sng"/>
            </a:lvl1pPr>
            <a:lvl2pPr>
              <a:defRPr i="1" u="none"/>
            </a:lvl2pPr>
          </a:lstStyle>
          <a:p>
            <a:pPr lvl="0"/>
            <a:r>
              <a:rPr lang="fr-FR" dirty="0"/>
              <a:t>Clic &amp; </a:t>
            </a:r>
            <a:r>
              <a:rPr lang="fr-FR" dirty="0" err="1"/>
              <a:t>write</a:t>
            </a:r>
            <a:r>
              <a:rPr lang="fr-FR" dirty="0"/>
              <a:t> the </a:t>
            </a:r>
            <a:r>
              <a:rPr lang="fr-FR" dirty="0" err="1"/>
              <a:t>following</a:t>
            </a:r>
            <a:r>
              <a:rPr lang="fr-FR" dirty="0"/>
              <a:t> of the process…</a:t>
            </a:r>
          </a:p>
        </p:txBody>
      </p:sp>
      <p:sp>
        <p:nvSpPr>
          <p:cNvPr id="36" name="Rectangle 35">
            <a:extLst>
              <a:ext uri="{FF2B5EF4-FFF2-40B4-BE49-F238E27FC236}">
                <a16:creationId xmlns="" xmlns:a16="http://schemas.microsoft.com/office/drawing/2014/main" id="{F70363A5-2C64-488D-8E8A-C473BC44ADB5}"/>
              </a:ext>
            </a:extLst>
          </p:cNvPr>
          <p:cNvSpPr/>
          <p:nvPr userDrawn="1"/>
        </p:nvSpPr>
        <p:spPr>
          <a:xfrm>
            <a:off x="601663" y="986827"/>
            <a:ext cx="6480000" cy="911969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6" name="ZoneTexte 25">
            <a:extLst>
              <a:ext uri="{FF2B5EF4-FFF2-40B4-BE49-F238E27FC236}">
                <a16:creationId xmlns="" xmlns:a16="http://schemas.microsoft.com/office/drawing/2014/main" id="{F6565213-6BC8-49E4-8AA4-77743B7440FD}"/>
              </a:ext>
            </a:extLst>
          </p:cNvPr>
          <p:cNvSpPr txBox="1"/>
          <p:nvPr userDrawn="1"/>
        </p:nvSpPr>
        <p:spPr>
          <a:xfrm>
            <a:off x="601664" y="10106526"/>
            <a:ext cx="6479999"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10" name="Image 9">
            <a:extLst>
              <a:ext uri="{FF2B5EF4-FFF2-40B4-BE49-F238E27FC236}">
                <a16:creationId xmlns="" xmlns:a16="http://schemas.microsoft.com/office/drawing/2014/main" id="{BEF7F1B6-3DC3-45BA-932A-2F2533E3E1B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41619" y="408328"/>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1" name="Image 10">
            <a:extLst>
              <a:ext uri="{FF2B5EF4-FFF2-40B4-BE49-F238E27FC236}">
                <a16:creationId xmlns="" xmlns:a16="http://schemas.microsoft.com/office/drawing/2014/main" id="{46FE41A0-ACCD-4E4B-B484-CA0640693F7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79423" y="164834"/>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9" name="Slide Number Placeholder 5"/>
          <p:cNvSpPr>
            <a:spLocks noGrp="1"/>
          </p:cNvSpPr>
          <p:nvPr>
            <p:ph type="sldNum" sz="quarter" idx="4"/>
          </p:nvPr>
        </p:nvSpPr>
        <p:spPr bwMode="gray">
          <a:xfrm>
            <a:off x="601663" y="267708"/>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60586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05447" y="486252"/>
            <a:ext cx="5528012" cy="3527739"/>
          </a:xfrm>
        </p:spPr>
        <p:txBody>
          <a:bodyPr anchor="ctr" anchorCtr="0">
            <a:normAutofit/>
          </a:bodyPr>
          <a:lstStyle>
            <a:lvl1pPr algn="ctr">
              <a:defRPr sz="3349">
                <a:solidFill>
                  <a:srgbClr val="002060"/>
                </a:solidFill>
                <a:effectLst>
                  <a:outerShdw blurRad="38100" dist="38100" dir="2700000" algn="tl">
                    <a:srgbClr val="000000">
                      <a:alpha val="43137"/>
                    </a:srgbClr>
                  </a:outerShdw>
                </a:effectLst>
              </a:defRPr>
            </a:lvl1pPr>
          </a:lstStyle>
          <a:p>
            <a:r>
              <a:rPr lang="fr-FR" dirty="0"/>
              <a:t>Clic &amp; Write</a:t>
            </a:r>
            <a:br>
              <a:rPr lang="fr-FR" dirty="0"/>
            </a:br>
            <a:r>
              <a:rPr lang="fr-FR" dirty="0"/>
              <a:t> the Section</a:t>
            </a:r>
            <a:br>
              <a:rPr lang="fr-FR" dirty="0"/>
            </a:br>
            <a:r>
              <a:rPr lang="fr-FR" dirty="0" err="1"/>
              <a:t>title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8" name="Slide Number Placeholder 5"/>
          <p:cNvSpPr>
            <a:spLocks noGrp="1"/>
          </p:cNvSpPr>
          <p:nvPr>
            <p:ph type="sldNum" sz="quarter" idx="4"/>
          </p:nvPr>
        </p:nvSpPr>
        <p:spPr bwMode="gray">
          <a:xfrm>
            <a:off x="299139" y="7063242"/>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73809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8" name="ZoneTexte 7">
            <a:extLst>
              <a:ext uri="{FF2B5EF4-FFF2-40B4-BE49-F238E27FC236}">
                <a16:creationId xmlns="" xmlns:a16="http://schemas.microsoft.com/office/drawing/2014/main" id="{BAF42468-8A01-463E-B5B2-E9D48C21A746}"/>
              </a:ext>
            </a:extLst>
          </p:cNvPr>
          <p:cNvSpPr txBox="1"/>
          <p:nvPr userDrawn="1"/>
        </p:nvSpPr>
        <p:spPr>
          <a:xfrm>
            <a:off x="1605446" y="4982465"/>
            <a:ext cx="5528012" cy="923330"/>
          </a:xfrm>
          <a:prstGeom prst="rect">
            <a:avLst/>
          </a:prstGeom>
          <a:noFill/>
        </p:spPr>
        <p:txBody>
          <a:bodyPr wrap="square" rtlCol="0">
            <a:spAutoFit/>
          </a:bodyPr>
          <a:lstStyle/>
          <a:p>
            <a:pPr algn="ctr"/>
            <a:r>
              <a:rPr lang="fr-FR" i="1" dirty="0">
                <a:solidFill>
                  <a:srgbClr val="002060"/>
                </a:solidFill>
              </a:rPr>
              <a:t>A collection of </a:t>
            </a:r>
            <a:r>
              <a:rPr lang="fr-FR" i="1" dirty="0" err="1">
                <a:solidFill>
                  <a:srgbClr val="002060"/>
                </a:solidFill>
              </a:rPr>
              <a:t>lessons</a:t>
            </a:r>
            <a:r>
              <a:rPr lang="fr-FR" i="1" dirty="0">
                <a:solidFill>
                  <a:srgbClr val="002060"/>
                </a:solidFill>
              </a:rPr>
              <a:t> or</a:t>
            </a:r>
          </a:p>
          <a:p>
            <a:pPr algn="ctr"/>
            <a:r>
              <a:rPr lang="fr-FR" i="1" dirty="0" err="1">
                <a:solidFill>
                  <a:srgbClr val="002060"/>
                </a:solidFill>
              </a:rPr>
              <a:t>didactic</a:t>
            </a:r>
            <a:r>
              <a:rPr lang="fr-FR" i="1" dirty="0">
                <a:solidFill>
                  <a:srgbClr val="002060"/>
                </a:solidFill>
              </a:rPr>
              <a:t> propositions </a:t>
            </a:r>
            <a:r>
              <a:rPr lang="fr-FR" i="1" dirty="0" err="1">
                <a:solidFill>
                  <a:srgbClr val="002060"/>
                </a:solidFill>
              </a:rPr>
              <a:t>using</a:t>
            </a:r>
            <a:r>
              <a:rPr lang="fr-FR" i="1" dirty="0">
                <a:solidFill>
                  <a:srgbClr val="002060"/>
                </a:solidFill>
              </a:rPr>
              <a:t> maths </a:t>
            </a:r>
            <a:r>
              <a:rPr lang="fr-FR" i="1" dirty="0" err="1">
                <a:solidFill>
                  <a:srgbClr val="002060"/>
                </a:solidFill>
              </a:rPr>
              <a:t>games</a:t>
            </a:r>
            <a:endParaRPr lang="fr-FR" i="1" dirty="0">
              <a:solidFill>
                <a:srgbClr val="002060"/>
              </a:solidFill>
            </a:endParaRPr>
          </a:p>
          <a:p>
            <a:pPr algn="ctr"/>
            <a:r>
              <a:rPr lang="fr-FR" i="1" dirty="0">
                <a:solidFill>
                  <a:srgbClr val="002060"/>
                </a:solidFill>
              </a:rPr>
              <a:t>for </a:t>
            </a:r>
            <a:r>
              <a:rPr lang="fr-FR" i="1" dirty="0" err="1">
                <a:solidFill>
                  <a:srgbClr val="002060"/>
                </a:solidFill>
              </a:rPr>
              <a:t>primary</a:t>
            </a:r>
            <a:r>
              <a:rPr lang="fr-FR" i="1" dirty="0">
                <a:solidFill>
                  <a:srgbClr val="002060"/>
                </a:solidFill>
              </a:rPr>
              <a:t> </a:t>
            </a:r>
            <a:r>
              <a:rPr lang="fr-FR" i="1" dirty="0" err="1">
                <a:solidFill>
                  <a:srgbClr val="002060"/>
                </a:solidFill>
              </a:rPr>
              <a:t>school</a:t>
            </a:r>
            <a:r>
              <a:rPr lang="fr-FR" i="1" dirty="0">
                <a:solidFill>
                  <a:srgbClr val="002060"/>
                </a:solidFill>
              </a:rPr>
              <a:t> </a:t>
            </a:r>
            <a:r>
              <a:rPr lang="fr-FR" i="1" dirty="0" err="1">
                <a:solidFill>
                  <a:srgbClr val="002060"/>
                </a:solidFill>
              </a:rPr>
              <a:t>teachers</a:t>
            </a:r>
            <a:endParaRPr lang="fr-FR" i="1" dirty="0">
              <a:solidFill>
                <a:srgbClr val="002060"/>
              </a:solidFill>
            </a:endParaRPr>
          </a:p>
        </p:txBody>
      </p:sp>
      <p:sp>
        <p:nvSpPr>
          <p:cNvPr id="11" name="ZoneTexte 10">
            <a:extLst>
              <a:ext uri="{FF2B5EF4-FFF2-40B4-BE49-F238E27FC236}">
                <a16:creationId xmlns="" xmlns:a16="http://schemas.microsoft.com/office/drawing/2014/main" id="{217ADF92-197F-4ED4-9752-CB5CDB2CC88B}"/>
              </a:ext>
            </a:extLst>
          </p:cNvPr>
          <p:cNvSpPr txBox="1"/>
          <p:nvPr userDrawn="1"/>
        </p:nvSpPr>
        <p:spPr>
          <a:xfrm>
            <a:off x="1433996" y="958510"/>
            <a:ext cx="5528012" cy="3093154"/>
          </a:xfrm>
          <a:prstGeom prst="rect">
            <a:avLst/>
          </a:prstGeom>
          <a:noFill/>
        </p:spPr>
        <p:txBody>
          <a:bodyPr wrap="square" rtlCol="0">
            <a:spAutoFit/>
          </a:bodyPr>
          <a:lstStyle/>
          <a:p>
            <a:pPr algn="ctr"/>
            <a:r>
              <a:rPr lang="fr-FR" sz="6500" dirty="0">
                <a:solidFill>
                  <a:srgbClr val="002060"/>
                </a:solidFill>
                <a:latin typeface="+mj-lt"/>
              </a:rPr>
              <a:t>MATHS THROUGH GAMES</a:t>
            </a:r>
          </a:p>
        </p:txBody>
      </p:sp>
      <p:pic>
        <p:nvPicPr>
          <p:cNvPr id="12" name="Image 11">
            <a:extLst>
              <a:ext uri="{FF2B5EF4-FFF2-40B4-BE49-F238E27FC236}">
                <a16:creationId xmlns="" xmlns:a16="http://schemas.microsoft.com/office/drawing/2014/main" id="{D7F3506C-F432-4D03-ABBA-193F91E043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360000">
            <a:off x="3817306" y="9373268"/>
            <a:ext cx="2520000" cy="719836"/>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3" name="Image 12">
            <a:extLst>
              <a:ext uri="{FF2B5EF4-FFF2-40B4-BE49-F238E27FC236}">
                <a16:creationId xmlns="" xmlns:a16="http://schemas.microsoft.com/office/drawing/2014/main" id="{3E287E13-2941-4B64-90B6-03315D829E1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66005" y="6740941"/>
            <a:ext cx="4463991" cy="1800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3632245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ver4">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19D56307-B3EF-4123-AC73-551D7AE1BF2C}"/>
              </a:ext>
            </a:extLst>
          </p:cNvPr>
          <p:cNvSpPr txBox="1"/>
          <p:nvPr userDrawn="1"/>
        </p:nvSpPr>
        <p:spPr>
          <a:xfrm>
            <a:off x="601664" y="10106526"/>
            <a:ext cx="6714673" cy="326572"/>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800" dirty="0">
                <a:latin typeface="Arial Narrow" panose="020B0606020202030204" pitchFamily="34" charset="0"/>
              </a:rPr>
              <a:t>The </a:t>
            </a:r>
            <a:r>
              <a:rPr lang="fr-FR" sz="800" dirty="0" err="1">
                <a:latin typeface="Arial Narrow" panose="020B0606020202030204" pitchFamily="34" charset="0"/>
              </a:rPr>
              <a:t>Europeen</a:t>
            </a:r>
            <a:r>
              <a:rPr lang="fr-FR" sz="800" dirty="0">
                <a:latin typeface="Arial Narrow" panose="020B0606020202030204" pitchFamily="34" charset="0"/>
              </a:rPr>
              <a:t> Commission support for the production of </a:t>
            </a:r>
            <a:r>
              <a:rPr lang="fr-FR" sz="800" dirty="0" err="1">
                <a:latin typeface="Arial Narrow" panose="020B0606020202030204" pitchFamily="34" charset="0"/>
              </a:rPr>
              <a:t>this</a:t>
            </a:r>
            <a:r>
              <a:rPr lang="fr-FR" sz="800" dirty="0">
                <a:latin typeface="Arial Narrow" panose="020B0606020202030204" pitchFamily="34" charset="0"/>
              </a:rPr>
              <a:t> publication </a:t>
            </a:r>
            <a:r>
              <a:rPr lang="fr-FR" sz="800" dirty="0" err="1">
                <a:latin typeface="Arial Narrow" panose="020B0606020202030204" pitchFamily="34" charset="0"/>
              </a:rPr>
              <a:t>does</a:t>
            </a:r>
            <a:r>
              <a:rPr lang="fr-FR" sz="800" dirty="0">
                <a:latin typeface="Arial Narrow" panose="020B0606020202030204" pitchFamily="34" charset="0"/>
              </a:rPr>
              <a:t> not </a:t>
            </a:r>
            <a:r>
              <a:rPr lang="fr-FR" sz="800" dirty="0" err="1">
                <a:latin typeface="Arial Narrow" panose="020B0606020202030204" pitchFamily="34" charset="0"/>
              </a:rPr>
              <a:t>constitute</a:t>
            </a:r>
            <a:r>
              <a:rPr lang="fr-FR" sz="800" dirty="0">
                <a:latin typeface="Arial Narrow" panose="020B0606020202030204" pitchFamily="34" charset="0"/>
              </a:rPr>
              <a:t> an </a:t>
            </a:r>
            <a:r>
              <a:rPr lang="fr-FR" sz="800" dirty="0" err="1">
                <a:latin typeface="Arial Narrow" panose="020B0606020202030204" pitchFamily="34" charset="0"/>
              </a:rPr>
              <a:t>endorsement</a:t>
            </a:r>
            <a:r>
              <a:rPr lang="fr-FR" sz="800" dirty="0">
                <a:latin typeface="Arial Narrow" panose="020B0606020202030204" pitchFamily="34" charset="0"/>
              </a:rPr>
              <a:t> of the contentes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reflects</a:t>
            </a:r>
            <a:r>
              <a:rPr lang="fr-FR" sz="800" dirty="0">
                <a:latin typeface="Arial Narrow" panose="020B0606020202030204" pitchFamily="34" charset="0"/>
              </a:rPr>
              <a:t> the </a:t>
            </a:r>
            <a:r>
              <a:rPr lang="fr-FR" sz="800" dirty="0" err="1">
                <a:latin typeface="Arial Narrow" panose="020B0606020202030204" pitchFamily="34" charset="0"/>
              </a:rPr>
              <a:t>views</a:t>
            </a:r>
            <a:r>
              <a:rPr lang="fr-FR" sz="800" dirty="0">
                <a:latin typeface="Arial Narrow" panose="020B0606020202030204" pitchFamily="34" charset="0"/>
              </a:rPr>
              <a:t> </a:t>
            </a:r>
            <a:r>
              <a:rPr lang="fr-FR" sz="800" dirty="0" err="1">
                <a:latin typeface="Arial Narrow" panose="020B0606020202030204" pitchFamily="34" charset="0"/>
              </a:rPr>
              <a:t>only</a:t>
            </a:r>
            <a:r>
              <a:rPr lang="fr-FR" sz="800" dirty="0">
                <a:latin typeface="Arial Narrow" panose="020B0606020202030204" pitchFamily="34" charset="0"/>
              </a:rPr>
              <a:t> of the </a:t>
            </a:r>
            <a:r>
              <a:rPr lang="fr-FR" sz="800" dirty="0" err="1">
                <a:latin typeface="Arial Narrow" panose="020B0606020202030204" pitchFamily="34" charset="0"/>
              </a:rPr>
              <a:t>authors</a:t>
            </a:r>
            <a:r>
              <a:rPr lang="fr-FR" sz="800" dirty="0">
                <a:latin typeface="Arial Narrow" panose="020B0606020202030204" pitchFamily="34" charset="0"/>
              </a:rPr>
              <a:t>, and the Commission </a:t>
            </a:r>
            <a:r>
              <a:rPr lang="fr-FR" sz="800" dirty="0" err="1">
                <a:latin typeface="Arial Narrow" panose="020B0606020202030204" pitchFamily="34" charset="0"/>
              </a:rPr>
              <a:t>cannot</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a:t>
            </a:r>
            <a:r>
              <a:rPr lang="fr-FR" sz="800" dirty="0" err="1">
                <a:latin typeface="Arial Narrow" panose="020B0606020202030204" pitchFamily="34" charset="0"/>
              </a:rPr>
              <a:t>responsible</a:t>
            </a:r>
            <a:r>
              <a:rPr lang="fr-FR" sz="800" dirty="0">
                <a:latin typeface="Arial Narrow" panose="020B0606020202030204" pitchFamily="34" charset="0"/>
              </a:rPr>
              <a:t> for </a:t>
            </a:r>
            <a:r>
              <a:rPr lang="fr-FR" sz="800" dirty="0" err="1">
                <a:latin typeface="Arial Narrow" panose="020B0606020202030204" pitchFamily="34" charset="0"/>
              </a:rPr>
              <a:t>any</a:t>
            </a:r>
            <a:r>
              <a:rPr lang="fr-FR" sz="800" dirty="0">
                <a:latin typeface="Arial Narrow" panose="020B0606020202030204" pitchFamily="34" charset="0"/>
              </a:rPr>
              <a:t> use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may</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made of the information </a:t>
            </a:r>
            <a:r>
              <a:rPr lang="fr-FR" sz="800" dirty="0" err="1">
                <a:latin typeface="Arial Narrow" panose="020B0606020202030204" pitchFamily="34" charset="0"/>
              </a:rPr>
              <a:t>contained</a:t>
            </a:r>
            <a:r>
              <a:rPr lang="fr-FR" sz="800" dirty="0">
                <a:latin typeface="Arial Narrow" panose="020B0606020202030204" pitchFamily="34" charset="0"/>
              </a:rPr>
              <a:t> </a:t>
            </a:r>
            <a:r>
              <a:rPr lang="fr-FR" sz="800" dirty="0" err="1">
                <a:latin typeface="Arial Narrow" panose="020B0606020202030204" pitchFamily="34" charset="0"/>
              </a:rPr>
              <a:t>therein</a:t>
            </a:r>
            <a:r>
              <a:rPr lang="fr-FR" sz="800" dirty="0">
                <a:latin typeface="Arial Narrow" panose="020B0606020202030204" pitchFamily="34" charset="0"/>
              </a:rPr>
              <a:t>.</a:t>
            </a:r>
          </a:p>
          <a:p>
            <a:pPr marL="0" indent="0">
              <a:buFont typeface="Wingdings" panose="05000000000000000000" pitchFamily="2" charset="2"/>
              <a:buNone/>
            </a:pPr>
            <a:r>
              <a:rPr lang="fr-FR" sz="800" b="1" dirty="0">
                <a:solidFill>
                  <a:srgbClr val="002060"/>
                </a:solidFill>
                <a:latin typeface="Arial Narrow" panose="020B0606020202030204" pitchFamily="34" charset="0"/>
              </a:rPr>
              <a:t>  </a:t>
            </a:r>
          </a:p>
        </p:txBody>
      </p:sp>
      <p:sp>
        <p:nvSpPr>
          <p:cNvPr id="2" name="ZoneTexte 1">
            <a:extLst>
              <a:ext uri="{FF2B5EF4-FFF2-40B4-BE49-F238E27FC236}">
                <a16:creationId xmlns="" xmlns:a16="http://schemas.microsoft.com/office/drawing/2014/main" id="{EF626B33-9B32-4C9A-ABB0-147D410F0DE9}"/>
              </a:ext>
            </a:extLst>
          </p:cNvPr>
          <p:cNvSpPr txBox="1"/>
          <p:nvPr userDrawn="1"/>
        </p:nvSpPr>
        <p:spPr>
          <a:xfrm>
            <a:off x="601664" y="975360"/>
            <a:ext cx="6408736" cy="923330"/>
          </a:xfrm>
          <a:prstGeom prst="rect">
            <a:avLst/>
          </a:prstGeom>
          <a:noFill/>
        </p:spPr>
        <p:txBody>
          <a:bodyPr wrap="square" rtlCol="0">
            <a:spAutoFit/>
          </a:bodyPr>
          <a:lstStyle/>
          <a:p>
            <a:pPr algn="ctr"/>
            <a:r>
              <a:rPr lang="fr-FR" dirty="0">
                <a:latin typeface="Times New Roman" panose="02020603050405020304" pitchFamily="18" charset="0"/>
                <a:cs typeface="Times New Roman" panose="02020603050405020304" pitchFamily="18" charset="0"/>
              </a:rPr>
              <a:t>All </a:t>
            </a:r>
            <a:r>
              <a:rPr lang="fr-FR" dirty="0" err="1">
                <a:latin typeface="Times New Roman" panose="02020603050405020304" pitchFamily="18" charset="0"/>
                <a:cs typeface="Times New Roman" panose="02020603050405020304" pitchFamily="18" charset="0"/>
              </a:rPr>
              <a:t>these</a:t>
            </a:r>
            <a:r>
              <a:rPr lang="fr-FR" dirty="0">
                <a:latin typeface="Times New Roman" panose="02020603050405020304" pitchFamily="18" charset="0"/>
                <a:cs typeface="Times New Roman" panose="02020603050405020304" pitchFamily="18" charset="0"/>
              </a:rPr>
              <a:t> productions can </a:t>
            </a:r>
            <a:r>
              <a:rPr lang="fr-FR" dirty="0" err="1">
                <a:latin typeface="Times New Roman" panose="02020603050405020304" pitchFamily="18" charset="0"/>
                <a:cs typeface="Times New Roman" panose="02020603050405020304" pitchFamily="18" charset="0"/>
              </a:rPr>
              <a:t>be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uploaded</a:t>
            </a:r>
            <a:r>
              <a:rPr lang="fr-FR" dirty="0">
                <a:latin typeface="Times New Roman" panose="02020603050405020304" pitchFamily="18" charset="0"/>
                <a:cs typeface="Times New Roman" panose="02020603050405020304" pitchFamily="18" charset="0"/>
              </a:rPr>
              <a:t> </a:t>
            </a:r>
          </a:p>
          <a:p>
            <a:pPr algn="ctr"/>
            <a:r>
              <a:rPr lang="fr-FR" dirty="0">
                <a:latin typeface="Times New Roman" panose="02020603050405020304" pitchFamily="18" charset="0"/>
                <a:cs typeface="Times New Roman" panose="02020603050405020304" pitchFamily="18" charset="0"/>
              </a:rPr>
              <a:t>on the </a:t>
            </a:r>
            <a:r>
              <a:rPr lang="fr-FR" dirty="0" err="1">
                <a:latin typeface="Times New Roman" panose="02020603050405020304" pitchFamily="18" charset="0"/>
                <a:cs typeface="Times New Roman" panose="02020603050405020304" pitchFamily="18" charset="0"/>
              </a:rPr>
              <a:t>website</a:t>
            </a:r>
            <a:r>
              <a:rPr lang="fr-FR" dirty="0">
                <a:latin typeface="Times New Roman" panose="02020603050405020304" pitchFamily="18" charset="0"/>
                <a:cs typeface="Times New Roman" panose="02020603050405020304" pitchFamily="18" charset="0"/>
              </a:rPr>
              <a:t> of the </a:t>
            </a:r>
            <a:r>
              <a:rPr lang="fr-FR" dirty="0" err="1">
                <a:latin typeface="Times New Roman" panose="02020603050405020304" pitchFamily="18" charset="0"/>
                <a:cs typeface="Times New Roman" panose="02020603050405020304" pitchFamily="18" charset="0"/>
              </a:rPr>
              <a:t>project</a:t>
            </a:r>
            <a:r>
              <a:rPr lang="fr-FR" dirty="0">
                <a:latin typeface="Times New Roman" panose="02020603050405020304" pitchFamily="18" charset="0"/>
                <a:cs typeface="Times New Roman" panose="02020603050405020304" pitchFamily="18" charset="0"/>
              </a:rPr>
              <a:t> : </a:t>
            </a:r>
          </a:p>
          <a:p>
            <a:pPr algn="ctr"/>
            <a:r>
              <a:rPr lang="fr-FR" u="sng" dirty="0">
                <a:solidFill>
                  <a:srgbClr val="00B0F0"/>
                </a:solidFill>
                <a:latin typeface="Times New Roman" panose="02020603050405020304" pitchFamily="18" charset="0"/>
                <a:cs typeface="Times New Roman" panose="02020603050405020304" pitchFamily="18" charset="0"/>
              </a:rPr>
              <a:t>www.mathensjeu.eklablog.com</a:t>
            </a:r>
            <a:r>
              <a:rPr lang="fr-F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321096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356394"/>
            <a:ext cx="1768088" cy="10349806"/>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16878" y="-1225"/>
            <a:ext cx="1461261" cy="10685638"/>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13395" cy="1069181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607748" y="973005"/>
            <a:ext cx="5525710" cy="1996943"/>
          </a:xfrm>
          <a:prstGeom prst="rect">
            <a:avLst/>
          </a:prstGeom>
        </p:spPr>
        <p:txBody>
          <a:bodyPr vert="horz" lIns="91440" tIns="45720" rIns="91440" bIns="45720" rtlCol="0" anchor="ctr" anchorCtr="1">
            <a:normAutofit/>
          </a:bodyPr>
          <a:lstStyle/>
          <a:p>
            <a:r>
              <a:rPr lang="fr-FR" dirty="0" err="1"/>
              <a:t>title</a:t>
            </a:r>
            <a:endParaRPr lang="en-US" dirty="0"/>
          </a:p>
        </p:txBody>
      </p:sp>
      <p:sp>
        <p:nvSpPr>
          <p:cNvPr id="3" name="Text Placeholder 2"/>
          <p:cNvSpPr>
            <a:spLocks noGrp="1"/>
          </p:cNvSpPr>
          <p:nvPr>
            <p:ph type="body" idx="1"/>
          </p:nvPr>
        </p:nvSpPr>
        <p:spPr>
          <a:xfrm>
            <a:off x="1605446" y="3326342"/>
            <a:ext cx="5528012" cy="6058694"/>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6424739" y="9557522"/>
            <a:ext cx="710755" cy="577458"/>
          </a:xfrm>
          <a:prstGeom prst="rect">
            <a:avLst/>
          </a:prstGeom>
        </p:spPr>
        <p:txBody>
          <a:bodyPr vert="horz" lIns="91440" tIns="45720" rIns="91440" bIns="45720" rtlCol="0" anchor="ctr"/>
          <a:lstStyle>
            <a:lvl1pPr algn="r">
              <a:defRPr sz="558">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605447" y="9565896"/>
            <a:ext cx="4724796" cy="569240"/>
          </a:xfrm>
          <a:prstGeom prst="rect">
            <a:avLst/>
          </a:prstGeom>
        </p:spPr>
        <p:txBody>
          <a:bodyPr vert="horz" lIns="91440" tIns="45720" rIns="91440" bIns="45720" rtlCol="0" anchor="ctr"/>
          <a:lstStyle>
            <a:lvl1pPr algn="l">
              <a:defRPr sz="55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329752" y="1228175"/>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9860639"/>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889" r:id="rId4"/>
    <p:sldLayoutId id="2147483909" r:id="rId5"/>
  </p:sldLayoutIdLst>
  <p:timing>
    <p:tnLst>
      <p:par>
        <p:cTn id="1" dur="indefinite" restart="never" nodeType="tmRoot"/>
      </p:par>
    </p:tnLst>
  </p:timing>
  <p:hf hdr="0" ftr="0" dt="0"/>
  <p:txStyles>
    <p:titleStyle>
      <a:lvl1pPr algn="l" defTabSz="283510" rtl="0" eaLnBrk="1" latinLnBrk="0" hangingPunct="1">
        <a:spcBef>
          <a:spcPct val="0"/>
        </a:spcBef>
        <a:buNone/>
        <a:defRPr sz="2232" kern="1200">
          <a:solidFill>
            <a:srgbClr val="002060"/>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2632" indent="-212632" algn="l" defTabSz="283510" rtl="0" eaLnBrk="1" latinLnBrk="0" hangingPunct="1">
        <a:spcBef>
          <a:spcPts val="620"/>
        </a:spcBef>
        <a:spcAft>
          <a:spcPts val="0"/>
        </a:spcAft>
        <a:buClr>
          <a:schemeClr val="accent1"/>
        </a:buClr>
        <a:buFont typeface="Wingdings 3" charset="2"/>
        <a:buChar char=""/>
        <a:defRPr sz="1100" b="0" u="none"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1pPr>
      <a:lvl2pPr marL="460703" indent="-177194" algn="l" defTabSz="283510" rtl="0" eaLnBrk="1" latinLnBrk="0" hangingPunct="1">
        <a:spcBef>
          <a:spcPts val="620"/>
        </a:spcBef>
        <a:spcAft>
          <a:spcPts val="0"/>
        </a:spcAft>
        <a:buClr>
          <a:schemeClr val="accent1"/>
        </a:buClr>
        <a:buFont typeface="Times New Roman" panose="02020603050405020304" pitchFamily="18" charset="0"/>
        <a:buChar char="►"/>
        <a:defRPr sz="1000" b="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2pPr>
      <a:lvl3pPr marL="70877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i="1"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99228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1305489" indent="-171450"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5pPr>
      <a:lvl6pPr marL="155930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6pPr>
      <a:lvl7pPr marL="184281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7pPr>
      <a:lvl8pPr marL="212632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8pPr>
      <a:lvl9pPr marL="240983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9pPr>
    </p:bodyStyle>
    <p:otherStyle>
      <a:defPPr>
        <a:defRPr lang="en-US"/>
      </a:defPPr>
      <a:lvl1pPr marL="0" algn="l" defTabSz="283510" rtl="0" eaLnBrk="1" latinLnBrk="0" hangingPunct="1">
        <a:defRPr sz="1116" kern="1200">
          <a:solidFill>
            <a:schemeClr val="tx1"/>
          </a:solidFill>
          <a:latin typeface="+mn-lt"/>
          <a:ea typeface="+mn-ea"/>
          <a:cs typeface="+mn-cs"/>
        </a:defRPr>
      </a:lvl1pPr>
      <a:lvl2pPr marL="283510" algn="l" defTabSz="283510" rtl="0" eaLnBrk="1" latinLnBrk="0" hangingPunct="1">
        <a:defRPr sz="1116" kern="1200">
          <a:solidFill>
            <a:schemeClr val="tx1"/>
          </a:solidFill>
          <a:latin typeface="+mn-lt"/>
          <a:ea typeface="+mn-ea"/>
          <a:cs typeface="+mn-cs"/>
        </a:defRPr>
      </a:lvl2pPr>
      <a:lvl3pPr marL="567019" algn="l" defTabSz="283510" rtl="0" eaLnBrk="1" latinLnBrk="0" hangingPunct="1">
        <a:defRPr sz="1116" kern="1200">
          <a:solidFill>
            <a:schemeClr val="tx1"/>
          </a:solidFill>
          <a:latin typeface="+mn-lt"/>
          <a:ea typeface="+mn-ea"/>
          <a:cs typeface="+mn-cs"/>
        </a:defRPr>
      </a:lvl3pPr>
      <a:lvl4pPr marL="850529" algn="l" defTabSz="283510" rtl="0" eaLnBrk="1" latinLnBrk="0" hangingPunct="1">
        <a:defRPr sz="1116" kern="1200">
          <a:solidFill>
            <a:schemeClr val="tx1"/>
          </a:solidFill>
          <a:latin typeface="+mn-lt"/>
          <a:ea typeface="+mn-ea"/>
          <a:cs typeface="+mn-cs"/>
        </a:defRPr>
      </a:lvl4pPr>
      <a:lvl5pPr marL="1134039" algn="l" defTabSz="283510" rtl="0" eaLnBrk="1" latinLnBrk="0" hangingPunct="1">
        <a:defRPr sz="1116" kern="1200">
          <a:solidFill>
            <a:schemeClr val="tx1"/>
          </a:solidFill>
          <a:latin typeface="+mn-lt"/>
          <a:ea typeface="+mn-ea"/>
          <a:cs typeface="+mn-cs"/>
        </a:defRPr>
      </a:lvl5pPr>
      <a:lvl6pPr marL="1417549" algn="l" defTabSz="283510" rtl="0" eaLnBrk="1" latinLnBrk="0" hangingPunct="1">
        <a:defRPr sz="1116" kern="1200">
          <a:solidFill>
            <a:schemeClr val="tx1"/>
          </a:solidFill>
          <a:latin typeface="+mn-lt"/>
          <a:ea typeface="+mn-ea"/>
          <a:cs typeface="+mn-cs"/>
        </a:defRPr>
      </a:lvl6pPr>
      <a:lvl7pPr marL="1701058" algn="l" defTabSz="283510" rtl="0" eaLnBrk="1" latinLnBrk="0" hangingPunct="1">
        <a:defRPr sz="1116" kern="1200">
          <a:solidFill>
            <a:schemeClr val="tx1"/>
          </a:solidFill>
          <a:latin typeface="+mn-lt"/>
          <a:ea typeface="+mn-ea"/>
          <a:cs typeface="+mn-cs"/>
        </a:defRPr>
      </a:lvl7pPr>
      <a:lvl8pPr marL="1984568" algn="l" defTabSz="283510" rtl="0" eaLnBrk="1" latinLnBrk="0" hangingPunct="1">
        <a:defRPr sz="1116" kern="1200">
          <a:solidFill>
            <a:schemeClr val="tx1"/>
          </a:solidFill>
          <a:latin typeface="+mn-lt"/>
          <a:ea typeface="+mn-ea"/>
          <a:cs typeface="+mn-cs"/>
        </a:defRPr>
      </a:lvl8pPr>
      <a:lvl9pPr marL="2268078" algn="l" defTabSz="283510"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sl-SI" dirty="0" smtClean="0"/>
              <a:t>Matematična vrtavka</a:t>
            </a:r>
            <a:endParaRPr lang="en-US" dirty="0"/>
          </a:p>
        </p:txBody>
      </p:sp>
      <p:sp>
        <p:nvSpPr>
          <p:cNvPr id="3" name="Espace réservé du texte 2"/>
          <p:cNvSpPr>
            <a:spLocks noGrp="1"/>
          </p:cNvSpPr>
          <p:nvPr>
            <p:ph type="body" sz="quarter" idx="13"/>
          </p:nvPr>
        </p:nvSpPr>
        <p:spPr/>
        <p:txBody>
          <a:bodyPr/>
          <a:lstStyle/>
          <a:p>
            <a:r>
              <a:rPr lang="sl-SI" dirty="0" err="1" smtClean="0"/>
              <a:t>3.r</a:t>
            </a:r>
            <a:endParaRPr lang="en-US" dirty="0"/>
          </a:p>
        </p:txBody>
      </p:sp>
      <p:sp>
        <p:nvSpPr>
          <p:cNvPr id="4" name="Espace réservé du texte 3"/>
          <p:cNvSpPr>
            <a:spLocks noGrp="1"/>
          </p:cNvSpPr>
          <p:nvPr>
            <p:ph type="body" sz="quarter" idx="15"/>
          </p:nvPr>
        </p:nvSpPr>
        <p:spPr>
          <a:xfrm>
            <a:off x="583557" y="1988881"/>
            <a:ext cx="3164172" cy="1273112"/>
          </a:xfrm>
        </p:spPr>
        <p:txBody>
          <a:bodyPr>
            <a:normAutofit fontScale="47500" lnSpcReduction="20000"/>
          </a:bodyPr>
          <a:lstStyle/>
          <a:p>
            <a:r>
              <a:rPr lang="sl-SI" dirty="0"/>
              <a:t>-pozna števila do1000 in razlikuje desetiške enote (D, S, E)</a:t>
            </a:r>
          </a:p>
          <a:p>
            <a:r>
              <a:rPr lang="sl-SI" dirty="0"/>
              <a:t>-število zapiše z besedo in ga pravilno prebere</a:t>
            </a:r>
          </a:p>
          <a:p>
            <a:r>
              <a:rPr lang="sl-SI" dirty="0"/>
              <a:t>-Števila urejajo po velikosti </a:t>
            </a:r>
          </a:p>
          <a:p>
            <a:r>
              <a:rPr lang="sl-SI" dirty="0"/>
              <a:t>-vnašajo podatke v tabelo</a:t>
            </a:r>
          </a:p>
          <a:p>
            <a:r>
              <a:rPr lang="sl-SI" dirty="0"/>
              <a:t>Vzgojni cilji</a:t>
            </a:r>
          </a:p>
          <a:p>
            <a:r>
              <a:rPr lang="sl-SI" dirty="0"/>
              <a:t>-upošteva pravila igranja</a:t>
            </a:r>
          </a:p>
          <a:p>
            <a:r>
              <a:rPr lang="sl-SI" dirty="0"/>
              <a:t>-medsebojno sodelovanje in komunikacija</a:t>
            </a:r>
          </a:p>
          <a:p>
            <a:r>
              <a:rPr lang="sl-SI" dirty="0"/>
              <a:t>-razvijanje vztrajnosti, motorične spretnosti</a:t>
            </a:r>
          </a:p>
          <a:p>
            <a:r>
              <a:rPr lang="sl-SI" dirty="0"/>
              <a:t>-razvijajo sposobnost  samostojnega preverjanja pravilnosti rezultatov</a:t>
            </a:r>
            <a:endParaRPr lang="en-US" dirty="0"/>
          </a:p>
          <a:p>
            <a:endParaRPr lang="en-US" dirty="0"/>
          </a:p>
        </p:txBody>
      </p:sp>
      <p:sp>
        <p:nvSpPr>
          <p:cNvPr id="5" name="Espace réservé du texte 4"/>
          <p:cNvSpPr>
            <a:spLocks noGrp="1"/>
          </p:cNvSpPr>
          <p:nvPr>
            <p:ph type="body" sz="quarter" idx="16"/>
          </p:nvPr>
        </p:nvSpPr>
        <p:spPr/>
        <p:txBody>
          <a:bodyPr/>
          <a:lstStyle/>
          <a:p>
            <a:r>
              <a:rPr lang="sl-SI" smtClean="0"/>
              <a:t>3 hours</a:t>
            </a:r>
            <a:endParaRPr lang="en-US" dirty="0"/>
          </a:p>
        </p:txBody>
      </p:sp>
      <p:sp>
        <p:nvSpPr>
          <p:cNvPr id="6" name="Espace réservé du texte 5"/>
          <p:cNvSpPr>
            <a:spLocks noGrp="1"/>
          </p:cNvSpPr>
          <p:nvPr>
            <p:ph type="body" sz="quarter" idx="17"/>
          </p:nvPr>
        </p:nvSpPr>
        <p:spPr/>
        <p:txBody>
          <a:bodyPr>
            <a:normAutofit lnSpcReduction="10000"/>
          </a:bodyPr>
          <a:lstStyle/>
          <a:p>
            <a:r>
              <a:rPr lang="sl-SI" dirty="0" smtClean="0"/>
              <a:t>Marjeta </a:t>
            </a:r>
            <a:r>
              <a:rPr lang="sl-SI" dirty="0" err="1" smtClean="0"/>
              <a:t>Belaj</a:t>
            </a:r>
            <a:endParaRPr lang="sl-SI" dirty="0" smtClean="0"/>
          </a:p>
          <a:p>
            <a:r>
              <a:rPr lang="sl-SI" dirty="0" smtClean="0"/>
              <a:t>Tatjana </a:t>
            </a:r>
            <a:r>
              <a:rPr lang="sl-SI" dirty="0" err="1" smtClean="0"/>
              <a:t>Brezak</a:t>
            </a:r>
            <a:r>
              <a:rPr lang="sl-SI" dirty="0" smtClean="0"/>
              <a:t> Rus</a:t>
            </a:r>
          </a:p>
          <a:p>
            <a:r>
              <a:rPr lang="sl-SI" dirty="0" smtClean="0"/>
              <a:t>Sonja  Turšič</a:t>
            </a:r>
            <a:endParaRPr lang="en-US" dirty="0"/>
          </a:p>
        </p:txBody>
      </p:sp>
      <p:sp>
        <p:nvSpPr>
          <p:cNvPr id="7" name="Espace réservé du texte 6"/>
          <p:cNvSpPr>
            <a:spLocks noGrp="1"/>
          </p:cNvSpPr>
          <p:nvPr>
            <p:ph type="body" sz="quarter" idx="18"/>
          </p:nvPr>
        </p:nvSpPr>
        <p:spPr/>
        <p:txBody>
          <a:bodyPr/>
          <a:lstStyle/>
          <a:p>
            <a:r>
              <a:rPr lang="sl-SI" dirty="0"/>
              <a:t>Les, </a:t>
            </a:r>
            <a:r>
              <a:rPr lang="sl-SI" dirty="0" err="1"/>
              <a:t>seleshamer</a:t>
            </a:r>
            <a:r>
              <a:rPr lang="sl-SI" dirty="0"/>
              <a:t>, listi za vpisovanje podatkov, računalo</a:t>
            </a:r>
            <a:endParaRPr lang="en-US" dirty="0"/>
          </a:p>
        </p:txBody>
      </p:sp>
      <p:sp>
        <p:nvSpPr>
          <p:cNvPr id="8" name="Espace réservé du texte 7"/>
          <p:cNvSpPr>
            <a:spLocks noGrp="1"/>
          </p:cNvSpPr>
          <p:nvPr>
            <p:ph type="body" sz="quarter" idx="21"/>
          </p:nvPr>
        </p:nvSpPr>
        <p:spPr/>
        <p:txBody>
          <a:bodyPr>
            <a:normAutofit fontScale="62500" lnSpcReduction="20000"/>
          </a:bodyPr>
          <a:lstStyle/>
          <a:p>
            <a:endParaRPr lang="sl-SI" u="none" dirty="0" smtClean="0"/>
          </a:p>
          <a:p>
            <a:r>
              <a:rPr lang="sl-SI" sz="1600" u="none" dirty="0" smtClean="0"/>
              <a:t>Za izdelavo matematičnih vrtavk so učenci 6. razredov pri tehniškem pouku izdelali lesene vrtavke.</a:t>
            </a:r>
          </a:p>
          <a:p>
            <a:endParaRPr lang="sl-SI" u="none" dirty="0"/>
          </a:p>
          <a:p>
            <a:pPr marL="0" indent="0">
              <a:buNone/>
            </a:pPr>
            <a:endParaRPr lang="sl-SI" u="none" dirty="0" smtClean="0"/>
          </a:p>
          <a:p>
            <a:endParaRPr lang="sl-SI" u="none" dirty="0"/>
          </a:p>
          <a:p>
            <a:endParaRPr lang="sl-SI" u="none" dirty="0" smtClean="0"/>
          </a:p>
          <a:p>
            <a:endParaRPr lang="sl-SI" u="none" dirty="0" smtClean="0"/>
          </a:p>
          <a:p>
            <a:endParaRPr lang="sl-SI" u="none" dirty="0" smtClean="0"/>
          </a:p>
          <a:p>
            <a:endParaRPr lang="sl-SI" u="none" dirty="0" smtClean="0"/>
          </a:p>
          <a:p>
            <a:pPr marL="0" indent="0">
              <a:buNone/>
            </a:pPr>
            <a:r>
              <a:rPr lang="sl-SI" sz="1600" u="none" dirty="0" smtClean="0"/>
              <a:t>         </a:t>
            </a:r>
            <a:r>
              <a:rPr lang="sl-SI" sz="1600" u="none" dirty="0" smtClean="0"/>
              <a:t>Medtem </a:t>
            </a:r>
            <a:r>
              <a:rPr lang="sl-SI" sz="1600" u="none" dirty="0" smtClean="0"/>
              <a:t>so v 3. razredu nastajale predloge za vrtavke iz </a:t>
            </a:r>
            <a:r>
              <a:rPr lang="sl-SI" sz="1600" u="none" dirty="0" err="1" smtClean="0"/>
              <a:t>šeleshamerja</a:t>
            </a:r>
            <a:r>
              <a:rPr lang="sl-SI" sz="1600" u="none" dirty="0" smtClean="0"/>
              <a:t>, preprosto računalo in tabele za vnos podatkov. </a:t>
            </a:r>
          </a:p>
          <a:p>
            <a:endParaRPr lang="sl-SI" u="none" dirty="0" smtClean="0"/>
          </a:p>
          <a:p>
            <a:endParaRPr lang="sl-SI" u="none" dirty="0" smtClean="0"/>
          </a:p>
          <a:p>
            <a:endParaRPr lang="sl-SI" u="none" dirty="0" smtClean="0"/>
          </a:p>
          <a:p>
            <a:endParaRPr lang="sl-SI" u="none" dirty="0" smtClean="0"/>
          </a:p>
          <a:p>
            <a:endParaRPr lang="sl-SI" u="none" dirty="0"/>
          </a:p>
          <a:p>
            <a:endParaRPr lang="sl-SI" u="none" dirty="0" smtClean="0"/>
          </a:p>
          <a:p>
            <a:endParaRPr lang="sl-SI" u="none" dirty="0"/>
          </a:p>
          <a:p>
            <a:endParaRPr lang="sl-SI" u="none" dirty="0" smtClean="0"/>
          </a:p>
          <a:p>
            <a:endParaRPr lang="sl-SI" u="none" dirty="0"/>
          </a:p>
          <a:p>
            <a:pPr marL="0" indent="0">
              <a:buNone/>
            </a:pPr>
            <a:r>
              <a:rPr lang="sl-SI" sz="1600" u="none" dirty="0" smtClean="0"/>
              <a:t>          Iz barvnega šeleshamerja smo izrezali </a:t>
            </a:r>
            <a:r>
              <a:rPr lang="sl-SI" sz="1600" u="none" dirty="0" err="1" smtClean="0"/>
              <a:t>dvanajstkotnike</a:t>
            </a:r>
            <a:r>
              <a:rPr lang="sl-SI" sz="1600" u="none" dirty="0" smtClean="0"/>
              <a:t> in v sako dvanajstino zapisali števila od 100 do </a:t>
            </a:r>
            <a:r>
              <a:rPr lang="sl-SI" sz="1600" u="none" dirty="0" smtClean="0"/>
              <a:t>1000 (število</a:t>
            </a:r>
            <a:r>
              <a:rPr lang="sl-SI" sz="1600" u="none" dirty="0" smtClean="0"/>
              <a:t>, </a:t>
            </a:r>
            <a:r>
              <a:rPr lang="sl-SI" sz="1600" u="none" dirty="0" smtClean="0"/>
              <a:t>	desetiški </a:t>
            </a:r>
            <a:r>
              <a:rPr lang="sl-SI" sz="1600" u="none" dirty="0" smtClean="0"/>
              <a:t>zapis, število z besedo).</a:t>
            </a:r>
          </a:p>
          <a:p>
            <a:endParaRPr lang="sl-SI" u="none" dirty="0" smtClean="0"/>
          </a:p>
          <a:p>
            <a:endParaRPr lang="sl-SI" u="none" dirty="0"/>
          </a:p>
          <a:p>
            <a:endParaRPr lang="sl-SI" u="none" dirty="0" smtClean="0"/>
          </a:p>
          <a:p>
            <a:endParaRPr lang="sl-SI" u="none" dirty="0"/>
          </a:p>
          <a:p>
            <a:endParaRPr lang="sl-SI" u="none" dirty="0" smtClean="0"/>
          </a:p>
          <a:p>
            <a:pPr marL="0" indent="0">
              <a:buNone/>
            </a:pPr>
            <a:endParaRPr lang="sl-SI" u="none" dirty="0" smtClean="0"/>
          </a:p>
          <a:p>
            <a:pPr marL="0" indent="0">
              <a:buNone/>
            </a:pPr>
            <a:endParaRPr lang="sl-SI" u="none" dirty="0" smtClean="0"/>
          </a:p>
          <a:p>
            <a:r>
              <a:rPr lang="sl-SI" sz="1600" u="none" dirty="0" smtClean="0"/>
              <a:t>Šeleshamer </a:t>
            </a:r>
            <a:r>
              <a:rPr lang="sl-SI" sz="1600" u="none" dirty="0" smtClean="0"/>
              <a:t>smo izrezali in plastificirali. </a:t>
            </a:r>
          </a:p>
          <a:p>
            <a:endParaRPr lang="sl-SI" u="none" dirty="0"/>
          </a:p>
          <a:p>
            <a:endParaRPr lang="sl-SI" u="none" dirty="0" smtClean="0"/>
          </a:p>
          <a:p>
            <a:endParaRPr lang="sl-SI" u="none" dirty="0"/>
          </a:p>
          <a:p>
            <a:endParaRPr lang="sl-SI" u="none" dirty="0" smtClean="0"/>
          </a:p>
          <a:p>
            <a:endParaRPr lang="sl-SI" u="none" dirty="0"/>
          </a:p>
          <a:p>
            <a:endParaRPr lang="sl-SI" u="none" dirty="0" smtClean="0"/>
          </a:p>
          <a:p>
            <a:endParaRPr lang="sl-SI" u="none" dirty="0" smtClean="0"/>
          </a:p>
          <a:p>
            <a:endParaRPr lang="sl-SI" u="none" dirty="0" smtClean="0"/>
          </a:p>
          <a:p>
            <a:r>
              <a:rPr lang="sl-SI" sz="1600" u="none" dirty="0" smtClean="0"/>
              <a:t>Iz </a:t>
            </a:r>
            <a:r>
              <a:rPr lang="sl-SI" sz="1600" u="none" dirty="0" smtClean="0"/>
              <a:t>DAS mase so učenci izdelali majhne kroglice za preprosto računalo. </a:t>
            </a:r>
            <a:endParaRPr lang="en-US" sz="1600" u="none" dirty="0"/>
          </a:p>
        </p:txBody>
      </p:sp>
      <p:sp>
        <p:nvSpPr>
          <p:cNvPr id="9" name="Espace réservé du texte 8"/>
          <p:cNvSpPr>
            <a:spLocks noGrp="1"/>
          </p:cNvSpPr>
          <p:nvPr>
            <p:ph type="body" sz="quarter" idx="22"/>
          </p:nvPr>
        </p:nvSpPr>
        <p:spPr/>
        <p:txBody>
          <a:bodyPr/>
          <a:lstStyle/>
          <a:p>
            <a:endParaRPr lang="en-US"/>
          </a:p>
        </p:txBody>
      </p:sp>
      <p:sp>
        <p:nvSpPr>
          <p:cNvPr id="10" name="Espace réservé du numéro de diapositive 9"/>
          <p:cNvSpPr>
            <a:spLocks noGrp="1"/>
          </p:cNvSpPr>
          <p:nvPr>
            <p:ph type="sldNum" sz="quarter" idx="4"/>
          </p:nvPr>
        </p:nvSpPr>
        <p:spPr/>
        <p:txBody>
          <a:bodyPr/>
          <a:lstStyle/>
          <a:p>
            <a:fld id="{D57F1E4F-1CFF-5643-939E-217C01CDF565}" type="slidenum">
              <a:rPr lang="en-US" smtClean="0"/>
              <a:pPr/>
              <a:t>1</a:t>
            </a:fld>
            <a:endParaRPr lang="en-US" dirty="0"/>
          </a:p>
        </p:txBody>
      </p:sp>
      <p:pic>
        <p:nvPicPr>
          <p:cNvPr id="1026" name="Picture 2" descr="C:\Users\sonidoma\Documents\DSC_217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3222" y="5503835"/>
            <a:ext cx="1581150" cy="1210421"/>
          </a:xfrm>
          <a:prstGeom prst="rect">
            <a:avLst/>
          </a:prstGeom>
          <a:noFill/>
          <a:extLst>
            <a:ext uri="{909E8E84-426E-40DD-AFC4-6F175D3DCCD1}">
              <a14:hiddenFill xmlns:a14="http://schemas.microsoft.com/office/drawing/2010/main">
                <a:solidFill>
                  <a:srgbClr val="FFFFFF"/>
                </a:solidFill>
              </a14:hiddenFill>
            </a:ext>
          </a:extLst>
        </p:spPr>
      </p:pic>
      <p:pic>
        <p:nvPicPr>
          <p:cNvPr id="13" name="Slika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900" y="7217331"/>
            <a:ext cx="1708150" cy="1032272"/>
          </a:xfrm>
          <a:prstGeom prst="rect">
            <a:avLst/>
          </a:prstGeom>
        </p:spPr>
      </p:pic>
      <p:pic>
        <p:nvPicPr>
          <p:cNvPr id="11" name="Slika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64910" y="5531609"/>
            <a:ext cx="1594054" cy="1182647"/>
          </a:xfrm>
          <a:prstGeom prst="rect">
            <a:avLst/>
          </a:prstGeom>
        </p:spPr>
      </p:pic>
      <p:pic>
        <p:nvPicPr>
          <p:cNvPr id="12" name="Slika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78236" y="8655591"/>
            <a:ext cx="1782758" cy="1002802"/>
          </a:xfrm>
          <a:prstGeom prst="rect">
            <a:avLst/>
          </a:prstGeom>
        </p:spPr>
      </p:pic>
      <p:pic>
        <p:nvPicPr>
          <p:cNvPr id="14" name="Picture 2" descr="C:\Users\sonidoma\Documents\392.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04900" y="4206574"/>
            <a:ext cx="1101122" cy="87682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sonidoma\Documents\426.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62971" y="4206574"/>
            <a:ext cx="1090029" cy="87682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C:\Users\sonidoma\Documents\vrtanje vrtake.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551591" y="4206574"/>
            <a:ext cx="962025" cy="8774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9422710"/>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leu vert">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maths en jeu 1">
      <a:majorFont>
        <a:latin typeface="Agent Orange"/>
        <a:ea typeface=""/>
        <a:cs typeface=""/>
      </a:majorFont>
      <a:minorFont>
        <a:latin typeface="Calibri Light"/>
        <a:ea typeface=""/>
        <a:cs typeface=""/>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1244</TotalTime>
  <Words>139</Words>
  <Application>Microsoft Office PowerPoint</Application>
  <PresentationFormat>Custom</PresentationFormat>
  <Paragraphs>54</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Agent Orange</vt:lpstr>
      <vt:lpstr>Arial Narrow</vt:lpstr>
      <vt:lpstr>Calibri</vt:lpstr>
      <vt:lpstr>Calibri Light</vt:lpstr>
      <vt:lpstr>KG Wake Me Up</vt:lpstr>
      <vt:lpstr>Times New Roman</vt:lpstr>
      <vt:lpstr>Wingdings</vt:lpstr>
      <vt:lpstr>Wingdings 3</vt:lpstr>
      <vt:lpstr>Brin</vt:lpstr>
      <vt:lpstr>Matematična vrtavka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Fanny Zeiger</dc:creator>
  <cp:lastModifiedBy>Marja Panker</cp:lastModifiedBy>
  <cp:revision>92</cp:revision>
  <dcterms:created xsi:type="dcterms:W3CDTF">2017-10-14T19:14:33Z</dcterms:created>
  <dcterms:modified xsi:type="dcterms:W3CDTF">2018-06-25T16:48:12Z</dcterms:modified>
</cp:coreProperties>
</file>