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3222" y="120"/>
      </p:cViewPr>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27/09/2019</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27/09/2019</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esson plan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a:t>Objectives : clic &amp;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249859"/>
            <a:ext cx="900000" cy="423154"/>
          </a:xfrm>
        </p:spPr>
        <p:txBody>
          <a:bodyPr>
            <a:normAutofit/>
          </a:bodyPr>
          <a:lstStyle>
            <a:lvl1pPr>
              <a:defRPr/>
            </a:lvl1pPr>
          </a:lstStyle>
          <a:p>
            <a:pPr lvl="0"/>
            <a:r>
              <a:rPr lang="fr-FR" dirty="0"/>
              <a:t>Duration </a:t>
            </a:r>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Objectives </a:t>
            </a: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a:solidFill>
                  <a:srgbClr val="002060"/>
                </a:solidFill>
              </a:rPr>
              <a:t>Progress</a:t>
            </a:r>
            <a:r>
              <a:rPr lang="fr-FR" sz="1400" b="1" dirty="0">
                <a:solidFill>
                  <a:srgbClr val="002060"/>
                </a:solidFill>
              </a:rPr>
              <a:t>  </a:t>
            </a: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Class </a:t>
            </a:r>
            <a:r>
              <a:rPr lang="fr-FR" sz="1400" b="1" dirty="0" err="1">
                <a:solidFill>
                  <a:srgbClr val="002060"/>
                </a:solidFill>
              </a:rPr>
              <a:t>level</a:t>
            </a:r>
            <a:endParaRPr lang="fr-FR" sz="1400" b="1" dirty="0">
              <a:solidFill>
                <a:srgbClr val="002060"/>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3" y="968217"/>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Duration </a:t>
            </a: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 </a:t>
            </a:r>
            <a:r>
              <a:rPr lang="fr-FR" sz="1400" b="1" dirty="0" err="1">
                <a:solidFill>
                  <a:srgbClr val="002060"/>
                </a:solidFill>
              </a:rPr>
              <a:t>Performed</a:t>
            </a:r>
            <a:r>
              <a:rPr lang="fr-FR" sz="1400" b="1" dirty="0">
                <a:solidFill>
                  <a:srgbClr val="002060"/>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662234"/>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0" name="Slide Number Placeholder 5"/>
          <p:cNvSpPr>
            <a:spLocks noGrp="1"/>
          </p:cNvSpPr>
          <p:nvPr>
            <p:ph type="sldNum" sz="quarter" idx="4"/>
          </p:nvPr>
        </p:nvSpPr>
        <p:spPr bwMode="gray">
          <a:xfrm>
            <a:off x="594740" y="254877"/>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esson plan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Slide Number Placeholder 5"/>
          <p:cNvSpPr>
            <a:spLocks noGrp="1"/>
          </p:cNvSpPr>
          <p:nvPr>
            <p:ph type="sldNum" sz="quarter" idx="4"/>
          </p:nvPr>
        </p:nvSpPr>
        <p:spPr bwMode="gray">
          <a:xfrm>
            <a:off x="601663" y="267708"/>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rgbClr val="002060"/>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Slide Number Placeholder 5"/>
          <p:cNvSpPr>
            <a:spLocks noGrp="1"/>
          </p:cNvSpPr>
          <p:nvPr>
            <p:ph type="sldNum" sz="quarter" idx="4"/>
          </p:nvPr>
        </p:nvSpPr>
        <p:spPr bwMode="gray">
          <a:xfrm>
            <a:off x="299139" y="7063242"/>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923330"/>
          </a:xfrm>
          <a:prstGeom prst="rect">
            <a:avLst/>
          </a:prstGeom>
          <a:noFill/>
        </p:spPr>
        <p:txBody>
          <a:bodyPr wrap="square" rtlCol="0">
            <a:spAutoFit/>
          </a:bodyPr>
          <a:lstStyle/>
          <a:p>
            <a:pPr algn="ctr"/>
            <a:r>
              <a:rPr lang="fr-FR" i="1" dirty="0">
                <a:solidFill>
                  <a:srgbClr val="002060"/>
                </a:solidFill>
              </a:rPr>
              <a:t>A collection of </a:t>
            </a:r>
            <a:r>
              <a:rPr lang="fr-FR" i="1" dirty="0" err="1">
                <a:solidFill>
                  <a:srgbClr val="002060"/>
                </a:solidFill>
              </a:rPr>
              <a:t>lessons</a:t>
            </a:r>
            <a:r>
              <a:rPr lang="fr-FR" i="1" dirty="0">
                <a:solidFill>
                  <a:srgbClr val="002060"/>
                </a:solidFill>
              </a:rPr>
              <a:t> or</a:t>
            </a:r>
          </a:p>
          <a:p>
            <a:pPr algn="ctr"/>
            <a:r>
              <a:rPr lang="fr-FR" i="1" dirty="0" err="1">
                <a:solidFill>
                  <a:srgbClr val="002060"/>
                </a:solidFill>
              </a:rPr>
              <a:t>didactic</a:t>
            </a:r>
            <a:r>
              <a:rPr lang="fr-FR" i="1" dirty="0">
                <a:solidFill>
                  <a:srgbClr val="002060"/>
                </a:solidFill>
              </a:rPr>
              <a:t> propositions </a:t>
            </a:r>
            <a:r>
              <a:rPr lang="fr-FR" i="1" dirty="0" err="1">
                <a:solidFill>
                  <a:srgbClr val="002060"/>
                </a:solidFill>
              </a:rPr>
              <a:t>using</a:t>
            </a:r>
            <a:r>
              <a:rPr lang="fr-FR" i="1" dirty="0">
                <a:solidFill>
                  <a:srgbClr val="002060"/>
                </a:solidFill>
              </a:rPr>
              <a:t> maths </a:t>
            </a:r>
            <a:r>
              <a:rPr lang="fr-FR" i="1" dirty="0" err="1">
                <a:solidFill>
                  <a:srgbClr val="002060"/>
                </a:solidFill>
              </a:rPr>
              <a:t>games</a:t>
            </a:r>
            <a:endParaRPr lang="fr-FR" i="1" dirty="0">
              <a:solidFill>
                <a:srgbClr val="002060"/>
              </a:solidFill>
            </a:endParaRPr>
          </a:p>
          <a:p>
            <a:pPr algn="ctr"/>
            <a:r>
              <a:rPr lang="fr-FR" i="1" dirty="0">
                <a:solidFill>
                  <a:srgbClr val="002060"/>
                </a:solidFill>
              </a:rPr>
              <a:t>for </a:t>
            </a:r>
            <a:r>
              <a:rPr lang="fr-FR" i="1" dirty="0" err="1">
                <a:solidFill>
                  <a:srgbClr val="002060"/>
                </a:solidFill>
              </a:rPr>
              <a:t>primary</a:t>
            </a:r>
            <a:r>
              <a:rPr lang="fr-FR" i="1" dirty="0">
                <a:solidFill>
                  <a:srgbClr val="002060"/>
                </a:solidFill>
              </a:rPr>
              <a:t> </a:t>
            </a:r>
            <a:r>
              <a:rPr lang="fr-FR" i="1" dirty="0" err="1">
                <a:solidFill>
                  <a:srgbClr val="002060"/>
                </a:solidFill>
              </a:rPr>
              <a:t>school</a:t>
            </a:r>
            <a:r>
              <a:rPr lang="fr-FR" i="1" dirty="0">
                <a:solidFill>
                  <a:srgbClr val="002060"/>
                </a:solidFill>
              </a:rPr>
              <a:t> </a:t>
            </a:r>
            <a:r>
              <a:rPr lang="fr-FR" i="1" dirty="0" err="1">
                <a:solidFill>
                  <a:srgbClr val="002060"/>
                </a:solidFill>
              </a:rPr>
              <a:t>teachers</a:t>
            </a:r>
            <a:endParaRPr lang="fr-FR" i="1" dirty="0">
              <a:solidFill>
                <a:srgbClr val="002060"/>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rgbClr val="002060"/>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923330"/>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p>
          <a:p>
            <a:pPr algn="ctr"/>
            <a:r>
              <a:rPr lang="fr-FR" u="sng" dirty="0">
                <a:solidFill>
                  <a:srgbClr val="00B0F0"/>
                </a:solidFill>
                <a:latin typeface="Times New Roman" panose="02020603050405020304" pitchFamily="18" charset="0"/>
                <a:cs typeface="Times New Roman" panose="02020603050405020304" pitchFamily="18" charset="0"/>
              </a:rPr>
              <a:t>www.mathensjeu.eklablog.com</a:t>
            </a: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rgbClr val="002060"/>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Matematično kolo</a:t>
            </a:r>
            <a:endParaRPr lang="en-US" dirty="0"/>
          </a:p>
        </p:txBody>
      </p:sp>
      <p:sp>
        <p:nvSpPr>
          <p:cNvPr id="3" name="Espace réservé du texte 2"/>
          <p:cNvSpPr>
            <a:spLocks noGrp="1"/>
          </p:cNvSpPr>
          <p:nvPr>
            <p:ph type="body" sz="quarter" idx="13"/>
          </p:nvPr>
        </p:nvSpPr>
        <p:spPr/>
        <p:txBody>
          <a:bodyPr/>
          <a:lstStyle/>
          <a:p>
            <a:r>
              <a:rPr lang="sl-SI" dirty="0"/>
              <a:t>5.r</a:t>
            </a:r>
            <a:endParaRPr lang="en-US" dirty="0"/>
          </a:p>
          <a:p>
            <a:endParaRPr lang="en-US" dirty="0"/>
          </a:p>
        </p:txBody>
      </p:sp>
      <p:sp>
        <p:nvSpPr>
          <p:cNvPr id="4" name="Espace réservé du texte 3"/>
          <p:cNvSpPr>
            <a:spLocks noGrp="1"/>
          </p:cNvSpPr>
          <p:nvPr>
            <p:ph type="body" sz="quarter" idx="15"/>
          </p:nvPr>
        </p:nvSpPr>
        <p:spPr/>
        <p:txBody>
          <a:bodyPr>
            <a:normAutofit fontScale="40000" lnSpcReduction="20000"/>
          </a:bodyPr>
          <a:lstStyle/>
          <a:p>
            <a:pPr marL="0" indent="0">
              <a:buNone/>
            </a:pPr>
            <a:endParaRPr lang="sl-SI" dirty="0"/>
          </a:p>
          <a:p>
            <a:r>
              <a:rPr lang="sl-SI" dirty="0"/>
              <a:t>- pozna števila do1 000 000, </a:t>
            </a:r>
          </a:p>
          <a:p>
            <a:r>
              <a:rPr lang="sl-SI" dirty="0"/>
              <a:t>- prepozna računske operacije,</a:t>
            </a:r>
          </a:p>
          <a:p>
            <a:r>
              <a:rPr lang="sl-SI" dirty="0"/>
              <a:t>- zna pisno seštevati, odštevati, množiti in deliti.</a:t>
            </a:r>
          </a:p>
          <a:p>
            <a:r>
              <a:rPr lang="sl-SI" dirty="0"/>
              <a:t>Vzgojni cilji</a:t>
            </a:r>
          </a:p>
          <a:p>
            <a:r>
              <a:rPr lang="sl-SI" dirty="0"/>
              <a:t>- upošteva pravila igranja</a:t>
            </a:r>
          </a:p>
          <a:p>
            <a:r>
              <a:rPr lang="sl-SI" dirty="0"/>
              <a:t>- medsebojno sodelovanje in komunikacija</a:t>
            </a:r>
          </a:p>
          <a:p>
            <a:r>
              <a:rPr lang="sl-SI" dirty="0"/>
              <a:t>- razvijanje vztrajnosti, motorične spretnosti</a:t>
            </a:r>
          </a:p>
          <a:p>
            <a:r>
              <a:rPr lang="sl-SI" dirty="0"/>
              <a:t>- usvajanje različnih gibalnih dejavnosti. </a:t>
            </a:r>
          </a:p>
          <a:p>
            <a:endParaRPr lang="en-US" dirty="0"/>
          </a:p>
        </p:txBody>
      </p:sp>
      <p:sp>
        <p:nvSpPr>
          <p:cNvPr id="5" name="Espace réservé du texte 4"/>
          <p:cNvSpPr>
            <a:spLocks noGrp="1"/>
          </p:cNvSpPr>
          <p:nvPr>
            <p:ph type="body" sz="quarter" idx="16"/>
          </p:nvPr>
        </p:nvSpPr>
        <p:spPr/>
        <p:txBody>
          <a:bodyPr/>
          <a:lstStyle/>
          <a:p>
            <a:r>
              <a:rPr lang="sl-SI" dirty="0"/>
              <a:t>2 - 6</a:t>
            </a:r>
            <a:endParaRPr lang="en-US" dirty="0"/>
          </a:p>
          <a:p>
            <a:endParaRPr lang="en-US" dirty="0"/>
          </a:p>
        </p:txBody>
      </p:sp>
      <p:sp>
        <p:nvSpPr>
          <p:cNvPr id="6" name="Espace réservé du texte 5"/>
          <p:cNvSpPr>
            <a:spLocks noGrp="1"/>
          </p:cNvSpPr>
          <p:nvPr>
            <p:ph type="body" sz="quarter" idx="17"/>
          </p:nvPr>
        </p:nvSpPr>
        <p:spPr/>
        <p:txBody>
          <a:bodyPr/>
          <a:lstStyle/>
          <a:p>
            <a:r>
              <a:rPr lang="sl-SI" dirty="0"/>
              <a:t>Marjana Grabnar</a:t>
            </a:r>
            <a:endParaRPr lang="en-US" dirty="0"/>
          </a:p>
          <a:p>
            <a:r>
              <a:rPr lang="sl-SI" dirty="0"/>
              <a:t>Alma Novak</a:t>
            </a:r>
          </a:p>
          <a:p>
            <a:endParaRPr lang="en-US" dirty="0"/>
          </a:p>
        </p:txBody>
      </p:sp>
      <p:sp>
        <p:nvSpPr>
          <p:cNvPr id="7" name="Espace réservé du texte 6"/>
          <p:cNvSpPr>
            <a:spLocks noGrp="1"/>
          </p:cNvSpPr>
          <p:nvPr>
            <p:ph type="body" sz="quarter" idx="18"/>
          </p:nvPr>
        </p:nvSpPr>
        <p:spPr/>
        <p:txBody>
          <a:bodyPr>
            <a:normAutofit fontScale="92500" lnSpcReduction="20000"/>
          </a:bodyPr>
          <a:lstStyle/>
          <a:p>
            <a:r>
              <a:rPr lang="sl-SI" dirty="0"/>
              <a:t>Didaktična igra,</a:t>
            </a:r>
          </a:p>
          <a:p>
            <a:r>
              <a:rPr lang="sl-SI" dirty="0"/>
              <a:t>flomaster,</a:t>
            </a:r>
          </a:p>
          <a:p>
            <a:r>
              <a:rPr lang="sl-SI" dirty="0"/>
              <a:t>table za računanje in flomaster,</a:t>
            </a:r>
          </a:p>
          <a:p>
            <a:r>
              <a:rPr lang="sl-SI" dirty="0"/>
              <a:t>tabela za zapisovanje rezultatov,</a:t>
            </a:r>
          </a:p>
          <a:p>
            <a:r>
              <a:rPr lang="sl-SI" dirty="0"/>
              <a:t>kartončki za vsak sklop posebej,</a:t>
            </a:r>
          </a:p>
          <a:p>
            <a:r>
              <a:rPr lang="sl-SI" dirty="0"/>
              <a:t>zvonček.</a:t>
            </a:r>
          </a:p>
          <a:p>
            <a:endParaRPr lang="en-US"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4"/>
          </p:nvPr>
        </p:nvSpPr>
        <p:spPr/>
        <p:txBody>
          <a:bodyPr/>
          <a:lstStyle/>
          <a:p>
            <a:fld id="{D57F1E4F-1CFF-5643-939E-217C01CDF565}" type="slidenum">
              <a:rPr lang="en-US" smtClean="0"/>
              <a:pPr/>
              <a:t>1</a:t>
            </a:fld>
            <a:endParaRPr lang="en-US" dirty="0"/>
          </a:p>
        </p:txBody>
      </p:sp>
      <p:sp>
        <p:nvSpPr>
          <p:cNvPr id="11" name="Espace réservé du texte 1"/>
          <p:cNvSpPr>
            <a:spLocks noGrp="1"/>
          </p:cNvSpPr>
          <p:nvPr>
            <p:ph type="body" sz="quarter" idx="21"/>
          </p:nvPr>
        </p:nvSpPr>
        <p:spPr/>
        <p:txBody>
          <a:bodyPr>
            <a:normAutofit lnSpcReduction="10000"/>
          </a:bodyPr>
          <a:lstStyle/>
          <a:p>
            <a:r>
              <a:rPr lang="sl-SI" dirty="0"/>
              <a:t>IZDELAVA IGRE</a:t>
            </a:r>
          </a:p>
          <a:p>
            <a:pPr marL="0" indent="0">
              <a:buNone/>
            </a:pPr>
            <a:endParaRPr lang="sl-SI" dirty="0"/>
          </a:p>
          <a:p>
            <a:pPr marL="228600" indent="-228600">
              <a:buAutoNum type="arabicPeriod"/>
            </a:pPr>
            <a:r>
              <a:rPr lang="sl-SI" dirty="0"/>
              <a:t>Najprej smo napisali račune in besedilne naloge. Naloge smo prilepili na barvne papirje. Vsaka barva predstavlja svojo računsko operacijo. </a:t>
            </a:r>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0" indent="0">
              <a:buNone/>
            </a:pPr>
            <a:endParaRPr lang="sl-SI" dirty="0"/>
          </a:p>
          <a:p>
            <a:pPr marL="228600" indent="-228600">
              <a:buAutoNum type="arabicPeriod" startAt="2"/>
            </a:pPr>
            <a:r>
              <a:rPr lang="sl-SI" dirty="0"/>
              <a:t>Naloge smo plastificirali in razrezali. </a:t>
            </a:r>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endParaRPr lang="sl-SI" dirty="0"/>
          </a:p>
          <a:p>
            <a:pPr marL="228600" indent="-228600">
              <a:buAutoNum type="arabicPeriod" startAt="2"/>
            </a:pPr>
            <a:r>
              <a:rPr lang="sl-SI" dirty="0"/>
              <a:t>Matematično kolo smo oblikovali na računalniku, ga plastificirali, dodali usmerjevalec in ga pripeli s pisemsko </a:t>
            </a:r>
            <a:r>
              <a:rPr lang="sl-SI" dirty="0" err="1"/>
              <a:t>razcepko</a:t>
            </a:r>
            <a:r>
              <a:rPr lang="sl-SI" dirty="0" smtClean="0"/>
              <a:t>.</a:t>
            </a:r>
          </a:p>
          <a:p>
            <a:pPr marL="228600" indent="-228600">
              <a:buAutoNum type="arabicPeriod" startAt="2"/>
            </a:pPr>
            <a:endParaRPr lang="sl-SI" dirty="0"/>
          </a:p>
        </p:txBody>
      </p:sp>
      <p:pic>
        <p:nvPicPr>
          <p:cNvPr id="12" name="Slika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762006" y="4799468"/>
            <a:ext cx="2529837" cy="1897378"/>
          </a:xfrm>
          <a:prstGeom prst="rect">
            <a:avLst/>
          </a:prstGeom>
        </p:spPr>
      </p:pic>
      <p:pic>
        <p:nvPicPr>
          <p:cNvPr id="13" name="Slika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2879857" y="4856473"/>
            <a:ext cx="2369125" cy="1776844"/>
          </a:xfrm>
          <a:prstGeom prst="rect">
            <a:avLst/>
          </a:prstGeom>
        </p:spPr>
      </p:pic>
      <p:pic>
        <p:nvPicPr>
          <p:cNvPr id="14" name="Slika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4898442" y="4815115"/>
            <a:ext cx="2038268" cy="1528701"/>
          </a:xfrm>
          <a:prstGeom prst="rect">
            <a:avLst/>
          </a:prstGeom>
        </p:spPr>
      </p:pic>
      <p:pic>
        <p:nvPicPr>
          <p:cNvPr id="15" name="Slika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720519" y="7538298"/>
            <a:ext cx="2055536" cy="1541652"/>
          </a:xfrm>
          <a:prstGeom prst="rect">
            <a:avLst/>
          </a:prstGeom>
        </p:spPr>
      </p:pic>
      <p:pic>
        <p:nvPicPr>
          <p:cNvPr id="16" name="Slika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2948680" y="7526942"/>
            <a:ext cx="1940558" cy="1455418"/>
          </a:xfrm>
          <a:prstGeom prst="rect">
            <a:avLst/>
          </a:prstGeom>
        </p:spPr>
      </p:pic>
      <p:pic>
        <p:nvPicPr>
          <p:cNvPr id="17" name="Slika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4999064" y="7515510"/>
            <a:ext cx="1971041" cy="1478281"/>
          </a:xfrm>
          <a:prstGeom prst="rect">
            <a:avLst/>
          </a:prstGeom>
        </p:spPr>
      </p:pic>
    </p:spTree>
    <p:extLst>
      <p:ext uri="{BB962C8B-B14F-4D97-AF65-F5344CB8AC3E}">
        <p14:creationId xmlns:p14="http://schemas.microsoft.com/office/powerpoint/2010/main" val="235942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marL="0" indent="0">
              <a:buNone/>
            </a:pPr>
            <a:r>
              <a:rPr lang="sl-SI" dirty="0"/>
              <a:t>IGRANJE DIDAKTIČNE IGRE</a:t>
            </a:r>
          </a:p>
          <a:p>
            <a:r>
              <a:rPr lang="sl-SI" dirty="0"/>
              <a:t>Učencem predstavim didaktično igro </a:t>
            </a:r>
            <a:r>
              <a:rPr lang="sl-SI" dirty="0" smtClean="0"/>
              <a:t>Matematično kolo. Spoznajo pravila igre (glej pripravo)</a:t>
            </a:r>
          </a:p>
          <a:p>
            <a:r>
              <a:rPr lang="sl-SI" dirty="0" smtClean="0"/>
              <a:t> Učenci </a:t>
            </a:r>
            <a:r>
              <a:rPr lang="sl-SI" dirty="0"/>
              <a:t>se igrajo didaktično </a:t>
            </a:r>
            <a:r>
              <a:rPr lang="sl-SI" dirty="0" smtClean="0"/>
              <a:t>igro. </a:t>
            </a:r>
          </a:p>
          <a:p>
            <a:endParaRPr lang="sl-SI" dirty="0"/>
          </a:p>
          <a:p>
            <a:endParaRPr lang="sl-SI" dirty="0" smtClean="0"/>
          </a:p>
          <a:p>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a:p>
          <a:p>
            <a:pPr marL="0" indent="0">
              <a:buNone/>
            </a:pPr>
            <a:endParaRPr lang="sl-SI" dirty="0" smtClean="0"/>
          </a:p>
          <a:p>
            <a:pPr marL="0" indent="0">
              <a:buNone/>
            </a:pPr>
            <a:endParaRPr lang="sl-SI" dirty="0" smtClean="0"/>
          </a:p>
          <a:p>
            <a:pPr marL="0" indent="0">
              <a:buNone/>
            </a:pPr>
            <a:r>
              <a:rPr lang="sl-SI" dirty="0" smtClean="0"/>
              <a:t>ANALIZA </a:t>
            </a:r>
            <a:r>
              <a:rPr lang="sl-SI" dirty="0"/>
              <a:t>DIDAKTIČNE IGRE</a:t>
            </a:r>
          </a:p>
          <a:p>
            <a:r>
              <a:rPr lang="sl-SI" dirty="0"/>
              <a:t>Po zaključku igranja didaktične igre </a:t>
            </a:r>
            <a:r>
              <a:rPr lang="sl-SI" dirty="0" smtClean="0"/>
              <a:t>učenci povedo, katero snov so skozi igro utrjevali. .</a:t>
            </a:r>
            <a:endParaRPr lang="sl-SI" dirty="0"/>
          </a:p>
          <a:p>
            <a:r>
              <a:rPr lang="sl-SI" dirty="0"/>
              <a:t>Povedo tudi povratno informacijo o sami igri.</a:t>
            </a:r>
          </a:p>
          <a:p>
            <a:pPr marL="0" indent="0">
              <a:buNone/>
            </a:pPr>
            <a:endParaRPr lang="sl-SI" dirty="0"/>
          </a:p>
        </p:txBody>
      </p:sp>
      <p:sp>
        <p:nvSpPr>
          <p:cNvPr id="3" name="Espace réservé du numéro de diapositive 2"/>
          <p:cNvSpPr>
            <a:spLocks noGrp="1"/>
          </p:cNvSpPr>
          <p:nvPr>
            <p:ph type="sldNum" sz="quarter" idx="4"/>
          </p:nvPr>
        </p:nvSpPr>
        <p:spPr/>
        <p:txBody>
          <a:bodyPr/>
          <a:lstStyle/>
          <a:p>
            <a:fld id="{D57F1E4F-1CFF-5643-939E-217C01CDF565}" type="slidenum">
              <a:rPr lang="en-US" smtClean="0"/>
              <a:pPr/>
              <a:t>2</a:t>
            </a:fld>
            <a:endParaRPr lang="en-US" dirty="0"/>
          </a:p>
        </p:txBody>
      </p:sp>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22929" y="1854200"/>
            <a:ext cx="4371446" cy="3278584"/>
          </a:xfrm>
          <a:prstGeom prst="rect">
            <a:avLst/>
          </a:prstGeom>
        </p:spPr>
      </p:pic>
    </p:spTree>
    <p:extLst>
      <p:ext uri="{BB962C8B-B14F-4D97-AF65-F5344CB8AC3E}">
        <p14:creationId xmlns:p14="http://schemas.microsoft.com/office/powerpoint/2010/main" val="276650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1158</TotalTime>
  <Words>182</Words>
  <Application>Microsoft Office PowerPoint</Application>
  <PresentationFormat>Custom</PresentationFormat>
  <Paragraphs>69</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Agent Orange</vt:lpstr>
      <vt:lpstr>Arial Narrow</vt:lpstr>
      <vt:lpstr>Calibri</vt:lpstr>
      <vt:lpstr>Calibri Light</vt:lpstr>
      <vt:lpstr>KG Wake Me Up</vt:lpstr>
      <vt:lpstr>Times New Roman</vt:lpstr>
      <vt:lpstr>Wingdings</vt:lpstr>
      <vt:lpstr>Wingdings 3</vt:lpstr>
      <vt:lpstr>Brin</vt:lpstr>
      <vt:lpstr>Matematično kolo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78</cp:revision>
  <dcterms:created xsi:type="dcterms:W3CDTF">2017-10-14T19:14:33Z</dcterms:created>
  <dcterms:modified xsi:type="dcterms:W3CDTF">2019-09-27T09:07:10Z</dcterms:modified>
</cp:coreProperties>
</file>