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6" r:id="rId1"/>
  </p:sldMasterIdLst>
  <p:sldIdLst>
    <p:sldId id="258" r:id="rId2"/>
    <p:sldId id="259" r:id="rId3"/>
    <p:sldId id="260" r:id="rId4"/>
    <p:sldId id="261" r:id="rId5"/>
    <p:sldId id="266" r:id="rId6"/>
    <p:sldId id="265" r:id="rId7"/>
    <p:sldId id="267" r:id="rId8"/>
    <p:sldId id="275" r:id="rId9"/>
    <p:sldId id="285" r:id="rId10"/>
    <p:sldId id="287" r:id="rId11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4" autoAdjust="0"/>
    <p:restoredTop sz="94737" autoAdjust="0"/>
  </p:normalViewPr>
  <p:slideViewPr>
    <p:cSldViewPr snapToGrid="0" snapToObjects="1">
      <p:cViewPr varScale="1">
        <p:scale>
          <a:sx n="83" d="100"/>
          <a:sy n="83" d="100"/>
        </p:scale>
        <p:origin x="1387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C5F8-3CDC-D244-912E-8AA7F5E449EC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B145-7404-7744-B84E-1EA81EB3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9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C5F8-3CDC-D244-912E-8AA7F5E449EC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B145-7404-7744-B84E-1EA81EB3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90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C5F8-3CDC-D244-912E-8AA7F5E449EC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B145-7404-7744-B84E-1EA81EB3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C5F8-3CDC-D244-912E-8AA7F5E449EC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B145-7404-7744-B84E-1EA81EB3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8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C5F8-3CDC-D244-912E-8AA7F5E449EC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B145-7404-7744-B84E-1EA81EB3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7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C5F8-3CDC-D244-912E-8AA7F5E449EC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B145-7404-7744-B84E-1EA81EB3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0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C5F8-3CDC-D244-912E-8AA7F5E449EC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B145-7404-7744-B84E-1EA81EB3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7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C5F8-3CDC-D244-912E-8AA7F5E449EC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B145-7404-7744-B84E-1EA81EB3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C5F8-3CDC-D244-912E-8AA7F5E449EC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B145-7404-7744-B84E-1EA81EB3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C5F8-3CDC-D244-912E-8AA7F5E449EC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B145-7404-7744-B84E-1EA81EB3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1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C5F8-3CDC-D244-912E-8AA7F5E449EC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B145-7404-7744-B84E-1EA81EB3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69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3C5F8-3CDC-D244-912E-8AA7F5E449EC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4B145-7404-7744-B84E-1EA81EB3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7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4642" y="960700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/>
              <a:t>line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12456" y="960700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segment</a:t>
            </a:r>
            <a:r>
              <a:rPr lang="sl-SI" sz="2800" dirty="0" smtClean="0"/>
              <a:t> line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170270" y="960700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parallel</a:t>
            </a:r>
            <a:r>
              <a:rPr lang="sl-SI" sz="2800" dirty="0" smtClean="0"/>
              <a:t> </a:t>
            </a:r>
            <a:r>
              <a:rPr lang="sl-SI" sz="2800" dirty="0" err="1" smtClean="0"/>
              <a:t>lines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4641" y="2951946"/>
            <a:ext cx="2581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intersecting lines</a:t>
            </a:r>
            <a:endParaRPr lang="en-A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4642" y="5107469"/>
            <a:ext cx="2581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err="1" smtClean="0"/>
              <a:t>equal</a:t>
            </a:r>
            <a:r>
              <a:rPr lang="sl-SI" sz="2800" dirty="0" smtClean="0"/>
              <a:t> line </a:t>
            </a:r>
            <a:r>
              <a:rPr lang="sl-SI" sz="2800" dirty="0" err="1" smtClean="0"/>
              <a:t>segments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81422" y="2951946"/>
            <a:ext cx="2581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perpendicular</a:t>
            </a:r>
            <a:r>
              <a:rPr lang="sl-SI" sz="2800" dirty="0" smtClean="0"/>
              <a:t> </a:t>
            </a:r>
            <a:r>
              <a:rPr lang="sl-SI" sz="2800" dirty="0" err="1" smtClean="0"/>
              <a:t>lines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212454" y="5096531"/>
            <a:ext cx="2581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intersecting</a:t>
            </a:r>
          </a:p>
          <a:p>
            <a:pPr algn="ctr"/>
            <a:r>
              <a:rPr lang="sl-SI" sz="2800" dirty="0" smtClean="0"/>
              <a:t> </a:t>
            </a:r>
            <a:r>
              <a:rPr lang="sl-SI" sz="2800" dirty="0" err="1" smtClean="0"/>
              <a:t>point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170269" y="3167390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err="1" smtClean="0"/>
              <a:t>ray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170270" y="4640318"/>
            <a:ext cx="25811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l-SI" sz="2800" dirty="0"/>
          </a:p>
          <a:p>
            <a:pPr algn="ctr"/>
            <a:r>
              <a:rPr lang="sl-SI" sz="2800" dirty="0" err="1"/>
              <a:t>length</a:t>
            </a:r>
            <a:r>
              <a:rPr lang="sl-SI" sz="2800" dirty="0"/>
              <a:t> </a:t>
            </a:r>
            <a:r>
              <a:rPr lang="sl-SI" sz="2800" dirty="0" err="1" smtClean="0"/>
              <a:t>of</a:t>
            </a:r>
            <a:r>
              <a:rPr lang="sl-SI" sz="2800" dirty="0" smtClean="0"/>
              <a:t> segment line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8122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>
          <a:blip r:embed="rId2"/>
          <a:srcRect l="15817" t="31809" r="14248" b="148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6646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642" y="960700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err="1" smtClean="0"/>
              <a:t>side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12456" y="960700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err="1" smtClean="0"/>
              <a:t>vertices</a:t>
            </a:r>
            <a:r>
              <a:rPr lang="sl-SI" sz="2800" dirty="0" smtClean="0"/>
              <a:t> </a:t>
            </a:r>
            <a:r>
              <a:rPr lang="sl-SI" sz="2800" dirty="0" err="1" smtClean="0"/>
              <a:t>of</a:t>
            </a:r>
            <a:r>
              <a:rPr lang="sl-SI" sz="2800" dirty="0" smtClean="0"/>
              <a:t> 3D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70270" y="960700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err="1"/>
              <a:t>e</a:t>
            </a:r>
            <a:r>
              <a:rPr lang="sl-SI" sz="2800" dirty="0" err="1" smtClean="0"/>
              <a:t>dge</a:t>
            </a:r>
            <a:r>
              <a:rPr lang="sl-SI" sz="2800" dirty="0" smtClean="0"/>
              <a:t> </a:t>
            </a:r>
            <a:r>
              <a:rPr lang="sl-SI" sz="2800" dirty="0" err="1" smtClean="0"/>
              <a:t>of</a:t>
            </a:r>
            <a:r>
              <a:rPr lang="sl-SI" sz="2800" dirty="0" smtClean="0"/>
              <a:t> 3D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4642" y="3167390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err="1"/>
              <a:t>f</a:t>
            </a:r>
            <a:r>
              <a:rPr lang="sl-SI" sz="2800" dirty="0" err="1" smtClean="0"/>
              <a:t>ace</a:t>
            </a:r>
            <a:r>
              <a:rPr lang="sl-SI" sz="2800" dirty="0" smtClean="0"/>
              <a:t> </a:t>
            </a:r>
            <a:r>
              <a:rPr lang="sl-SI" sz="2800" dirty="0" err="1" smtClean="0"/>
              <a:t>of</a:t>
            </a:r>
            <a:r>
              <a:rPr lang="sl-SI" sz="2800" dirty="0" smtClean="0"/>
              <a:t> 3D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4642" y="5333565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err="1" smtClean="0"/>
              <a:t>sphere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81421" y="2951946"/>
            <a:ext cx="2581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err="1" smtClean="0"/>
              <a:t>rectangular</a:t>
            </a:r>
            <a:r>
              <a:rPr lang="sl-SI" sz="2800" dirty="0"/>
              <a:t> </a:t>
            </a:r>
            <a:r>
              <a:rPr lang="sl-SI" sz="2800" dirty="0" err="1" smtClean="0"/>
              <a:t>prism</a:t>
            </a:r>
            <a:r>
              <a:rPr lang="sl-SI" sz="2800" dirty="0" smtClean="0"/>
              <a:t>-</a:t>
            </a:r>
            <a:r>
              <a:rPr lang="sl-SI" sz="2800" dirty="0" err="1"/>
              <a:t>c</a:t>
            </a:r>
            <a:r>
              <a:rPr lang="sl-SI" sz="2800" dirty="0" err="1" smtClean="0"/>
              <a:t>uboid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212455" y="5333560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err="1" smtClean="0"/>
              <a:t>cylinder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170269" y="3167390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err="1" smtClean="0"/>
              <a:t>cube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170268" y="5333560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err="1" smtClean="0"/>
              <a:t>pyramid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405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8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640" y="745256"/>
            <a:ext cx="2581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err="1"/>
              <a:t>r</a:t>
            </a:r>
            <a:r>
              <a:rPr lang="sl-SI" sz="2800" dirty="0" err="1" smtClean="0"/>
              <a:t>ay</a:t>
            </a:r>
            <a:r>
              <a:rPr lang="sl-SI" sz="2800" dirty="0" smtClean="0"/>
              <a:t> </a:t>
            </a:r>
            <a:r>
              <a:rPr lang="en-US" sz="2800" dirty="0" smtClean="0"/>
              <a:t> </a:t>
            </a:r>
            <a:r>
              <a:rPr lang="en-US" sz="2800" dirty="0"/>
              <a:t>point of origin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12456" y="960700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endpoints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54641" y="3126875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rectangle</a:t>
            </a:r>
            <a:endParaRPr lang="en-A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212454" y="3167390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square</a:t>
            </a:r>
            <a:endParaRPr lang="en-AU" sz="2800" dirty="0"/>
          </a:p>
        </p:txBody>
      </p:sp>
      <p:sp>
        <p:nvSpPr>
          <p:cNvPr id="12" name="TextBox 2"/>
          <p:cNvSpPr txBox="1"/>
          <p:nvPr/>
        </p:nvSpPr>
        <p:spPr>
          <a:xfrm>
            <a:off x="6170270" y="960700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/>
              <a:t>triangle</a:t>
            </a:r>
            <a:endParaRPr lang="en-US" sz="2800" dirty="0"/>
          </a:p>
        </p:txBody>
      </p:sp>
      <p:sp>
        <p:nvSpPr>
          <p:cNvPr id="14" name="TextBox 3"/>
          <p:cNvSpPr txBox="1"/>
          <p:nvPr/>
        </p:nvSpPr>
        <p:spPr>
          <a:xfrm>
            <a:off x="151393" y="5321933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circle</a:t>
            </a:r>
            <a:endParaRPr lang="en-AU" sz="2800" dirty="0"/>
          </a:p>
        </p:txBody>
      </p:sp>
      <p:sp>
        <p:nvSpPr>
          <p:cNvPr id="15" name="TextBox 9"/>
          <p:cNvSpPr txBox="1"/>
          <p:nvPr/>
        </p:nvSpPr>
        <p:spPr>
          <a:xfrm>
            <a:off x="2997841" y="5267341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point</a:t>
            </a:r>
            <a:endParaRPr lang="en-AU" sz="2800" dirty="0"/>
          </a:p>
        </p:txBody>
      </p:sp>
      <p:sp>
        <p:nvSpPr>
          <p:cNvPr id="17" name="TextBox 7"/>
          <p:cNvSpPr txBox="1"/>
          <p:nvPr/>
        </p:nvSpPr>
        <p:spPr>
          <a:xfrm>
            <a:off x="6170270" y="5374080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pentagon</a:t>
            </a:r>
            <a:endParaRPr lang="en-AU" sz="2800" dirty="0"/>
          </a:p>
        </p:txBody>
      </p:sp>
      <p:sp>
        <p:nvSpPr>
          <p:cNvPr id="18" name="TextBox 6"/>
          <p:cNvSpPr txBox="1"/>
          <p:nvPr/>
        </p:nvSpPr>
        <p:spPr>
          <a:xfrm>
            <a:off x="6170269" y="3167390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err="1" smtClean="0"/>
              <a:t>heksagon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7008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52"/>
            <a:ext cx="9144000" cy="6858000"/>
          </a:xfrm>
          <a:prstGeom prst="rect">
            <a:avLst/>
          </a:prstGeom>
        </p:spPr>
      </p:pic>
      <p:sp>
        <p:nvSpPr>
          <p:cNvPr id="13" name="Pravokotnik 12"/>
          <p:cNvSpPr/>
          <p:nvPr/>
        </p:nvSpPr>
        <p:spPr>
          <a:xfrm>
            <a:off x="6897984" y="4930511"/>
            <a:ext cx="11416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sz="3200" b="1" dirty="0">
              <a:solidFill>
                <a:srgbClr val="0070C0"/>
              </a:solidFill>
            </a:endParaRPr>
          </a:p>
          <a:p>
            <a:pPr algn="ctr"/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8" name="Slika 7" descr="http://osvic.splet.arnes.si/files/2014/11/Keramicna_delavnica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48" y="2832100"/>
            <a:ext cx="844341" cy="1170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010" y="533827"/>
            <a:ext cx="177958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078" y="2643341"/>
            <a:ext cx="1695450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62" y="4711483"/>
            <a:ext cx="2043113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118" y="2643341"/>
            <a:ext cx="1792287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397" y="4876583"/>
            <a:ext cx="193833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97" y="884395"/>
            <a:ext cx="25844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998" y="4816266"/>
            <a:ext cx="1914525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23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3" y="0"/>
            <a:ext cx="9144000" cy="6858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4642" y="903945"/>
            <a:ext cx="2581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rgbClr val="0070C0"/>
                </a:solidFill>
              </a:rPr>
              <a:t>    A</a:t>
            </a:r>
            <a:r>
              <a:rPr lang="sl-SI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sl-SI" sz="2800" b="1" dirty="0" smtClean="0">
                <a:solidFill>
                  <a:srgbClr val="0070C0"/>
                </a:solidFill>
              </a:rPr>
              <a:t>                B</a:t>
            </a:r>
          </a:p>
          <a:p>
            <a:r>
              <a:rPr lang="sl-SI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5315" y="704447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  <a:r>
              <a:rPr lang="sl-SI" sz="2800" b="1" dirty="0" smtClean="0">
                <a:solidFill>
                  <a:srgbClr val="0070C0"/>
                </a:solidFill>
              </a:rPr>
              <a:t>A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866" y="2720028"/>
            <a:ext cx="25811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rgbClr val="0070C0"/>
                </a:solidFill>
              </a:rPr>
              <a:t>                      a</a:t>
            </a:r>
          </a:p>
          <a:p>
            <a:pPr algn="ctr"/>
            <a:r>
              <a:rPr lang="sl-SI" sz="2800" b="1" dirty="0" smtClean="0">
                <a:solidFill>
                  <a:srgbClr val="0070C0"/>
                </a:solidFill>
              </a:rPr>
              <a:t>     P</a:t>
            </a:r>
          </a:p>
          <a:p>
            <a:r>
              <a:rPr lang="sl-SI" sz="2800" b="1" dirty="0" smtClean="0">
                <a:solidFill>
                  <a:srgbClr val="0070C0"/>
                </a:solidFill>
              </a:rPr>
              <a:t>                           b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846" y="4965888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r>
              <a:rPr lang="sl-SI" sz="2800" b="1" dirty="0" smtClean="0">
                <a:solidFill>
                  <a:srgbClr val="0070C0"/>
                </a:solidFill>
              </a:rPr>
              <a:t>a</a:t>
            </a:r>
            <a:r>
              <a:rPr lang="sl-SI" sz="2800" dirty="0" smtClean="0">
                <a:solidFill>
                  <a:srgbClr val="0070C0"/>
                </a:solidFill>
              </a:rPr>
              <a:t>        </a:t>
            </a:r>
            <a:r>
              <a:rPr lang="sl-SI" sz="2800" b="1" dirty="0" smtClean="0">
                <a:solidFill>
                  <a:srgbClr val="0070C0"/>
                </a:solidFill>
              </a:rPr>
              <a:t>b</a:t>
            </a:r>
            <a:r>
              <a:rPr lang="sl-SI" sz="2800" dirty="0" smtClean="0">
                <a:solidFill>
                  <a:srgbClr val="0070C0"/>
                </a:solidFill>
              </a:rPr>
              <a:t>   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2456" y="4841289"/>
            <a:ext cx="25811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</a:t>
            </a:r>
            <a:r>
              <a:rPr lang="sl-SI" sz="2800" b="1" dirty="0" smtClean="0">
                <a:solidFill>
                  <a:srgbClr val="0070C0"/>
                </a:solidFill>
              </a:rPr>
              <a:t>a   </a:t>
            </a:r>
          </a:p>
          <a:p>
            <a:pPr algn="ctr"/>
            <a:endParaRPr lang="sl-SI" sz="2800" b="1" dirty="0" smtClean="0">
              <a:solidFill>
                <a:srgbClr val="0070C0"/>
              </a:solidFill>
            </a:endParaRPr>
          </a:p>
          <a:p>
            <a:pPr algn="ctr"/>
            <a:r>
              <a:rPr lang="sl-SI" sz="2800" b="1" dirty="0" smtClean="0">
                <a:solidFill>
                  <a:srgbClr val="0070C0"/>
                </a:solidFill>
              </a:rPr>
              <a:t>              b</a:t>
            </a:r>
            <a:r>
              <a:rPr lang="sl-SI" sz="2800" dirty="0" smtClean="0">
                <a:solidFill>
                  <a:srgbClr val="0070C0"/>
                </a:solidFill>
              </a:rPr>
              <a:t> 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81668" y="4689853"/>
            <a:ext cx="2581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 smtClean="0">
                <a:solidFill>
                  <a:srgbClr val="0070C0"/>
                </a:solidFill>
              </a:rPr>
              <a:t>B</a:t>
            </a:r>
            <a:r>
              <a:rPr lang="sl-SI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</a:t>
            </a:r>
            <a:r>
              <a:rPr lang="sl-SI" sz="3200" b="1" dirty="0" smtClean="0">
                <a:solidFill>
                  <a:srgbClr val="0070C0"/>
                </a:solidFill>
              </a:rPr>
              <a:t>C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12" name="Slika 11"/>
          <p:cNvPicPr/>
          <p:nvPr/>
        </p:nvPicPr>
        <p:blipFill>
          <a:blip r:embed="rId3"/>
          <a:srcRect l="20527" t="58901" r="57876" b="36566"/>
          <a:stretch>
            <a:fillRect/>
          </a:stretch>
        </p:blipFill>
        <p:spPr bwMode="auto">
          <a:xfrm>
            <a:off x="424068" y="1402618"/>
            <a:ext cx="2411727" cy="17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Raven konektor 15"/>
          <p:cNvCxnSpPr/>
          <p:nvPr/>
        </p:nvCxnSpPr>
        <p:spPr>
          <a:xfrm rot="16200000" flipH="1">
            <a:off x="574864" y="1489871"/>
            <a:ext cx="175488" cy="2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konektor 17"/>
          <p:cNvCxnSpPr/>
          <p:nvPr/>
        </p:nvCxnSpPr>
        <p:spPr>
          <a:xfrm rot="16200000" flipH="1">
            <a:off x="2390414" y="1509376"/>
            <a:ext cx="175488" cy="2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Slika 18"/>
          <p:cNvPicPr/>
          <p:nvPr/>
        </p:nvPicPr>
        <p:blipFill>
          <a:blip r:embed="rId4"/>
          <a:srcRect l="20464" t="58597" r="56594" b="36375"/>
          <a:stretch>
            <a:fillRect/>
          </a:stretch>
        </p:blipFill>
        <p:spPr bwMode="auto">
          <a:xfrm>
            <a:off x="3565229" y="1243151"/>
            <a:ext cx="2172327" cy="27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Raven konektor 19"/>
          <p:cNvCxnSpPr/>
          <p:nvPr/>
        </p:nvCxnSpPr>
        <p:spPr>
          <a:xfrm rot="16200000" flipH="1">
            <a:off x="3579423" y="1400352"/>
            <a:ext cx="263232" cy="2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konektor 24"/>
          <p:cNvCxnSpPr/>
          <p:nvPr/>
        </p:nvCxnSpPr>
        <p:spPr>
          <a:xfrm flipV="1">
            <a:off x="901533" y="3110978"/>
            <a:ext cx="1780749" cy="1134671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konektor 25"/>
          <p:cNvCxnSpPr/>
          <p:nvPr/>
        </p:nvCxnSpPr>
        <p:spPr>
          <a:xfrm>
            <a:off x="840231" y="3322694"/>
            <a:ext cx="1842051" cy="775132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Konektor 30"/>
          <p:cNvSpPr/>
          <p:nvPr/>
        </p:nvSpPr>
        <p:spPr>
          <a:xfrm>
            <a:off x="1701621" y="3615889"/>
            <a:ext cx="119270" cy="1691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32" name="Raven konektor 31"/>
          <p:cNvCxnSpPr/>
          <p:nvPr/>
        </p:nvCxnSpPr>
        <p:spPr>
          <a:xfrm flipV="1">
            <a:off x="6668421" y="787446"/>
            <a:ext cx="1842056" cy="1126314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en konektor 32"/>
          <p:cNvCxnSpPr/>
          <p:nvPr/>
        </p:nvCxnSpPr>
        <p:spPr>
          <a:xfrm>
            <a:off x="6801827" y="1091548"/>
            <a:ext cx="1842051" cy="775132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5"/>
          <p:cNvSpPr txBox="1"/>
          <p:nvPr/>
        </p:nvSpPr>
        <p:spPr>
          <a:xfrm>
            <a:off x="6241009" y="481685"/>
            <a:ext cx="2581155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</a:t>
            </a:r>
            <a:r>
              <a:rPr lang="sl-SI" sz="2800" b="1" dirty="0" smtClean="0">
                <a:solidFill>
                  <a:srgbClr val="0070C0"/>
                </a:solidFill>
              </a:rPr>
              <a:t>a</a:t>
            </a:r>
          </a:p>
          <a:p>
            <a:pPr algn="ctr"/>
            <a:endParaRPr lang="sl-SI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sl-SI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</a:t>
            </a:r>
            <a:r>
              <a:rPr lang="sl-SI" sz="2800" b="1" dirty="0" smtClean="0">
                <a:solidFill>
                  <a:srgbClr val="0070C0"/>
                </a:solidFill>
              </a:rPr>
              <a:t>b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38" name="Raven puščični konektor 37"/>
          <p:cNvCxnSpPr/>
          <p:nvPr/>
        </p:nvCxnSpPr>
        <p:spPr>
          <a:xfrm>
            <a:off x="1338471" y="2915478"/>
            <a:ext cx="291461" cy="3381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2"/>
          <p:cNvSpPr txBox="1"/>
          <p:nvPr/>
        </p:nvSpPr>
        <p:spPr>
          <a:xfrm>
            <a:off x="3212456" y="3339597"/>
            <a:ext cx="2581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</a:p>
          <a:p>
            <a:r>
              <a:rPr lang="sl-SI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" name="Slika 39"/>
          <p:cNvPicPr/>
          <p:nvPr/>
        </p:nvPicPr>
        <p:blipFill>
          <a:blip r:embed="rId5"/>
          <a:srcRect l="49442" t="28971" r="35088" b="61191"/>
          <a:stretch>
            <a:fillRect/>
          </a:stretch>
        </p:blipFill>
        <p:spPr bwMode="auto">
          <a:xfrm>
            <a:off x="6668421" y="2887943"/>
            <a:ext cx="2054091" cy="104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Raven puščični konektor 43"/>
          <p:cNvCxnSpPr/>
          <p:nvPr/>
        </p:nvCxnSpPr>
        <p:spPr>
          <a:xfrm rot="16200000" flipH="1">
            <a:off x="3425661" y="2850468"/>
            <a:ext cx="424119" cy="17227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ven puščični konektor 49"/>
          <p:cNvCxnSpPr/>
          <p:nvPr/>
        </p:nvCxnSpPr>
        <p:spPr>
          <a:xfrm rot="16200000" flipH="1">
            <a:off x="4984881" y="2829340"/>
            <a:ext cx="424119" cy="17227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Slika 50"/>
          <p:cNvPicPr/>
          <p:nvPr/>
        </p:nvPicPr>
        <p:blipFill>
          <a:blip r:embed="rId6"/>
          <a:srcRect l="27240" t="30676" r="56223" b="61143"/>
          <a:stretch>
            <a:fillRect/>
          </a:stretch>
        </p:blipFill>
        <p:spPr bwMode="auto">
          <a:xfrm>
            <a:off x="3487945" y="3127218"/>
            <a:ext cx="2198909" cy="80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" name="Raven puščični konektor 51"/>
          <p:cNvCxnSpPr/>
          <p:nvPr/>
        </p:nvCxnSpPr>
        <p:spPr>
          <a:xfrm>
            <a:off x="6528588" y="2883371"/>
            <a:ext cx="285737" cy="43861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ven konektor 52"/>
          <p:cNvCxnSpPr/>
          <p:nvPr/>
        </p:nvCxnSpPr>
        <p:spPr>
          <a:xfrm rot="5400000">
            <a:off x="738451" y="5594381"/>
            <a:ext cx="1539827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aven konektor 57"/>
          <p:cNvCxnSpPr/>
          <p:nvPr/>
        </p:nvCxnSpPr>
        <p:spPr>
          <a:xfrm rot="5400000">
            <a:off x="1190615" y="5594382"/>
            <a:ext cx="1539827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ven konektor 59"/>
          <p:cNvCxnSpPr/>
          <p:nvPr/>
        </p:nvCxnSpPr>
        <p:spPr>
          <a:xfrm rot="5400000">
            <a:off x="3158288" y="5590975"/>
            <a:ext cx="1539827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ven konektor 60"/>
          <p:cNvCxnSpPr/>
          <p:nvPr/>
        </p:nvCxnSpPr>
        <p:spPr>
          <a:xfrm>
            <a:off x="3711038" y="6131288"/>
            <a:ext cx="1609711" cy="2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Slika 63"/>
          <p:cNvPicPr/>
          <p:nvPr/>
        </p:nvPicPr>
        <p:blipFill>
          <a:blip r:embed="rId6"/>
          <a:srcRect l="27240" t="34147" r="56223" b="61143"/>
          <a:stretch>
            <a:fillRect/>
          </a:stretch>
        </p:blipFill>
        <p:spPr bwMode="auto">
          <a:xfrm>
            <a:off x="6412597" y="5174902"/>
            <a:ext cx="2237980" cy="48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Slika 34"/>
          <p:cNvPicPr/>
          <p:nvPr/>
        </p:nvPicPr>
        <p:blipFill>
          <a:blip r:embed="rId6"/>
          <a:srcRect l="27240" t="34147" r="56223" b="61143"/>
          <a:stretch>
            <a:fillRect/>
          </a:stretch>
        </p:blipFill>
        <p:spPr bwMode="auto">
          <a:xfrm>
            <a:off x="6443238" y="5947122"/>
            <a:ext cx="2237980" cy="48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10"/>
          <p:cNvSpPr txBox="1"/>
          <p:nvPr/>
        </p:nvSpPr>
        <p:spPr>
          <a:xfrm>
            <a:off x="6181668" y="5546513"/>
            <a:ext cx="2581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 smtClean="0">
                <a:solidFill>
                  <a:srgbClr val="0070C0"/>
                </a:solidFill>
              </a:rPr>
              <a:t> A</a:t>
            </a:r>
            <a:r>
              <a:rPr lang="sl-SI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</a:t>
            </a:r>
            <a:r>
              <a:rPr lang="sl-SI" sz="3200" b="1" dirty="0">
                <a:solidFill>
                  <a:srgbClr val="0070C0"/>
                </a:solidFill>
              </a:rPr>
              <a:t>B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1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48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2455" y="5333560"/>
            <a:ext cx="2581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170268" y="5042236"/>
            <a:ext cx="2581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/>
          </a:p>
        </p:txBody>
      </p:sp>
      <p:pic>
        <p:nvPicPr>
          <p:cNvPr id="15" name="Slika 14"/>
          <p:cNvPicPr/>
          <p:nvPr/>
        </p:nvPicPr>
        <p:blipFill>
          <a:blip r:embed="rId3"/>
          <a:srcRect l="20527" t="58901" r="57876" b="36566"/>
          <a:stretch>
            <a:fillRect/>
          </a:stretch>
        </p:blipFill>
        <p:spPr bwMode="auto">
          <a:xfrm>
            <a:off x="3374187" y="1126863"/>
            <a:ext cx="2395625" cy="17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0" y="627028"/>
            <a:ext cx="21955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86" y="1390092"/>
            <a:ext cx="25781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15" y="2654155"/>
            <a:ext cx="183515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282" y="2622227"/>
            <a:ext cx="18415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594" y="2716339"/>
            <a:ext cx="9445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7220">
            <a:off x="336418" y="3493785"/>
            <a:ext cx="9937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594" y="640131"/>
            <a:ext cx="25781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751" y="456144"/>
            <a:ext cx="7381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1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184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5510" y="204773"/>
            <a:ext cx="1920732" cy="159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582" y="2649732"/>
            <a:ext cx="1899821" cy="155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49920" y="276743"/>
            <a:ext cx="2163644" cy="172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38331" y="2481890"/>
            <a:ext cx="2013432" cy="167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3073" y="4806019"/>
            <a:ext cx="1873066" cy="142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Pravokotnik 15"/>
          <p:cNvSpPr/>
          <p:nvPr/>
        </p:nvSpPr>
        <p:spPr>
          <a:xfrm>
            <a:off x="1102295" y="5151083"/>
            <a:ext cx="914400" cy="987288"/>
          </a:xfrm>
          <a:prstGeom prst="rect">
            <a:avLst/>
          </a:prstGeom>
          <a:solidFill>
            <a:srgbClr val="00B050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7" name="Raven puščični konektor 3"/>
          <p:cNvCxnSpPr/>
          <p:nvPr/>
        </p:nvCxnSpPr>
        <p:spPr>
          <a:xfrm>
            <a:off x="517290" y="5458547"/>
            <a:ext cx="763863" cy="26756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08514" y="4810770"/>
            <a:ext cx="1873066" cy="141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Raven konektor 20"/>
          <p:cNvCxnSpPr/>
          <p:nvPr/>
        </p:nvCxnSpPr>
        <p:spPr>
          <a:xfrm>
            <a:off x="3860928" y="5206355"/>
            <a:ext cx="0" cy="93458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uščični konektor 24"/>
          <p:cNvCxnSpPr/>
          <p:nvPr/>
        </p:nvCxnSpPr>
        <p:spPr>
          <a:xfrm rot="16200000" flipH="1">
            <a:off x="3205320" y="5248091"/>
            <a:ext cx="666022" cy="58230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72" y="337938"/>
            <a:ext cx="198755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474" y="4828834"/>
            <a:ext cx="187166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510" y="4828834"/>
            <a:ext cx="86518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510" y="4605789"/>
            <a:ext cx="62865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" y="2384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50800" dir="5400000" algn="ctr" rotWithShape="0">
              <a:srgbClr val="0070C0"/>
            </a:outerShdw>
          </a:effectLst>
        </p:spPr>
      </p:pic>
      <p:pic>
        <p:nvPicPr>
          <p:cNvPr id="3" name="Slika 2" descr="http://osvic.splet.arnes.si/files/2014/11/Keramicna_delavnica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829" y="2843852"/>
            <a:ext cx="844341" cy="1170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 descr="http://osvic.splet.arnes.si/files/2014/11/Keramicna_delavnica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48" y="648837"/>
            <a:ext cx="844341" cy="1170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911" y="653908"/>
            <a:ext cx="84137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33" y="648836"/>
            <a:ext cx="84137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52" y="2843852"/>
            <a:ext cx="84137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207" y="2849799"/>
            <a:ext cx="84137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48" y="4962454"/>
            <a:ext cx="84137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462" y="4962454"/>
            <a:ext cx="84137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34" y="4962454"/>
            <a:ext cx="84137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dro-zelena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</TotalTime>
  <Words>78</Words>
  <Application>Microsoft Office PowerPoint</Application>
  <PresentationFormat>Diaprojekcija na zaslonu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sears</dc:creator>
  <cp:lastModifiedBy>Uporabnik</cp:lastModifiedBy>
  <cp:revision>69</cp:revision>
  <cp:lastPrinted>2020-06-08T12:12:22Z</cp:lastPrinted>
  <dcterms:created xsi:type="dcterms:W3CDTF">2016-10-12T17:11:24Z</dcterms:created>
  <dcterms:modified xsi:type="dcterms:W3CDTF">2020-11-18T13:15:54Z</dcterms:modified>
</cp:coreProperties>
</file>