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652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7696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133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462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00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090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3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735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806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8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13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D25A6-3358-469B-B81B-194A118017C4}" type="datetimeFigureOut">
              <a:rPr lang="sl-SI" smtClean="0"/>
              <a:t>18. 11. 2020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1FC8B-9E88-45B1-B226-3BF883B3B4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527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03648" y="1481919"/>
            <a:ext cx="6440760" cy="3793976"/>
          </a:xfrm>
        </p:spPr>
        <p:txBody>
          <a:bodyPr>
            <a:normAutofit/>
          </a:bodyPr>
          <a:lstStyle/>
          <a:p>
            <a:r>
              <a:rPr lang="sl-SI" sz="4000" dirty="0" smtClean="0">
                <a:solidFill>
                  <a:schemeClr val="tx1"/>
                </a:solidFill>
              </a:rPr>
              <a:t>          </a:t>
            </a:r>
            <a:endParaRPr lang="sl-SI" sz="4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263" y="3105150"/>
            <a:ext cx="3197865" cy="1259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3096314" cy="89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599" y="2564904"/>
            <a:ext cx="738187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oljeZBesedilom 1"/>
          <p:cNvSpPr txBox="1"/>
          <p:nvPr/>
        </p:nvSpPr>
        <p:spPr>
          <a:xfrm>
            <a:off x="4947005" y="1556792"/>
            <a:ext cx="1281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sl-SI" sz="4000">
                <a:solidFill>
                  <a:prstClr val="black"/>
                </a:solidFill>
              </a:rPr>
              <a:t>line</a:t>
            </a:r>
            <a:endParaRPr lang="sl-SI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1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grada vsebine 3"/>
          <p:cNvPicPr>
            <a:picLocks noGrp="1"/>
          </p:cNvPicPr>
          <p:nvPr>
            <p:ph idx="1"/>
          </p:nvPr>
        </p:nvPicPr>
        <p:blipFill rotWithShape="1">
          <a:blip r:embed="rId2"/>
          <a:srcRect l="16701" t="13529" r="65110" b="72647"/>
          <a:stretch/>
        </p:blipFill>
        <p:spPr bwMode="auto">
          <a:xfrm>
            <a:off x="1979712" y="1196752"/>
            <a:ext cx="3775587" cy="13718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20688"/>
            <a:ext cx="216024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501008"/>
            <a:ext cx="3203227" cy="1813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120" y="2617528"/>
            <a:ext cx="3093357" cy="915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10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82073"/>
            <a:ext cx="2936431" cy="1765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86" y="548680"/>
            <a:ext cx="2766181" cy="165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663241"/>
            <a:ext cx="2664296" cy="2011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5" y="4081153"/>
            <a:ext cx="2736304" cy="1256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716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3886412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561" y="1556792"/>
            <a:ext cx="694556" cy="41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84984"/>
            <a:ext cx="3330169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3573016"/>
            <a:ext cx="2972077" cy="1364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54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06" y="332656"/>
            <a:ext cx="1543922" cy="1891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216" y="1340767"/>
            <a:ext cx="2498371" cy="436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09120"/>
            <a:ext cx="22955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912"/>
            <a:ext cx="220627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680527"/>
            <a:ext cx="3288546" cy="1510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jeZBesedilom 3"/>
          <p:cNvSpPr txBox="1"/>
          <p:nvPr/>
        </p:nvSpPr>
        <p:spPr>
          <a:xfrm>
            <a:off x="4173218" y="4728046"/>
            <a:ext cx="29910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err="1"/>
              <a:t>i</a:t>
            </a:r>
            <a:r>
              <a:rPr lang="sl-SI" sz="3200" dirty="0" err="1" smtClean="0"/>
              <a:t>ntersecting</a:t>
            </a:r>
            <a:r>
              <a:rPr lang="sl-SI" sz="3200" dirty="0" smtClean="0"/>
              <a:t>    </a:t>
            </a:r>
          </a:p>
          <a:p>
            <a:r>
              <a:rPr lang="sl-SI" sz="3200" dirty="0"/>
              <a:t> </a:t>
            </a:r>
            <a:r>
              <a:rPr lang="sl-SI" sz="3200" dirty="0" smtClean="0"/>
              <a:t>       poit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1584656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2160240" cy="2041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628800"/>
            <a:ext cx="2964465" cy="1361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608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7112" y="0"/>
            <a:ext cx="7571184" cy="706090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2 D</a:t>
            </a:r>
            <a:endParaRPr lang="sl-SI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51" y="763993"/>
            <a:ext cx="1780186" cy="1505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88107"/>
            <a:ext cx="1792287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30844"/>
            <a:ext cx="1695450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179" y="783841"/>
            <a:ext cx="204311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63386"/>
            <a:ext cx="25781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085184"/>
            <a:ext cx="25844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900" y="3054350"/>
            <a:ext cx="25781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232309"/>
            <a:ext cx="25781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165" y="3054350"/>
            <a:ext cx="25844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335" y="2687637"/>
            <a:ext cx="193833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472" y="4561006"/>
            <a:ext cx="1914525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1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292" y="4930100"/>
            <a:ext cx="25844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08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80728"/>
            <a:ext cx="1835055" cy="1511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457809"/>
            <a:ext cx="18415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133" y="1700808"/>
            <a:ext cx="109696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008" y="3645024"/>
            <a:ext cx="9445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588" y="1484784"/>
            <a:ext cx="25844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099049"/>
            <a:ext cx="25781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96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53" y="0"/>
            <a:ext cx="2583119" cy="2083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43" y="1802036"/>
            <a:ext cx="2237571" cy="167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Slika 5"/>
          <p:cNvPicPr/>
          <p:nvPr/>
        </p:nvPicPr>
        <p:blipFill rotWithShape="1">
          <a:blip r:embed="rId4"/>
          <a:srcRect l="40676" t="6764" r="39813" b="70295"/>
          <a:stretch/>
        </p:blipFill>
        <p:spPr bwMode="auto">
          <a:xfrm>
            <a:off x="152928" y="5085183"/>
            <a:ext cx="2114816" cy="15121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155" y="77522"/>
            <a:ext cx="2220743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971" y="1489829"/>
            <a:ext cx="1725109" cy="162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883" y="3216663"/>
            <a:ext cx="1850960" cy="1580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925" y="5085183"/>
            <a:ext cx="1616326" cy="1369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843" y="356555"/>
            <a:ext cx="258445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927" y="5551032"/>
            <a:ext cx="25781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433" y="803797"/>
            <a:ext cx="25844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956" y="3803650"/>
            <a:ext cx="25844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775" y="2118246"/>
            <a:ext cx="25781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943" y="2403177"/>
            <a:ext cx="25781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977286"/>
            <a:ext cx="25781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1" name="Picture 1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28" y="3479514"/>
            <a:ext cx="2402848" cy="170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2" name="Picture 1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593" y="5571237"/>
            <a:ext cx="25844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372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</Words>
  <Application>Microsoft Office PowerPoint</Application>
  <PresentationFormat>Diaprojekcija na zaslonu (4:3)</PresentationFormat>
  <Paragraphs>5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2 D</vt:lpstr>
      <vt:lpstr>PowerPointova predstavitev</vt:lpstr>
      <vt:lpstr>PowerPointova predstavitev</vt:lpstr>
    </vt:vector>
  </TitlesOfParts>
  <Company>OŠ VIČ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lines</dc:title>
  <dc:creator>OŠ VIČ</dc:creator>
  <cp:lastModifiedBy>Uporabnik</cp:lastModifiedBy>
  <cp:revision>7</cp:revision>
  <dcterms:created xsi:type="dcterms:W3CDTF">2020-03-02T20:15:37Z</dcterms:created>
  <dcterms:modified xsi:type="dcterms:W3CDTF">2020-11-18T13:10:19Z</dcterms:modified>
</cp:coreProperties>
</file>