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3"/>
  </p:notesMasterIdLst>
  <p:handoutMasterIdLst>
    <p:handoutMasterId r:id="rId4"/>
  </p:handoutMasterIdLst>
  <p:sldIdLst>
    <p:sldId id="256" r:id="rId2"/>
  </p:sldIdLst>
  <p:sldSz cx="7559675" cy="10691813"/>
  <p:notesSz cx="6864350" cy="9996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p:scale>
          <a:sx n="160" d="100"/>
          <a:sy n="160" d="100"/>
        </p:scale>
        <p:origin x="562" y="-168"/>
      </p:cViewPr>
      <p:guideLst>
        <p:guide orient="horz" pos="3367"/>
        <p:guide pos="2381"/>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B1C6C54-C216-4118-B4B3-E2B1446126C6}"/>
              </a:ext>
            </a:extLst>
          </p:cNvPr>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fr-FR"/>
          </a:p>
        </p:txBody>
      </p:sp>
      <p:sp>
        <p:nvSpPr>
          <p:cNvPr id="3" name="Espace réservé de la date 2">
            <a:extLst>
              <a:ext uri="{FF2B5EF4-FFF2-40B4-BE49-F238E27FC236}">
                <a16:creationId xmlns:a16="http://schemas.microsoft.com/office/drawing/2014/main" id="{D52F1024-0902-4A28-B018-E92789433946}"/>
              </a:ext>
            </a:extLst>
          </p:cNvPr>
          <p:cNvSpPr>
            <a:spLocks noGrp="1"/>
          </p:cNvSpPr>
          <p:nvPr>
            <p:ph type="dt" sz="quarter" idx="1"/>
          </p:nvPr>
        </p:nvSpPr>
        <p:spPr>
          <a:xfrm>
            <a:off x="3888210" y="0"/>
            <a:ext cx="2974552" cy="501560"/>
          </a:xfrm>
          <a:prstGeom prst="rect">
            <a:avLst/>
          </a:prstGeom>
        </p:spPr>
        <p:txBody>
          <a:bodyPr vert="horz" lIns="96341" tIns="48171" rIns="96341" bIns="48171" rtlCol="0"/>
          <a:lstStyle>
            <a:lvl1pPr algn="r">
              <a:defRPr sz="1300"/>
            </a:lvl1pPr>
          </a:lstStyle>
          <a:p>
            <a:fld id="{0F6CB286-0C48-4E26-8CBB-B2511F2A895F}" type="datetimeFigureOut">
              <a:rPr lang="fr-FR" smtClean="0"/>
              <a:pPr/>
              <a:t>14/04/2020</a:t>
            </a:fld>
            <a:endParaRPr lang="fr-FR"/>
          </a:p>
        </p:txBody>
      </p:sp>
      <p:sp>
        <p:nvSpPr>
          <p:cNvPr id="4" name="Espace réservé du pied de page 3">
            <a:extLst>
              <a:ext uri="{FF2B5EF4-FFF2-40B4-BE49-F238E27FC236}">
                <a16:creationId xmlns:a16="http://schemas.microsoft.com/office/drawing/2014/main" id="{1DF87E1A-C2B5-4BDE-83EF-2E7879697648}"/>
              </a:ext>
            </a:extLst>
          </p:cNvPr>
          <p:cNvSpPr>
            <a:spLocks noGrp="1"/>
          </p:cNvSpPr>
          <p:nvPr>
            <p:ph type="ftr" sz="quarter" idx="2"/>
          </p:nvPr>
        </p:nvSpPr>
        <p:spPr>
          <a:xfrm>
            <a:off x="0" y="9494929"/>
            <a:ext cx="2974552" cy="501559"/>
          </a:xfrm>
          <a:prstGeom prst="rect">
            <a:avLst/>
          </a:prstGeom>
        </p:spPr>
        <p:txBody>
          <a:bodyPr vert="horz" lIns="96341" tIns="48171" rIns="96341" bIns="48171" rtlCol="0" anchor="b"/>
          <a:lstStyle>
            <a:lvl1pPr algn="l">
              <a:defRPr sz="1300"/>
            </a:lvl1pPr>
          </a:lstStyle>
          <a:p>
            <a:endParaRPr lang="fr-FR"/>
          </a:p>
        </p:txBody>
      </p:sp>
      <p:sp>
        <p:nvSpPr>
          <p:cNvPr id="5" name="Espace réservé du numéro de diapositive 4">
            <a:extLst>
              <a:ext uri="{FF2B5EF4-FFF2-40B4-BE49-F238E27FC236}">
                <a16:creationId xmlns:a16="http://schemas.microsoft.com/office/drawing/2014/main" id="{536B47DC-95FF-49BE-AD86-DE879790448A}"/>
              </a:ext>
            </a:extLst>
          </p:cNvPr>
          <p:cNvSpPr>
            <a:spLocks noGrp="1"/>
          </p:cNvSpPr>
          <p:nvPr>
            <p:ph type="sldNum" sz="quarter" idx="3"/>
          </p:nvPr>
        </p:nvSpPr>
        <p:spPr>
          <a:xfrm>
            <a:off x="3888210" y="9494929"/>
            <a:ext cx="2974552" cy="501559"/>
          </a:xfrm>
          <a:prstGeom prst="rect">
            <a:avLst/>
          </a:prstGeom>
        </p:spPr>
        <p:txBody>
          <a:bodyPr vert="horz" lIns="96341" tIns="48171" rIns="96341" bIns="48171" rtlCol="0" anchor="b"/>
          <a:lstStyle>
            <a:lvl1pPr algn="r">
              <a:defRPr sz="1300"/>
            </a:lvl1pPr>
          </a:lstStyle>
          <a:p>
            <a:fld id="{FD4B11EE-61AC-4FA5-852C-50A70BE2097B}" type="slidenum">
              <a:rPr lang="fr-FR" smtClean="0"/>
              <a:pPr/>
              <a:t>‹#›</a:t>
            </a:fld>
            <a:endParaRPr lang="fr-FR"/>
          </a:p>
        </p:txBody>
      </p:sp>
    </p:spTree>
    <p:extLst>
      <p:ext uri="{BB962C8B-B14F-4D97-AF65-F5344CB8AC3E}">
        <p14:creationId xmlns:p14="http://schemas.microsoft.com/office/powerpoint/2010/main" val="1580523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4552" cy="501560"/>
          </a:xfrm>
          <a:prstGeom prst="rect">
            <a:avLst/>
          </a:prstGeom>
        </p:spPr>
        <p:txBody>
          <a:bodyPr vert="horz" lIns="96341" tIns="48171" rIns="96341" bIns="48171" rtlCol="0"/>
          <a:lstStyle>
            <a:lvl1pPr algn="l">
              <a:defRPr sz="1300"/>
            </a:lvl1pPr>
          </a:lstStyle>
          <a:p>
            <a:endParaRPr lang="fr-FR"/>
          </a:p>
        </p:txBody>
      </p:sp>
      <p:sp>
        <p:nvSpPr>
          <p:cNvPr id="3" name="Espace réservé de la date 2"/>
          <p:cNvSpPr>
            <a:spLocks noGrp="1"/>
          </p:cNvSpPr>
          <p:nvPr>
            <p:ph type="dt" idx="1"/>
          </p:nvPr>
        </p:nvSpPr>
        <p:spPr>
          <a:xfrm>
            <a:off x="3888210" y="0"/>
            <a:ext cx="2974552" cy="501560"/>
          </a:xfrm>
          <a:prstGeom prst="rect">
            <a:avLst/>
          </a:prstGeom>
        </p:spPr>
        <p:txBody>
          <a:bodyPr vert="horz" lIns="96341" tIns="48171" rIns="96341" bIns="48171" rtlCol="0"/>
          <a:lstStyle>
            <a:lvl1pPr algn="r">
              <a:defRPr sz="1300"/>
            </a:lvl1pPr>
          </a:lstStyle>
          <a:p>
            <a:fld id="{59A0D298-3A1B-4EC6-827A-AF1D87329BA8}" type="datetimeFigureOut">
              <a:rPr lang="fr-FR" smtClean="0"/>
              <a:pPr/>
              <a:t>14/04/2020</a:t>
            </a:fld>
            <a:endParaRPr lang="fr-FR"/>
          </a:p>
        </p:txBody>
      </p:sp>
      <p:sp>
        <p:nvSpPr>
          <p:cNvPr id="4" name="Espace réservé de l'image des diapositives 3"/>
          <p:cNvSpPr>
            <a:spLocks noGrp="1" noRot="1" noChangeAspect="1"/>
          </p:cNvSpPr>
          <p:nvPr>
            <p:ph type="sldImg" idx="2"/>
          </p:nvPr>
        </p:nvSpPr>
        <p:spPr>
          <a:xfrm>
            <a:off x="2239963" y="1249363"/>
            <a:ext cx="2384425" cy="3373437"/>
          </a:xfrm>
          <a:prstGeom prst="rect">
            <a:avLst/>
          </a:prstGeom>
          <a:noFill/>
          <a:ln w="12700">
            <a:solidFill>
              <a:prstClr val="black"/>
            </a:solidFill>
          </a:ln>
        </p:spPr>
        <p:txBody>
          <a:bodyPr vert="horz" lIns="96341" tIns="48171" rIns="96341" bIns="48171" rtlCol="0" anchor="ctr"/>
          <a:lstStyle/>
          <a:p>
            <a:endParaRPr lang="fr-FR"/>
          </a:p>
        </p:txBody>
      </p:sp>
      <p:sp>
        <p:nvSpPr>
          <p:cNvPr id="5" name="Espace réservé des notes 4"/>
          <p:cNvSpPr>
            <a:spLocks noGrp="1"/>
          </p:cNvSpPr>
          <p:nvPr>
            <p:ph type="body" sz="quarter" idx="3"/>
          </p:nvPr>
        </p:nvSpPr>
        <p:spPr>
          <a:xfrm>
            <a:off x="686435" y="4810810"/>
            <a:ext cx="5491480" cy="3936117"/>
          </a:xfrm>
          <a:prstGeom prst="rect">
            <a:avLst/>
          </a:prstGeom>
        </p:spPr>
        <p:txBody>
          <a:bodyPr vert="horz" lIns="96341" tIns="48171" rIns="96341" bIns="48171"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94929"/>
            <a:ext cx="2974552" cy="501559"/>
          </a:xfrm>
          <a:prstGeom prst="rect">
            <a:avLst/>
          </a:prstGeom>
        </p:spPr>
        <p:txBody>
          <a:bodyPr vert="horz" lIns="96341" tIns="48171" rIns="96341" bIns="48171"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88210" y="9494929"/>
            <a:ext cx="2974552" cy="501559"/>
          </a:xfrm>
          <a:prstGeom prst="rect">
            <a:avLst/>
          </a:prstGeom>
        </p:spPr>
        <p:txBody>
          <a:bodyPr vert="horz" lIns="96341" tIns="48171" rIns="96341" bIns="48171" rtlCol="0" anchor="b"/>
          <a:lstStyle>
            <a:lvl1pPr algn="r">
              <a:defRPr sz="1300"/>
            </a:lvl1pPr>
          </a:lstStyle>
          <a:p>
            <a:fld id="{0697997E-8F54-441B-B8ED-B11C7F0FA665}" type="slidenum">
              <a:rPr lang="fr-FR" smtClean="0"/>
              <a:pPr/>
              <a:t>‹#›</a:t>
            </a:fld>
            <a:endParaRPr lang="fr-FR"/>
          </a:p>
        </p:txBody>
      </p:sp>
    </p:spTree>
    <p:extLst>
      <p:ext uri="{BB962C8B-B14F-4D97-AF65-F5344CB8AC3E}">
        <p14:creationId xmlns:p14="http://schemas.microsoft.com/office/powerpoint/2010/main" val="1014167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games p1">
    <p:spTree>
      <p:nvGrpSpPr>
        <p:cNvPr id="1" name=""/>
        <p:cNvGrpSpPr/>
        <p:nvPr/>
      </p:nvGrpSpPr>
      <p:grpSpPr>
        <a:xfrm>
          <a:off x="0" y="0"/>
          <a:ext cx="0" cy="0"/>
          <a:chOff x="0" y="0"/>
          <a:chExt cx="0" cy="0"/>
        </a:xfrm>
      </p:grpSpPr>
      <p:sp>
        <p:nvSpPr>
          <p:cNvPr id="3" name="Rectangle : coins arrondis 2">
            <a:extLst>
              <a:ext uri="{FF2B5EF4-FFF2-40B4-BE49-F238E27FC236}">
                <a16:creationId xmlns:a16="http://schemas.microsoft.com/office/drawing/2014/main" id="{E4BD08B8-7216-43D3-8CB5-F342DD4AE3E4}"/>
              </a:ext>
            </a:extLst>
          </p:cNvPr>
          <p:cNvSpPr/>
          <p:nvPr userDrawn="1"/>
        </p:nvSpPr>
        <p:spPr>
          <a:xfrm>
            <a:off x="1619112" y="229703"/>
            <a:ext cx="4365473" cy="681701"/>
          </a:xfrm>
          <a:prstGeom prst="roundRect">
            <a:avLst/>
          </a:prstGeom>
          <a:solidFill>
            <a:schemeClr val="accent6">
              <a:lumMod val="50000"/>
            </a:schemeClr>
          </a:solidFill>
          <a:ln w="38100"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0">
            <a:scrgbClr r="0" g="0" b="0"/>
          </a:fillRef>
          <a:effectRef idx="0">
            <a:scrgbClr r="0" g="0" b="0"/>
          </a:effectRef>
          <a:fontRef idx="minor">
            <a:schemeClr val="accent1"/>
          </a:fontRef>
        </p:style>
        <p:txBody>
          <a:bodyPr rtlCol="0" anchor="ctr"/>
          <a:lstStyle/>
          <a:p>
            <a:pPr algn="ctr"/>
            <a:endParaRPr lang="fr-FR"/>
          </a:p>
        </p:txBody>
      </p:sp>
      <p:sp>
        <p:nvSpPr>
          <p:cNvPr id="2" name="Titre 1">
            <a:extLst>
              <a:ext uri="{FF2B5EF4-FFF2-40B4-BE49-F238E27FC236}">
                <a16:creationId xmlns:a16="http://schemas.microsoft.com/office/drawing/2014/main" id="{573EEA2C-EAD6-44B4-B99C-828C654AA7E1}"/>
              </a:ext>
            </a:extLst>
          </p:cNvPr>
          <p:cNvSpPr>
            <a:spLocks noGrp="1"/>
          </p:cNvSpPr>
          <p:nvPr>
            <p:ph type="title" hasCustomPrompt="1"/>
          </p:nvPr>
        </p:nvSpPr>
        <p:spPr>
          <a:xfrm>
            <a:off x="1619113" y="229703"/>
            <a:ext cx="4365472" cy="681701"/>
          </a:xfrm>
        </p:spPr>
        <p:txBody>
          <a:bodyPr anchor="ctr" anchorCtr="0">
            <a:noAutofit/>
          </a:bodyPr>
          <a:lstStyle>
            <a:lvl1pPr algn="ctr">
              <a:defRPr sz="2000">
                <a:solidFill>
                  <a:schemeClr val="bg1"/>
                </a:solidFill>
                <a:effectLst>
                  <a:outerShdw blurRad="38100" dist="38100" dir="2700000" algn="tl">
                    <a:srgbClr val="000000">
                      <a:alpha val="43137"/>
                    </a:srgbClr>
                  </a:outerShdw>
                </a:effectLst>
              </a:defRPr>
            </a:lvl1pPr>
          </a:lstStyle>
          <a:p>
            <a:r>
              <a:rPr lang="fr-FR" dirty="0"/>
              <a:t>Clic &amp; </a:t>
            </a:r>
            <a:r>
              <a:rPr lang="fr-FR" dirty="0" err="1"/>
              <a:t>write</a:t>
            </a:r>
            <a:r>
              <a:rPr lang="fr-FR" dirty="0"/>
              <a:t> the </a:t>
            </a:r>
            <a:r>
              <a:rPr lang="fr-FR" dirty="0" err="1"/>
              <a:t>title</a:t>
            </a:r>
            <a:endParaRPr lang="fr-FR" dirty="0"/>
          </a:p>
        </p:txBody>
      </p:sp>
      <p:sp>
        <p:nvSpPr>
          <p:cNvPr id="7" name="Espace réservé du texte 6">
            <a:extLst>
              <a:ext uri="{FF2B5EF4-FFF2-40B4-BE49-F238E27FC236}">
                <a16:creationId xmlns:a16="http://schemas.microsoft.com/office/drawing/2014/main" id="{5BFEBB9E-6AB1-4D36-8C10-F3821AE4572B}"/>
              </a:ext>
            </a:extLst>
          </p:cNvPr>
          <p:cNvSpPr>
            <a:spLocks noGrp="1"/>
          </p:cNvSpPr>
          <p:nvPr>
            <p:ph type="body" sz="quarter" idx="13" hasCustomPrompt="1"/>
          </p:nvPr>
        </p:nvSpPr>
        <p:spPr>
          <a:xfrm>
            <a:off x="599656" y="1254263"/>
            <a:ext cx="900000" cy="409506"/>
          </a:xfrm>
        </p:spPr>
        <p:txBody>
          <a:bodyPr>
            <a:normAutofit/>
          </a:bodyPr>
          <a:lstStyle>
            <a:lvl1pPr>
              <a:defRPr/>
            </a:lvl1pPr>
          </a:lstStyle>
          <a:p>
            <a:pPr lvl="0"/>
            <a:r>
              <a:rPr lang="fr-FR" dirty="0"/>
              <a:t>Class </a:t>
            </a:r>
            <a:r>
              <a:rPr lang="fr-FR" dirty="0" err="1"/>
              <a:t>level</a:t>
            </a:r>
            <a:endParaRPr lang="fr-FR" dirty="0"/>
          </a:p>
        </p:txBody>
      </p:sp>
      <p:sp>
        <p:nvSpPr>
          <p:cNvPr id="10" name="Espace réservé du texte 9">
            <a:extLst>
              <a:ext uri="{FF2B5EF4-FFF2-40B4-BE49-F238E27FC236}">
                <a16:creationId xmlns:a16="http://schemas.microsoft.com/office/drawing/2014/main" id="{E1FC0A56-C6A9-4F62-8C22-E3EE3C31EA74}"/>
              </a:ext>
            </a:extLst>
          </p:cNvPr>
          <p:cNvSpPr>
            <a:spLocks noGrp="1"/>
          </p:cNvSpPr>
          <p:nvPr>
            <p:ph type="body" sz="quarter" idx="15" hasCustomPrompt="1"/>
          </p:nvPr>
        </p:nvSpPr>
        <p:spPr>
          <a:xfrm>
            <a:off x="587056" y="2042099"/>
            <a:ext cx="3164172" cy="1223156"/>
          </a:xfrm>
        </p:spPr>
        <p:txBody>
          <a:bodyPr/>
          <a:lstStyle>
            <a:lvl1pPr>
              <a:defRPr/>
            </a:lvl1pPr>
          </a:lstStyle>
          <a:p>
            <a:pPr lvl="0"/>
            <a:r>
              <a:rPr lang="fr-FR" dirty="0" smtClean="0"/>
              <a:t>clic </a:t>
            </a:r>
            <a:r>
              <a:rPr lang="fr-FR" dirty="0"/>
              <a:t>&amp; </a:t>
            </a:r>
            <a:r>
              <a:rPr lang="fr-FR" dirty="0" err="1"/>
              <a:t>write</a:t>
            </a:r>
            <a:endParaRPr lang="fr-FR" dirty="0"/>
          </a:p>
        </p:txBody>
      </p:sp>
      <p:sp>
        <p:nvSpPr>
          <p:cNvPr id="14" name="Rectangle 13">
            <a:extLst>
              <a:ext uri="{FF2B5EF4-FFF2-40B4-BE49-F238E27FC236}">
                <a16:creationId xmlns:a16="http://schemas.microsoft.com/office/drawing/2014/main" id="{232BB46E-AC4F-40DB-A51F-8EB2C958DEA4}"/>
              </a:ext>
            </a:extLst>
          </p:cNvPr>
          <p:cNvSpPr/>
          <p:nvPr userDrawn="1"/>
        </p:nvSpPr>
        <p:spPr>
          <a:xfrm>
            <a:off x="573343" y="998749"/>
            <a:ext cx="90000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spcBef>
                <a:spcPts val="0"/>
              </a:spcBef>
            </a:pPr>
            <a:endParaRPr lang="fr-FR" dirty="0"/>
          </a:p>
        </p:txBody>
      </p:sp>
      <p:sp>
        <p:nvSpPr>
          <p:cNvPr id="15" name="Rectangle 14">
            <a:extLst>
              <a:ext uri="{FF2B5EF4-FFF2-40B4-BE49-F238E27FC236}">
                <a16:creationId xmlns:a16="http://schemas.microsoft.com/office/drawing/2014/main" id="{1DF03339-A18E-4B66-BD02-D8219C5C14A2}"/>
              </a:ext>
            </a:extLst>
          </p:cNvPr>
          <p:cNvSpPr/>
          <p:nvPr userDrawn="1"/>
        </p:nvSpPr>
        <p:spPr>
          <a:xfrm>
            <a:off x="1609533" y="1008187"/>
            <a:ext cx="909580" cy="667811"/>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8" name="Rectangle 17">
            <a:extLst>
              <a:ext uri="{FF2B5EF4-FFF2-40B4-BE49-F238E27FC236}">
                <a16:creationId xmlns:a16="http://schemas.microsoft.com/office/drawing/2014/main" id="{A81FDD0A-267D-402D-BE24-E9D7BBC73A6E}"/>
              </a:ext>
            </a:extLst>
          </p:cNvPr>
          <p:cNvSpPr/>
          <p:nvPr userDrawn="1"/>
        </p:nvSpPr>
        <p:spPr>
          <a:xfrm>
            <a:off x="2655302" y="1014224"/>
            <a:ext cx="2658245" cy="667811"/>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9" name="Espace réservé du texte 6">
            <a:extLst>
              <a:ext uri="{FF2B5EF4-FFF2-40B4-BE49-F238E27FC236}">
                <a16:creationId xmlns:a16="http://schemas.microsoft.com/office/drawing/2014/main" id="{21BB1204-9251-47C6-AC69-85376C2E1CAA}"/>
              </a:ext>
            </a:extLst>
          </p:cNvPr>
          <p:cNvSpPr>
            <a:spLocks noGrp="1"/>
          </p:cNvSpPr>
          <p:nvPr>
            <p:ph type="body" sz="quarter" idx="16" hasCustomPrompt="1"/>
          </p:nvPr>
        </p:nvSpPr>
        <p:spPr>
          <a:xfrm>
            <a:off x="1619113" y="1398711"/>
            <a:ext cx="900000" cy="274302"/>
          </a:xfrm>
        </p:spPr>
        <p:txBody>
          <a:bodyPr>
            <a:normAutofit/>
          </a:bodyPr>
          <a:lstStyle>
            <a:lvl1pPr>
              <a:defRPr/>
            </a:lvl1pPr>
          </a:lstStyle>
          <a:p>
            <a:pPr lvl="0"/>
            <a:r>
              <a:rPr lang="fr-FR" dirty="0" smtClean="0"/>
              <a:t>Clic &amp; </a:t>
            </a:r>
            <a:r>
              <a:rPr lang="fr-FR" dirty="0" err="1" smtClean="0"/>
              <a:t>write</a:t>
            </a:r>
            <a:r>
              <a:rPr lang="fr-FR" dirty="0" smtClean="0"/>
              <a:t> </a:t>
            </a:r>
            <a:endParaRPr lang="fr-FR" dirty="0"/>
          </a:p>
        </p:txBody>
      </p:sp>
      <p:sp>
        <p:nvSpPr>
          <p:cNvPr id="20" name="Espace réservé du texte 6">
            <a:extLst>
              <a:ext uri="{FF2B5EF4-FFF2-40B4-BE49-F238E27FC236}">
                <a16:creationId xmlns:a16="http://schemas.microsoft.com/office/drawing/2014/main" id="{E9E2CB0E-9565-4AE6-9352-81E3CBA36256}"/>
              </a:ext>
            </a:extLst>
          </p:cNvPr>
          <p:cNvSpPr>
            <a:spLocks noGrp="1"/>
          </p:cNvSpPr>
          <p:nvPr>
            <p:ph type="body" sz="quarter" idx="17" hasCustomPrompt="1"/>
          </p:nvPr>
        </p:nvSpPr>
        <p:spPr>
          <a:xfrm>
            <a:off x="2673244" y="1242968"/>
            <a:ext cx="2640304" cy="423154"/>
          </a:xfrm>
        </p:spPr>
        <p:txBody>
          <a:bodyPr>
            <a:normAutofit/>
          </a:bodyPr>
          <a:lstStyle>
            <a:lvl1pPr>
              <a:spcBef>
                <a:spcPts val="0"/>
              </a:spcBef>
              <a:defRPr sz="800"/>
            </a:lvl1pPr>
          </a:lstStyle>
          <a:p>
            <a:pPr lvl="0"/>
            <a:r>
              <a:rPr lang="fr-FR" dirty="0"/>
              <a:t>Clic &amp; </a:t>
            </a:r>
            <a:r>
              <a:rPr lang="fr-FR" dirty="0" err="1"/>
              <a:t>write</a:t>
            </a:r>
            <a:r>
              <a:rPr lang="fr-FR" dirty="0"/>
              <a:t> : Name of </a:t>
            </a:r>
            <a:r>
              <a:rPr lang="fr-FR" dirty="0" err="1"/>
              <a:t>teacher</a:t>
            </a:r>
            <a:r>
              <a:rPr lang="fr-FR" dirty="0"/>
              <a:t>, </a:t>
            </a:r>
            <a:r>
              <a:rPr lang="fr-FR" dirty="0" err="1"/>
              <a:t>school</a:t>
            </a:r>
            <a:r>
              <a:rPr lang="fr-FR" dirty="0"/>
              <a:t> </a:t>
            </a:r>
            <a:r>
              <a:rPr lang="fr-FR" dirty="0" err="1"/>
              <a:t>name</a:t>
            </a:r>
            <a:r>
              <a:rPr lang="fr-FR" dirty="0"/>
              <a:t>, </a:t>
            </a:r>
            <a:r>
              <a:rPr lang="fr-FR" dirty="0" err="1"/>
              <a:t>town</a:t>
            </a:r>
            <a:r>
              <a:rPr lang="fr-FR" dirty="0"/>
              <a:t>, country, email </a:t>
            </a:r>
            <a:r>
              <a:rPr lang="fr-FR" dirty="0" err="1"/>
              <a:t>address</a:t>
            </a:r>
            <a:endParaRPr lang="fr-FR" dirty="0"/>
          </a:p>
        </p:txBody>
      </p:sp>
      <p:sp>
        <p:nvSpPr>
          <p:cNvPr id="21" name="Espace réservé du texte 9">
            <a:extLst>
              <a:ext uri="{FF2B5EF4-FFF2-40B4-BE49-F238E27FC236}">
                <a16:creationId xmlns:a16="http://schemas.microsoft.com/office/drawing/2014/main" id="{1695B7F6-2187-4D22-9B7A-9471B5E9480B}"/>
              </a:ext>
            </a:extLst>
          </p:cNvPr>
          <p:cNvSpPr>
            <a:spLocks noGrp="1"/>
          </p:cNvSpPr>
          <p:nvPr>
            <p:ph type="body" sz="quarter" idx="18" hasCustomPrompt="1"/>
          </p:nvPr>
        </p:nvSpPr>
        <p:spPr>
          <a:xfrm>
            <a:off x="3881337" y="2038836"/>
            <a:ext cx="3168511" cy="1223156"/>
          </a:xfrm>
        </p:spPr>
        <p:txBody>
          <a:bodyPr/>
          <a:lstStyle>
            <a:lvl1pPr>
              <a:defRPr/>
            </a:lvl1pPr>
          </a:lstStyle>
          <a:p>
            <a:pPr lvl="0"/>
            <a:r>
              <a:rPr lang="fr-FR" dirty="0"/>
              <a:t>Materials : clic &amp; </a:t>
            </a:r>
            <a:r>
              <a:rPr lang="fr-FR" dirty="0" err="1"/>
              <a:t>write</a:t>
            </a:r>
            <a:endParaRPr lang="fr-FR" dirty="0"/>
          </a:p>
        </p:txBody>
      </p:sp>
      <p:sp>
        <p:nvSpPr>
          <p:cNvPr id="22" name="ZoneTexte 21">
            <a:extLst>
              <a:ext uri="{FF2B5EF4-FFF2-40B4-BE49-F238E27FC236}">
                <a16:creationId xmlns:a16="http://schemas.microsoft.com/office/drawing/2014/main" id="{A869E009-F8A6-4094-B788-7D2E4865C26C}"/>
              </a:ext>
            </a:extLst>
          </p:cNvPr>
          <p:cNvSpPr txBox="1"/>
          <p:nvPr userDrawn="1"/>
        </p:nvSpPr>
        <p:spPr>
          <a:xfrm>
            <a:off x="594740" y="1777647"/>
            <a:ext cx="1472989" cy="307777"/>
          </a:xfrm>
          <a:prstGeom prst="rect">
            <a:avLst/>
          </a:prstGeom>
          <a:noFill/>
        </p:spPr>
        <p:txBody>
          <a:bodyPr wrap="square" rtlCol="0">
            <a:spAutoFit/>
          </a:bodyPr>
          <a:lstStyle/>
          <a:p>
            <a:pPr marL="0" indent="0">
              <a:buFont typeface="Wingdings" panose="05000000000000000000" pitchFamily="2" charset="2"/>
              <a:buNone/>
            </a:pPr>
            <a:r>
              <a:rPr lang="fr-FR" sz="1400" b="1" dirty="0" err="1" smtClean="0">
                <a:solidFill>
                  <a:schemeClr val="accent6">
                    <a:lumMod val="50000"/>
                  </a:schemeClr>
                </a:solidFill>
              </a:rPr>
              <a:t>Aims</a:t>
            </a:r>
            <a:r>
              <a:rPr lang="fr-FR" sz="1400" b="1" dirty="0" smtClean="0">
                <a:solidFill>
                  <a:schemeClr val="accent6">
                    <a:lumMod val="50000"/>
                  </a:schemeClr>
                </a:solidFill>
              </a:rPr>
              <a:t> of the </a:t>
            </a:r>
            <a:r>
              <a:rPr lang="fr-FR" sz="1400" b="1" dirty="0" err="1" smtClean="0">
                <a:solidFill>
                  <a:schemeClr val="accent6">
                    <a:lumMod val="50000"/>
                  </a:schemeClr>
                </a:solidFill>
              </a:rPr>
              <a:t>game</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23" name="ZoneTexte 22">
            <a:extLst>
              <a:ext uri="{FF2B5EF4-FFF2-40B4-BE49-F238E27FC236}">
                <a16:creationId xmlns:a16="http://schemas.microsoft.com/office/drawing/2014/main" id="{BE6C5723-CA8A-46E5-B860-A944356FBC54}"/>
              </a:ext>
            </a:extLst>
          </p:cNvPr>
          <p:cNvSpPr txBox="1"/>
          <p:nvPr userDrawn="1"/>
        </p:nvSpPr>
        <p:spPr>
          <a:xfrm>
            <a:off x="3881337" y="1779525"/>
            <a:ext cx="1308554" cy="307777"/>
          </a:xfrm>
          <a:prstGeom prst="rect">
            <a:avLst/>
          </a:prstGeom>
          <a:noFill/>
        </p:spPr>
        <p:txBody>
          <a:bodyPr wrap="square" rtlCol="0">
            <a:spAutoFit/>
          </a:bodyPr>
          <a:lstStyle/>
          <a:p>
            <a:pPr marL="0" indent="0">
              <a:buFont typeface="Wingdings" panose="05000000000000000000" pitchFamily="2" charset="2"/>
              <a:buNone/>
            </a:pPr>
            <a:r>
              <a:rPr lang="fr-FR" sz="1400" b="1" dirty="0">
                <a:solidFill>
                  <a:schemeClr val="accent6">
                    <a:lumMod val="50000"/>
                  </a:schemeClr>
                </a:solidFill>
              </a:rPr>
              <a:t>Materials</a:t>
            </a:r>
          </a:p>
        </p:txBody>
      </p:sp>
      <p:sp>
        <p:nvSpPr>
          <p:cNvPr id="24" name="Rectangle 23">
            <a:extLst>
              <a:ext uri="{FF2B5EF4-FFF2-40B4-BE49-F238E27FC236}">
                <a16:creationId xmlns:a16="http://schemas.microsoft.com/office/drawing/2014/main" id="{26F2B12F-B54B-48DC-A54E-7131EF32E500}"/>
              </a:ext>
            </a:extLst>
          </p:cNvPr>
          <p:cNvSpPr/>
          <p:nvPr userDrawn="1"/>
        </p:nvSpPr>
        <p:spPr>
          <a:xfrm>
            <a:off x="583228" y="1816543"/>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583557" y="3672724"/>
            <a:ext cx="6480000" cy="6598986"/>
          </a:xfrm>
        </p:spPr>
        <p:txBody>
          <a:bodyPr>
            <a:normAutofit/>
          </a:bodyPr>
          <a:lstStyle>
            <a:lvl1pPr>
              <a:defRPr sz="1100" b="0" u="sng"/>
            </a:lvl1pPr>
            <a:lvl2pPr>
              <a:defRPr i="1" u="none"/>
            </a:lvl2pPr>
          </a:lstStyle>
          <a:p>
            <a:pPr lvl="0"/>
            <a:r>
              <a:rPr lang="fr-FR" dirty="0"/>
              <a:t>Clic &amp; </a:t>
            </a:r>
            <a:r>
              <a:rPr lang="fr-FR" dirty="0" err="1"/>
              <a:t>write</a:t>
            </a:r>
            <a:r>
              <a:rPr lang="fr-FR" dirty="0"/>
              <a:t>…</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574677" y="3406421"/>
            <a:ext cx="6480000" cy="68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37" name="ZoneTexte 36">
            <a:extLst>
              <a:ext uri="{FF2B5EF4-FFF2-40B4-BE49-F238E27FC236}">
                <a16:creationId xmlns:a16="http://schemas.microsoft.com/office/drawing/2014/main" id="{758BC981-C99F-41FE-9779-5AD7EDF6DC9D}"/>
              </a:ext>
            </a:extLst>
          </p:cNvPr>
          <p:cNvSpPr txBox="1"/>
          <p:nvPr userDrawn="1"/>
        </p:nvSpPr>
        <p:spPr>
          <a:xfrm>
            <a:off x="574677" y="3381132"/>
            <a:ext cx="1472989" cy="307777"/>
          </a:xfrm>
          <a:prstGeom prst="rect">
            <a:avLst/>
          </a:prstGeom>
          <a:noFill/>
        </p:spPr>
        <p:txBody>
          <a:bodyPr wrap="square" rtlCol="0">
            <a:noAutofit/>
          </a:bodyPr>
          <a:lstStyle/>
          <a:p>
            <a:pPr marL="0" indent="0">
              <a:buFont typeface="Wingdings" panose="05000000000000000000" pitchFamily="2" charset="2"/>
              <a:buNone/>
            </a:pPr>
            <a:r>
              <a:rPr lang="fr-FR" sz="1400" b="1" u="none" dirty="0" smtClean="0">
                <a:solidFill>
                  <a:schemeClr val="accent6">
                    <a:lumMod val="50000"/>
                  </a:schemeClr>
                </a:solidFill>
              </a:rPr>
              <a:t>How to </a:t>
            </a:r>
            <a:r>
              <a:rPr lang="fr-FR" sz="1400" b="1" u="none" dirty="0" err="1" smtClean="0">
                <a:solidFill>
                  <a:schemeClr val="accent6">
                    <a:lumMod val="50000"/>
                  </a:schemeClr>
                </a:solidFill>
              </a:rPr>
              <a:t>play</a:t>
            </a:r>
            <a:r>
              <a:rPr lang="fr-FR" sz="1400" b="1" u="none" dirty="0" smtClean="0">
                <a:solidFill>
                  <a:schemeClr val="accent6">
                    <a:lumMod val="50000"/>
                  </a:schemeClr>
                </a:solidFill>
              </a:rPr>
              <a:t> ? </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1" name="ZoneTexte 10">
            <a:extLst>
              <a:ext uri="{FF2B5EF4-FFF2-40B4-BE49-F238E27FC236}">
                <a16:creationId xmlns:a16="http://schemas.microsoft.com/office/drawing/2014/main" id="{D77B0B10-3318-41AF-9424-7DA48EE71399}"/>
              </a:ext>
            </a:extLst>
          </p:cNvPr>
          <p:cNvSpPr txBox="1"/>
          <p:nvPr userDrawn="1"/>
        </p:nvSpPr>
        <p:spPr>
          <a:xfrm>
            <a:off x="573344" y="998749"/>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Class </a:t>
            </a:r>
            <a:r>
              <a:rPr lang="fr-FR" sz="1400" b="1" dirty="0" err="1">
                <a:solidFill>
                  <a:schemeClr val="accent6">
                    <a:lumMod val="50000"/>
                  </a:schemeClr>
                </a:solidFill>
              </a:rPr>
              <a:t>level</a:t>
            </a:r>
            <a:endParaRPr lang="fr-FR" sz="1400" b="1" dirty="0">
              <a:solidFill>
                <a:schemeClr val="accent6">
                  <a:lumMod val="50000"/>
                </a:schemeClr>
              </a:solidFill>
            </a:endParaRPr>
          </a:p>
        </p:txBody>
      </p:sp>
      <p:sp>
        <p:nvSpPr>
          <p:cNvPr id="12" name="ZoneTexte 11">
            <a:extLst>
              <a:ext uri="{FF2B5EF4-FFF2-40B4-BE49-F238E27FC236}">
                <a16:creationId xmlns:a16="http://schemas.microsoft.com/office/drawing/2014/main" id="{A1922824-3056-4BB1-B1B7-9BB628C288F5}"/>
              </a:ext>
            </a:extLst>
          </p:cNvPr>
          <p:cNvSpPr txBox="1"/>
          <p:nvPr userDrawn="1"/>
        </p:nvSpPr>
        <p:spPr>
          <a:xfrm>
            <a:off x="1619112" y="930185"/>
            <a:ext cx="900000" cy="523220"/>
          </a:xfrm>
          <a:prstGeom prst="rect">
            <a:avLst/>
          </a:prstGeom>
          <a:noFill/>
        </p:spPr>
        <p:txBody>
          <a:bodyPr wrap="square" rtlCol="0">
            <a:normAutofit/>
          </a:bodyPr>
          <a:lstStyle/>
          <a:p>
            <a:pPr marL="0" indent="0">
              <a:buFont typeface="Wingdings" panose="05000000000000000000" pitchFamily="2" charset="2"/>
              <a:buNone/>
            </a:pPr>
            <a:r>
              <a:rPr lang="fr-FR" sz="1400" b="1" dirty="0" err="1" smtClean="0">
                <a:solidFill>
                  <a:schemeClr val="accent6">
                    <a:lumMod val="50000"/>
                  </a:schemeClr>
                </a:solidFill>
              </a:rPr>
              <a:t>Number</a:t>
            </a:r>
            <a:r>
              <a:rPr lang="fr-FR" sz="1400" b="1" dirty="0" smtClean="0">
                <a:solidFill>
                  <a:schemeClr val="accent6">
                    <a:lumMod val="50000"/>
                  </a:schemeClr>
                </a:solidFill>
              </a:rPr>
              <a:t> of </a:t>
            </a:r>
            <a:r>
              <a:rPr lang="fr-FR" sz="1400" b="1" dirty="0" err="1" smtClean="0">
                <a:solidFill>
                  <a:schemeClr val="accent6">
                    <a:lumMod val="50000"/>
                  </a:schemeClr>
                </a:solidFill>
              </a:rPr>
              <a:t>gamers</a:t>
            </a:r>
            <a:r>
              <a:rPr lang="fr-FR" sz="1400" b="1" dirty="0" smtClean="0">
                <a:solidFill>
                  <a:schemeClr val="accent6">
                    <a:lumMod val="50000"/>
                  </a:schemeClr>
                </a:solidFill>
              </a:rPr>
              <a:t> </a:t>
            </a:r>
            <a:endParaRPr lang="fr-FR" sz="1400" b="1" dirty="0">
              <a:solidFill>
                <a:schemeClr val="accent6">
                  <a:lumMod val="50000"/>
                </a:schemeClr>
              </a:solidFill>
            </a:endParaRPr>
          </a:p>
        </p:txBody>
      </p:sp>
      <p:sp>
        <p:nvSpPr>
          <p:cNvPr id="16" name="ZoneTexte 15">
            <a:extLst>
              <a:ext uri="{FF2B5EF4-FFF2-40B4-BE49-F238E27FC236}">
                <a16:creationId xmlns:a16="http://schemas.microsoft.com/office/drawing/2014/main" id="{0021D902-A9B1-41CB-8807-A00E756B78C3}"/>
              </a:ext>
            </a:extLst>
          </p:cNvPr>
          <p:cNvSpPr txBox="1"/>
          <p:nvPr userDrawn="1"/>
        </p:nvSpPr>
        <p:spPr>
          <a:xfrm>
            <a:off x="2654998" y="968217"/>
            <a:ext cx="2658550" cy="307777"/>
          </a:xfrm>
          <a:prstGeom prst="rect">
            <a:avLst/>
          </a:prstGeom>
          <a:noFill/>
        </p:spPr>
        <p:txBody>
          <a:bodyPr wrap="square" rtlCol="0">
            <a:normAutofit/>
          </a:bodyPr>
          <a:lstStyle/>
          <a:p>
            <a:pPr marL="0" indent="0">
              <a:buFont typeface="Wingdings" panose="05000000000000000000" pitchFamily="2" charset="2"/>
              <a:buNone/>
            </a:pPr>
            <a:r>
              <a:rPr lang="fr-FR" sz="1400" b="1" dirty="0">
                <a:solidFill>
                  <a:schemeClr val="accent6">
                    <a:lumMod val="50000"/>
                  </a:schemeClr>
                </a:solidFill>
              </a:rPr>
              <a:t> </a:t>
            </a:r>
            <a:r>
              <a:rPr lang="fr-FR" sz="1400" b="1" dirty="0" err="1">
                <a:solidFill>
                  <a:schemeClr val="accent6">
                    <a:lumMod val="50000"/>
                  </a:schemeClr>
                </a:solidFill>
              </a:rPr>
              <a:t>Performed</a:t>
            </a:r>
            <a:r>
              <a:rPr lang="fr-FR" sz="1400" b="1" dirty="0">
                <a:solidFill>
                  <a:schemeClr val="accent6">
                    <a:lumMod val="50000"/>
                  </a:schemeClr>
                </a:solidFill>
              </a:rPr>
              <a:t> by : </a:t>
            </a: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574678" y="10228669"/>
            <a:ext cx="6488880"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27" name="Image 26">
            <a:extLst>
              <a:ext uri="{FF2B5EF4-FFF2-40B4-BE49-F238E27FC236}">
                <a16:creationId xmlns:a16="http://schemas.microsoft.com/office/drawing/2014/main" id="{F3EF7870-0407-4B2C-AAD6-72E2DEEA32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55328" y="617086"/>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8" name="Rectangle 27">
            <a:extLst>
              <a:ext uri="{FF2B5EF4-FFF2-40B4-BE49-F238E27FC236}">
                <a16:creationId xmlns:a16="http://schemas.microsoft.com/office/drawing/2014/main" id="{D100FE20-9858-4815-8957-003496DD3FD4}"/>
              </a:ext>
            </a:extLst>
          </p:cNvPr>
          <p:cNvSpPr/>
          <p:nvPr userDrawn="1"/>
        </p:nvSpPr>
        <p:spPr>
          <a:xfrm>
            <a:off x="3881848" y="1823201"/>
            <a:ext cx="3168000" cy="1440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pic>
        <p:nvPicPr>
          <p:cNvPr id="5" name="Image 4">
            <a:extLst>
              <a:ext uri="{FF2B5EF4-FFF2-40B4-BE49-F238E27FC236}">
                <a16:creationId xmlns:a16="http://schemas.microsoft.com/office/drawing/2014/main" id="{A7EC2E93-692C-4898-8BC0-F6EDC4E6F8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9433" y="1028773"/>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0" name="Espace réservé du texte 5"/>
          <p:cNvSpPr>
            <a:spLocks noGrp="1"/>
          </p:cNvSpPr>
          <p:nvPr>
            <p:ph type="body" sz="quarter" idx="22" hasCustomPrompt="1"/>
          </p:nvPr>
        </p:nvSpPr>
        <p:spPr>
          <a:xfrm>
            <a:off x="6086119" y="230344"/>
            <a:ext cx="1020763" cy="276173"/>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none"/>
        </p:style>
        <p:txBody>
          <a:bodyPr wrap="none" lIns="36000" tIns="36000" rIns="36000" bIns="36000" anchor="ctr" anchorCtr="0">
            <a:normAutofit/>
          </a:bodyPr>
          <a:lstStyle>
            <a:lvl1pPr marL="0" indent="0" algn="ctr">
              <a:buNone/>
              <a:defRPr sz="800" b="0" cap="none" spc="0" baseline="0">
                <a:ln w="0">
                  <a:solidFill>
                    <a:schemeClr val="bg1"/>
                  </a:solidFill>
                </a:ln>
                <a:solidFill>
                  <a:schemeClr val="tx2"/>
                </a:solidFill>
                <a:effectLst>
                  <a:reflection blurRad="6350" stA="53000" endA="300" endPos="35500" dir="5400000" sy="-90000" algn="bl" rotWithShape="0"/>
                </a:effectLst>
              </a:defRPr>
            </a:lvl1pPr>
          </a:lstStyle>
          <a:p>
            <a:pPr lvl="0"/>
            <a:r>
              <a:rPr lang="fr-FR" dirty="0" smtClean="0"/>
              <a:t>CLIC MATHS DOMAIN</a:t>
            </a:r>
            <a:endParaRPr lang="en-US" dirty="0"/>
          </a:p>
        </p:txBody>
      </p:sp>
      <p:sp>
        <p:nvSpPr>
          <p:cNvPr id="32" name="Espace réservé du numéro de diapositive 31"/>
          <p:cNvSpPr>
            <a:spLocks noGrp="1"/>
          </p:cNvSpPr>
          <p:nvPr>
            <p:ph type="sldNum" sz="quarter" idx="25"/>
          </p:nvPr>
        </p:nvSpPr>
        <p:spPr>
          <a:xfrm>
            <a:off x="594740" y="261560"/>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006532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games p2">
    <p:spTree>
      <p:nvGrpSpPr>
        <p:cNvPr id="1" name=""/>
        <p:cNvGrpSpPr/>
        <p:nvPr/>
      </p:nvGrpSpPr>
      <p:grpSpPr>
        <a:xfrm>
          <a:off x="0" y="0"/>
          <a:ext cx="0" cy="0"/>
          <a:chOff x="0" y="0"/>
          <a:chExt cx="0" cy="0"/>
        </a:xfrm>
      </p:grpSpPr>
      <p:sp>
        <p:nvSpPr>
          <p:cNvPr id="35" name="Espace réservé du texte 34">
            <a:extLst>
              <a:ext uri="{FF2B5EF4-FFF2-40B4-BE49-F238E27FC236}">
                <a16:creationId xmlns:a16="http://schemas.microsoft.com/office/drawing/2014/main" id="{427DB898-0B54-4FEF-8577-CBB531C8776B}"/>
              </a:ext>
            </a:extLst>
          </p:cNvPr>
          <p:cNvSpPr>
            <a:spLocks noGrp="1"/>
          </p:cNvSpPr>
          <p:nvPr>
            <p:ph type="body" sz="quarter" idx="21" hasCustomPrompt="1"/>
          </p:nvPr>
        </p:nvSpPr>
        <p:spPr>
          <a:xfrm>
            <a:off x="601663" y="986827"/>
            <a:ext cx="6480000" cy="9104025"/>
          </a:xfrm>
        </p:spPr>
        <p:txBody>
          <a:bodyPr/>
          <a:lstStyle>
            <a:lvl1pPr>
              <a:defRPr b="0" u="sng"/>
            </a:lvl1pPr>
            <a:lvl2pPr>
              <a:defRPr i="1" u="none"/>
            </a:lvl2pPr>
          </a:lstStyle>
          <a:p>
            <a:pPr lvl="0"/>
            <a:r>
              <a:rPr lang="fr-FR" dirty="0"/>
              <a:t>Clic &amp; </a:t>
            </a:r>
            <a:r>
              <a:rPr lang="fr-FR" dirty="0" err="1"/>
              <a:t>write</a:t>
            </a:r>
            <a:r>
              <a:rPr lang="fr-FR" dirty="0"/>
              <a:t> the </a:t>
            </a:r>
            <a:r>
              <a:rPr lang="fr-FR" dirty="0" err="1"/>
              <a:t>following</a:t>
            </a:r>
            <a:r>
              <a:rPr lang="fr-FR" dirty="0"/>
              <a:t> of the process…</a:t>
            </a:r>
          </a:p>
        </p:txBody>
      </p:sp>
      <p:sp>
        <p:nvSpPr>
          <p:cNvPr id="36" name="Rectangle 35">
            <a:extLst>
              <a:ext uri="{FF2B5EF4-FFF2-40B4-BE49-F238E27FC236}">
                <a16:creationId xmlns:a16="http://schemas.microsoft.com/office/drawing/2014/main" id="{F70363A5-2C64-488D-8E8A-C473BC44ADB5}"/>
              </a:ext>
            </a:extLst>
          </p:cNvPr>
          <p:cNvSpPr/>
          <p:nvPr userDrawn="1"/>
        </p:nvSpPr>
        <p:spPr>
          <a:xfrm>
            <a:off x="601663" y="986827"/>
            <a:ext cx="6480000" cy="9119699"/>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26" name="ZoneTexte 25">
            <a:extLst>
              <a:ext uri="{FF2B5EF4-FFF2-40B4-BE49-F238E27FC236}">
                <a16:creationId xmlns:a16="http://schemas.microsoft.com/office/drawing/2014/main" id="{F6565213-6BC8-49E4-8AA4-77743B7440FD}"/>
              </a:ext>
            </a:extLst>
          </p:cNvPr>
          <p:cNvSpPr txBox="1"/>
          <p:nvPr userDrawn="1"/>
        </p:nvSpPr>
        <p:spPr>
          <a:xfrm>
            <a:off x="601664" y="10106526"/>
            <a:ext cx="6479999" cy="326572"/>
          </a:xfrm>
          <a:prstGeom prst="rect">
            <a:avLst/>
          </a:prstGeom>
          <a:noFill/>
        </p:spPr>
        <p:txBody>
          <a:bodyPr wrap="square" rtlCol="0">
            <a:noAutofit/>
          </a:bodyPr>
          <a:lstStyle/>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700" i="0" dirty="0">
                <a:latin typeface="Arial Narrow" panose="020B0606020202030204" pitchFamily="34" charset="0"/>
              </a:rPr>
              <a:t>This project has been funded with the support of the European Commission.</a:t>
            </a:r>
            <a:r>
              <a:rPr lang="fr-FR" sz="700" i="0" dirty="0">
                <a:latin typeface="Arial Narrow" panose="020B0606020202030204" pitchFamily="34" charset="0"/>
              </a:rPr>
              <a:t> </a:t>
            </a:r>
            <a:r>
              <a:rPr lang="en-US" sz="700" i="0" dirty="0">
                <a:latin typeface="Arial Narrow" panose="020B0606020202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fr-FR" sz="700" b="1" i="0" dirty="0">
              <a:solidFill>
                <a:srgbClr val="002060"/>
              </a:solidFill>
              <a:latin typeface="Arial Narrow" panose="020B0606020202030204" pitchFamily="34" charset="0"/>
            </a:endParaRPr>
          </a:p>
        </p:txBody>
      </p:sp>
      <p:pic>
        <p:nvPicPr>
          <p:cNvPr id="10" name="Image 9">
            <a:extLst>
              <a:ext uri="{FF2B5EF4-FFF2-40B4-BE49-F238E27FC236}">
                <a16:creationId xmlns:a16="http://schemas.microsoft.com/office/drawing/2014/main" id="{BEF7F1B6-3DC3-45BA-932A-2F2533E3E1B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41619" y="408328"/>
            <a:ext cx="1008229" cy="288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1" name="Image 10">
            <a:extLst>
              <a:ext uri="{FF2B5EF4-FFF2-40B4-BE49-F238E27FC236}">
                <a16:creationId xmlns:a16="http://schemas.microsoft.com/office/drawing/2014/main" id="{46FE41A0-ACCD-4E4B-B484-CA0640693F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79423" y="164834"/>
            <a:ext cx="1584000" cy="638711"/>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3" name="Espace réservé du numéro de diapositive 12"/>
          <p:cNvSpPr>
            <a:spLocks noGrp="1"/>
          </p:cNvSpPr>
          <p:nvPr>
            <p:ph type="sldNum" sz="quarter" idx="24"/>
          </p:nvPr>
        </p:nvSpPr>
        <p:spPr>
          <a:xfrm>
            <a:off x="601663" y="199569"/>
            <a:ext cx="483496" cy="5692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60586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605447" y="486252"/>
            <a:ext cx="5528012" cy="3527739"/>
          </a:xfrm>
        </p:spPr>
        <p:txBody>
          <a:bodyPr anchor="ctr" anchorCtr="0">
            <a:normAutofit/>
          </a:bodyPr>
          <a:lstStyle>
            <a:lvl1pPr algn="ctr">
              <a:defRPr sz="3349">
                <a:solidFill>
                  <a:schemeClr val="accent6">
                    <a:lumMod val="50000"/>
                  </a:schemeClr>
                </a:solidFill>
                <a:effectLst>
                  <a:outerShdw blurRad="38100" dist="38100" dir="2700000" algn="tl">
                    <a:srgbClr val="000000">
                      <a:alpha val="43137"/>
                    </a:srgbClr>
                  </a:outerShdw>
                </a:effectLst>
              </a:defRPr>
            </a:lvl1pPr>
          </a:lstStyle>
          <a:p>
            <a:r>
              <a:rPr lang="fr-FR" dirty="0"/>
              <a:t>Clic &amp; Write</a:t>
            </a:r>
            <a:br>
              <a:rPr lang="fr-FR" dirty="0"/>
            </a:br>
            <a:r>
              <a:rPr lang="fr-FR" dirty="0"/>
              <a:t> the Section</a:t>
            </a:r>
            <a:br>
              <a:rPr lang="fr-FR" dirty="0"/>
            </a:br>
            <a:r>
              <a:rPr lang="fr-FR" dirty="0" err="1"/>
              <a:t>title</a:t>
            </a:r>
            <a:endParaRPr lang="en-US" dirty="0"/>
          </a:p>
        </p:txBody>
      </p:sp>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0" y="6740941"/>
            <a:ext cx="1081775" cy="1213842"/>
          </a:xfrm>
        </p:spPr>
        <p:txBody>
          <a:bodyPr/>
          <a:lstStyle>
            <a:lvl1pPr algn="ctr">
              <a:defRPr sz="3200">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73809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Freeform 6"/>
          <p:cNvSpPr/>
          <p:nvPr/>
        </p:nvSpPr>
        <p:spPr bwMode="auto">
          <a:xfrm>
            <a:off x="0" y="6740941"/>
            <a:ext cx="1081775" cy="1213842"/>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8" name="ZoneTexte 7">
            <a:extLst>
              <a:ext uri="{FF2B5EF4-FFF2-40B4-BE49-F238E27FC236}">
                <a16:creationId xmlns:a16="http://schemas.microsoft.com/office/drawing/2014/main" id="{BAF42468-8A01-463E-B5B2-E9D48C21A746}"/>
              </a:ext>
            </a:extLst>
          </p:cNvPr>
          <p:cNvSpPr txBox="1"/>
          <p:nvPr userDrawn="1"/>
        </p:nvSpPr>
        <p:spPr>
          <a:xfrm>
            <a:off x="1605446" y="4982465"/>
            <a:ext cx="5528012" cy="646331"/>
          </a:xfrm>
          <a:prstGeom prst="rect">
            <a:avLst/>
          </a:prstGeom>
          <a:noFill/>
        </p:spPr>
        <p:txBody>
          <a:bodyPr wrap="square" rtlCol="0">
            <a:spAutoFit/>
          </a:bodyPr>
          <a:lstStyle/>
          <a:p>
            <a:pPr algn="ctr"/>
            <a:r>
              <a:rPr lang="fr-FR" i="1" dirty="0">
                <a:solidFill>
                  <a:schemeClr val="accent6">
                    <a:lumMod val="50000"/>
                  </a:schemeClr>
                </a:solidFill>
              </a:rPr>
              <a:t>A collection of </a:t>
            </a:r>
            <a:r>
              <a:rPr lang="fr-FR" i="1" dirty="0" smtClean="0">
                <a:solidFill>
                  <a:schemeClr val="accent6">
                    <a:lumMod val="50000"/>
                  </a:schemeClr>
                </a:solidFill>
              </a:rPr>
              <a:t>maths </a:t>
            </a:r>
            <a:r>
              <a:rPr lang="fr-FR" i="1" dirty="0" err="1">
                <a:solidFill>
                  <a:schemeClr val="accent6">
                    <a:lumMod val="50000"/>
                  </a:schemeClr>
                </a:solidFill>
              </a:rPr>
              <a:t>games</a:t>
            </a:r>
            <a:endParaRPr lang="fr-FR" i="1" dirty="0">
              <a:solidFill>
                <a:schemeClr val="accent6">
                  <a:lumMod val="50000"/>
                </a:schemeClr>
              </a:solidFill>
            </a:endParaRPr>
          </a:p>
          <a:p>
            <a:pPr algn="ctr"/>
            <a:r>
              <a:rPr lang="fr-FR" i="1" dirty="0">
                <a:solidFill>
                  <a:schemeClr val="accent6">
                    <a:lumMod val="50000"/>
                  </a:schemeClr>
                </a:solidFill>
              </a:rPr>
              <a:t>for </a:t>
            </a:r>
            <a:r>
              <a:rPr lang="fr-FR" i="1" dirty="0" err="1">
                <a:solidFill>
                  <a:schemeClr val="accent6">
                    <a:lumMod val="50000"/>
                  </a:schemeClr>
                </a:solidFill>
              </a:rPr>
              <a:t>primary</a:t>
            </a:r>
            <a:r>
              <a:rPr lang="fr-FR" i="1" dirty="0">
                <a:solidFill>
                  <a:schemeClr val="accent6">
                    <a:lumMod val="50000"/>
                  </a:schemeClr>
                </a:solidFill>
              </a:rPr>
              <a:t> </a:t>
            </a:r>
            <a:r>
              <a:rPr lang="fr-FR" i="1" dirty="0" err="1">
                <a:solidFill>
                  <a:schemeClr val="accent6">
                    <a:lumMod val="50000"/>
                  </a:schemeClr>
                </a:solidFill>
              </a:rPr>
              <a:t>school</a:t>
            </a:r>
            <a:r>
              <a:rPr lang="fr-FR" i="1" dirty="0">
                <a:solidFill>
                  <a:schemeClr val="accent6">
                    <a:lumMod val="50000"/>
                  </a:schemeClr>
                </a:solidFill>
              </a:rPr>
              <a:t> </a:t>
            </a:r>
            <a:r>
              <a:rPr lang="fr-FR" i="1" dirty="0" err="1" smtClean="0">
                <a:solidFill>
                  <a:schemeClr val="accent6">
                    <a:lumMod val="50000"/>
                  </a:schemeClr>
                </a:solidFill>
              </a:rPr>
              <a:t>teachers</a:t>
            </a:r>
            <a:r>
              <a:rPr lang="fr-FR" i="1" dirty="0" smtClean="0">
                <a:solidFill>
                  <a:schemeClr val="accent6">
                    <a:lumMod val="50000"/>
                  </a:schemeClr>
                </a:solidFill>
              </a:rPr>
              <a:t> and </a:t>
            </a:r>
            <a:r>
              <a:rPr lang="fr-FR" i="1" dirty="0" err="1" smtClean="0">
                <a:solidFill>
                  <a:schemeClr val="accent6">
                    <a:lumMod val="50000"/>
                  </a:schemeClr>
                </a:solidFill>
              </a:rPr>
              <a:t>pupils</a:t>
            </a:r>
            <a:endParaRPr lang="fr-FR" i="1" dirty="0">
              <a:solidFill>
                <a:schemeClr val="accent6">
                  <a:lumMod val="50000"/>
                </a:schemeClr>
              </a:solidFill>
            </a:endParaRPr>
          </a:p>
        </p:txBody>
      </p:sp>
      <p:sp>
        <p:nvSpPr>
          <p:cNvPr id="11" name="ZoneTexte 10">
            <a:extLst>
              <a:ext uri="{FF2B5EF4-FFF2-40B4-BE49-F238E27FC236}">
                <a16:creationId xmlns:a16="http://schemas.microsoft.com/office/drawing/2014/main" id="{217ADF92-197F-4ED4-9752-CB5CDB2CC88B}"/>
              </a:ext>
            </a:extLst>
          </p:cNvPr>
          <p:cNvSpPr txBox="1"/>
          <p:nvPr userDrawn="1"/>
        </p:nvSpPr>
        <p:spPr>
          <a:xfrm>
            <a:off x="1433996" y="958510"/>
            <a:ext cx="5528012" cy="3093154"/>
          </a:xfrm>
          <a:prstGeom prst="rect">
            <a:avLst/>
          </a:prstGeom>
          <a:noFill/>
        </p:spPr>
        <p:txBody>
          <a:bodyPr wrap="square" rtlCol="0">
            <a:spAutoFit/>
          </a:bodyPr>
          <a:lstStyle/>
          <a:p>
            <a:pPr algn="ctr"/>
            <a:r>
              <a:rPr lang="fr-FR" sz="6500" dirty="0">
                <a:solidFill>
                  <a:schemeClr val="accent6">
                    <a:lumMod val="50000"/>
                  </a:schemeClr>
                </a:solidFill>
                <a:latin typeface="+mj-lt"/>
              </a:rPr>
              <a:t>MATHS THROUGH GAMES</a:t>
            </a:r>
          </a:p>
        </p:txBody>
      </p:sp>
      <p:pic>
        <p:nvPicPr>
          <p:cNvPr id="12" name="Image 11">
            <a:extLst>
              <a:ext uri="{FF2B5EF4-FFF2-40B4-BE49-F238E27FC236}">
                <a16:creationId xmlns:a16="http://schemas.microsoft.com/office/drawing/2014/main" id="{D7F3506C-F432-4D03-ABBA-193F91E0436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360000">
            <a:off x="3817306" y="9373268"/>
            <a:ext cx="2520000" cy="719836"/>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3" name="Image 12">
            <a:extLst>
              <a:ext uri="{FF2B5EF4-FFF2-40B4-BE49-F238E27FC236}">
                <a16:creationId xmlns:a16="http://schemas.microsoft.com/office/drawing/2014/main" id="{3E287E13-2941-4B64-90B6-03315D829E1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66005" y="6740941"/>
            <a:ext cx="4463991" cy="1800000"/>
          </a:xfrm>
          <a:prstGeom prst="rect">
            <a:avLst/>
          </a:prstGeom>
          <a:solidFill>
            <a:srgbClr val="FFFFFF">
              <a:shade val="85000"/>
            </a:srgbClr>
          </a:solidFill>
          <a:ln w="190500" cap="sq">
            <a:no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36322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ver4">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9D56307-B3EF-4123-AC73-551D7AE1BF2C}"/>
              </a:ext>
            </a:extLst>
          </p:cNvPr>
          <p:cNvSpPr txBox="1"/>
          <p:nvPr userDrawn="1"/>
        </p:nvSpPr>
        <p:spPr>
          <a:xfrm>
            <a:off x="601664" y="10106526"/>
            <a:ext cx="6714673" cy="326572"/>
          </a:xfrm>
          <a:prstGeom prst="rect">
            <a:avLst/>
          </a:prstGeom>
          <a:noFill/>
        </p:spPr>
        <p:txBody>
          <a:bodyPr wrap="square" rtlCol="0">
            <a:no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fr-FR" sz="800" dirty="0">
                <a:latin typeface="Arial Narrow" panose="020B0606020202030204" pitchFamily="34" charset="0"/>
              </a:rPr>
              <a:t>The </a:t>
            </a:r>
            <a:r>
              <a:rPr lang="fr-FR" sz="800" dirty="0" err="1">
                <a:latin typeface="Arial Narrow" panose="020B0606020202030204" pitchFamily="34" charset="0"/>
              </a:rPr>
              <a:t>Europeen</a:t>
            </a:r>
            <a:r>
              <a:rPr lang="fr-FR" sz="800" dirty="0">
                <a:latin typeface="Arial Narrow" panose="020B0606020202030204" pitchFamily="34" charset="0"/>
              </a:rPr>
              <a:t> Commission support for the production of </a:t>
            </a:r>
            <a:r>
              <a:rPr lang="fr-FR" sz="800" dirty="0" err="1">
                <a:latin typeface="Arial Narrow" panose="020B0606020202030204" pitchFamily="34" charset="0"/>
              </a:rPr>
              <a:t>this</a:t>
            </a:r>
            <a:r>
              <a:rPr lang="fr-FR" sz="800" dirty="0">
                <a:latin typeface="Arial Narrow" panose="020B0606020202030204" pitchFamily="34" charset="0"/>
              </a:rPr>
              <a:t> publication </a:t>
            </a:r>
            <a:r>
              <a:rPr lang="fr-FR" sz="800" dirty="0" err="1">
                <a:latin typeface="Arial Narrow" panose="020B0606020202030204" pitchFamily="34" charset="0"/>
              </a:rPr>
              <a:t>does</a:t>
            </a:r>
            <a:r>
              <a:rPr lang="fr-FR" sz="800" dirty="0">
                <a:latin typeface="Arial Narrow" panose="020B0606020202030204" pitchFamily="34" charset="0"/>
              </a:rPr>
              <a:t> not </a:t>
            </a:r>
            <a:r>
              <a:rPr lang="fr-FR" sz="800" dirty="0" err="1">
                <a:latin typeface="Arial Narrow" panose="020B0606020202030204" pitchFamily="34" charset="0"/>
              </a:rPr>
              <a:t>constitute</a:t>
            </a:r>
            <a:r>
              <a:rPr lang="fr-FR" sz="800" dirty="0">
                <a:latin typeface="Arial Narrow" panose="020B0606020202030204" pitchFamily="34" charset="0"/>
              </a:rPr>
              <a:t> an </a:t>
            </a:r>
            <a:r>
              <a:rPr lang="fr-FR" sz="800" dirty="0" err="1">
                <a:latin typeface="Arial Narrow" panose="020B0606020202030204" pitchFamily="34" charset="0"/>
              </a:rPr>
              <a:t>endorsement</a:t>
            </a:r>
            <a:r>
              <a:rPr lang="fr-FR" sz="800" dirty="0">
                <a:latin typeface="Arial Narrow" panose="020B0606020202030204" pitchFamily="34" charset="0"/>
              </a:rPr>
              <a:t> of the contentes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reflects</a:t>
            </a:r>
            <a:r>
              <a:rPr lang="fr-FR" sz="800" dirty="0">
                <a:latin typeface="Arial Narrow" panose="020B0606020202030204" pitchFamily="34" charset="0"/>
              </a:rPr>
              <a:t> the </a:t>
            </a:r>
            <a:r>
              <a:rPr lang="fr-FR" sz="800" dirty="0" err="1">
                <a:latin typeface="Arial Narrow" panose="020B0606020202030204" pitchFamily="34" charset="0"/>
              </a:rPr>
              <a:t>views</a:t>
            </a:r>
            <a:r>
              <a:rPr lang="fr-FR" sz="800" dirty="0">
                <a:latin typeface="Arial Narrow" panose="020B0606020202030204" pitchFamily="34" charset="0"/>
              </a:rPr>
              <a:t> </a:t>
            </a:r>
            <a:r>
              <a:rPr lang="fr-FR" sz="800" dirty="0" err="1">
                <a:latin typeface="Arial Narrow" panose="020B0606020202030204" pitchFamily="34" charset="0"/>
              </a:rPr>
              <a:t>only</a:t>
            </a:r>
            <a:r>
              <a:rPr lang="fr-FR" sz="800" dirty="0">
                <a:latin typeface="Arial Narrow" panose="020B0606020202030204" pitchFamily="34" charset="0"/>
              </a:rPr>
              <a:t> of the </a:t>
            </a:r>
            <a:r>
              <a:rPr lang="fr-FR" sz="800" dirty="0" err="1">
                <a:latin typeface="Arial Narrow" panose="020B0606020202030204" pitchFamily="34" charset="0"/>
              </a:rPr>
              <a:t>authors</a:t>
            </a:r>
            <a:r>
              <a:rPr lang="fr-FR" sz="800" dirty="0">
                <a:latin typeface="Arial Narrow" panose="020B0606020202030204" pitchFamily="34" charset="0"/>
              </a:rPr>
              <a:t>, and the Commission </a:t>
            </a:r>
            <a:r>
              <a:rPr lang="fr-FR" sz="800" dirty="0" err="1">
                <a:latin typeface="Arial Narrow" panose="020B0606020202030204" pitchFamily="34" charset="0"/>
              </a:rPr>
              <a:t>cannot</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a:t>
            </a:r>
            <a:r>
              <a:rPr lang="fr-FR" sz="800" dirty="0" err="1">
                <a:latin typeface="Arial Narrow" panose="020B0606020202030204" pitchFamily="34" charset="0"/>
              </a:rPr>
              <a:t>responsible</a:t>
            </a:r>
            <a:r>
              <a:rPr lang="fr-FR" sz="800" dirty="0">
                <a:latin typeface="Arial Narrow" panose="020B0606020202030204" pitchFamily="34" charset="0"/>
              </a:rPr>
              <a:t> for </a:t>
            </a:r>
            <a:r>
              <a:rPr lang="fr-FR" sz="800" dirty="0" err="1">
                <a:latin typeface="Arial Narrow" panose="020B0606020202030204" pitchFamily="34" charset="0"/>
              </a:rPr>
              <a:t>any</a:t>
            </a:r>
            <a:r>
              <a:rPr lang="fr-FR" sz="800" dirty="0">
                <a:latin typeface="Arial Narrow" panose="020B0606020202030204" pitchFamily="34" charset="0"/>
              </a:rPr>
              <a:t> use </a:t>
            </a:r>
            <a:r>
              <a:rPr lang="fr-FR" sz="800" dirty="0" err="1">
                <a:latin typeface="Arial Narrow" panose="020B0606020202030204" pitchFamily="34" charset="0"/>
              </a:rPr>
              <a:t>which</a:t>
            </a:r>
            <a:r>
              <a:rPr lang="fr-FR" sz="800" dirty="0">
                <a:latin typeface="Arial Narrow" panose="020B0606020202030204" pitchFamily="34" charset="0"/>
              </a:rPr>
              <a:t> </a:t>
            </a:r>
            <a:r>
              <a:rPr lang="fr-FR" sz="800" dirty="0" err="1">
                <a:latin typeface="Arial Narrow" panose="020B0606020202030204" pitchFamily="34" charset="0"/>
              </a:rPr>
              <a:t>may</a:t>
            </a:r>
            <a:r>
              <a:rPr lang="fr-FR" sz="800" dirty="0">
                <a:latin typeface="Arial Narrow" panose="020B0606020202030204" pitchFamily="34" charset="0"/>
              </a:rPr>
              <a:t> </a:t>
            </a:r>
            <a:r>
              <a:rPr lang="fr-FR" sz="800" dirty="0" err="1">
                <a:latin typeface="Arial Narrow" panose="020B0606020202030204" pitchFamily="34" charset="0"/>
              </a:rPr>
              <a:t>be</a:t>
            </a:r>
            <a:r>
              <a:rPr lang="fr-FR" sz="800" dirty="0">
                <a:latin typeface="Arial Narrow" panose="020B0606020202030204" pitchFamily="34" charset="0"/>
              </a:rPr>
              <a:t> made of the information </a:t>
            </a:r>
            <a:r>
              <a:rPr lang="fr-FR" sz="800" dirty="0" err="1">
                <a:latin typeface="Arial Narrow" panose="020B0606020202030204" pitchFamily="34" charset="0"/>
              </a:rPr>
              <a:t>contained</a:t>
            </a:r>
            <a:r>
              <a:rPr lang="fr-FR" sz="800" dirty="0">
                <a:latin typeface="Arial Narrow" panose="020B0606020202030204" pitchFamily="34" charset="0"/>
              </a:rPr>
              <a:t> </a:t>
            </a:r>
            <a:r>
              <a:rPr lang="fr-FR" sz="800" dirty="0" err="1">
                <a:latin typeface="Arial Narrow" panose="020B0606020202030204" pitchFamily="34" charset="0"/>
              </a:rPr>
              <a:t>therein</a:t>
            </a:r>
            <a:r>
              <a:rPr lang="fr-FR" sz="800" dirty="0">
                <a:latin typeface="Arial Narrow" panose="020B0606020202030204" pitchFamily="34" charset="0"/>
              </a:rPr>
              <a:t>.</a:t>
            </a:r>
          </a:p>
          <a:p>
            <a:pPr marL="0" indent="0">
              <a:buFont typeface="Wingdings" panose="05000000000000000000" pitchFamily="2" charset="2"/>
              <a:buNone/>
            </a:pPr>
            <a:r>
              <a:rPr lang="fr-FR" sz="800" b="1" dirty="0">
                <a:solidFill>
                  <a:srgbClr val="002060"/>
                </a:solidFill>
                <a:latin typeface="Arial Narrow" panose="020B0606020202030204" pitchFamily="34" charset="0"/>
              </a:rPr>
              <a:t>  </a:t>
            </a:r>
          </a:p>
        </p:txBody>
      </p:sp>
      <p:sp>
        <p:nvSpPr>
          <p:cNvPr id="2" name="ZoneTexte 1">
            <a:extLst>
              <a:ext uri="{FF2B5EF4-FFF2-40B4-BE49-F238E27FC236}">
                <a16:creationId xmlns:a16="http://schemas.microsoft.com/office/drawing/2014/main" id="{EF626B33-9B32-4C9A-ABB0-147D410F0DE9}"/>
              </a:ext>
            </a:extLst>
          </p:cNvPr>
          <p:cNvSpPr txBox="1"/>
          <p:nvPr userDrawn="1"/>
        </p:nvSpPr>
        <p:spPr>
          <a:xfrm>
            <a:off x="601664" y="975360"/>
            <a:ext cx="6408736" cy="1200329"/>
          </a:xfrm>
          <a:prstGeom prst="rect">
            <a:avLst/>
          </a:prstGeom>
          <a:noFill/>
        </p:spPr>
        <p:txBody>
          <a:bodyPr wrap="square" rtlCol="0">
            <a:spAutoFit/>
          </a:bodyPr>
          <a:lstStyle/>
          <a:p>
            <a:pPr algn="ctr"/>
            <a:r>
              <a:rPr lang="fr-FR" dirty="0">
                <a:latin typeface="Times New Roman" panose="02020603050405020304" pitchFamily="18" charset="0"/>
                <a:cs typeface="Times New Roman" panose="02020603050405020304" pitchFamily="18" charset="0"/>
              </a:rPr>
              <a:t>All </a:t>
            </a:r>
            <a:r>
              <a:rPr lang="fr-FR" dirty="0" err="1">
                <a:latin typeface="Times New Roman" panose="02020603050405020304" pitchFamily="18" charset="0"/>
                <a:cs typeface="Times New Roman" panose="02020603050405020304" pitchFamily="18" charset="0"/>
              </a:rPr>
              <a:t>these</a:t>
            </a:r>
            <a:r>
              <a:rPr lang="fr-FR" dirty="0">
                <a:latin typeface="Times New Roman" panose="02020603050405020304" pitchFamily="18" charset="0"/>
                <a:cs typeface="Times New Roman" panose="02020603050405020304" pitchFamily="18" charset="0"/>
              </a:rPr>
              <a:t> productions can </a:t>
            </a:r>
            <a:r>
              <a:rPr lang="fr-FR" dirty="0" err="1">
                <a:latin typeface="Times New Roman" panose="02020603050405020304" pitchFamily="18" charset="0"/>
                <a:cs typeface="Times New Roman" panose="02020603050405020304" pitchFamily="18" charset="0"/>
              </a:rPr>
              <a:t>be</a:t>
            </a:r>
            <a:r>
              <a:rPr lang="fr-FR" dirty="0">
                <a:latin typeface="Times New Roman" panose="02020603050405020304" pitchFamily="18" charset="0"/>
                <a:cs typeface="Times New Roman" panose="02020603050405020304" pitchFamily="18" charset="0"/>
              </a:rPr>
              <a:t> </a:t>
            </a:r>
            <a:r>
              <a:rPr lang="fr-FR" dirty="0" err="1">
                <a:latin typeface="Times New Roman" panose="02020603050405020304" pitchFamily="18" charset="0"/>
                <a:cs typeface="Times New Roman" panose="02020603050405020304" pitchFamily="18" charset="0"/>
              </a:rPr>
              <a:t>uploaded</a:t>
            </a:r>
            <a:r>
              <a:rPr lang="fr-FR" dirty="0">
                <a:latin typeface="Times New Roman" panose="02020603050405020304" pitchFamily="18" charset="0"/>
                <a:cs typeface="Times New Roman" panose="02020603050405020304" pitchFamily="18" charset="0"/>
              </a:rPr>
              <a:t> </a:t>
            </a:r>
          </a:p>
          <a:p>
            <a:pPr algn="ctr"/>
            <a:r>
              <a:rPr lang="fr-FR" dirty="0">
                <a:latin typeface="Times New Roman" panose="02020603050405020304" pitchFamily="18" charset="0"/>
                <a:cs typeface="Times New Roman" panose="02020603050405020304" pitchFamily="18" charset="0"/>
              </a:rPr>
              <a:t>on the </a:t>
            </a:r>
            <a:r>
              <a:rPr lang="fr-FR" dirty="0" err="1">
                <a:latin typeface="Times New Roman" panose="02020603050405020304" pitchFamily="18" charset="0"/>
                <a:cs typeface="Times New Roman" panose="02020603050405020304" pitchFamily="18" charset="0"/>
              </a:rPr>
              <a:t>website</a:t>
            </a:r>
            <a:r>
              <a:rPr lang="fr-FR" dirty="0">
                <a:latin typeface="Times New Roman" panose="02020603050405020304" pitchFamily="18" charset="0"/>
                <a:cs typeface="Times New Roman" panose="02020603050405020304" pitchFamily="18" charset="0"/>
              </a:rPr>
              <a:t> of the </a:t>
            </a:r>
            <a:r>
              <a:rPr lang="fr-FR" dirty="0" err="1">
                <a:latin typeface="Times New Roman" panose="02020603050405020304" pitchFamily="18" charset="0"/>
                <a:cs typeface="Times New Roman" panose="02020603050405020304" pitchFamily="18" charset="0"/>
              </a:rPr>
              <a:t>project</a:t>
            </a:r>
            <a:r>
              <a:rPr lang="fr-FR" dirty="0">
                <a:latin typeface="Times New Roman" panose="02020603050405020304" pitchFamily="18" charset="0"/>
                <a:cs typeface="Times New Roman" panose="02020603050405020304" pitchFamily="18" charset="0"/>
              </a:rPr>
              <a:t> : </a:t>
            </a:r>
            <a:endParaRPr lang="fr-FR" dirty="0" smtClean="0">
              <a:latin typeface="Times New Roman" panose="02020603050405020304" pitchFamily="18" charset="0"/>
              <a:cs typeface="Times New Roman" panose="02020603050405020304" pitchFamily="18" charset="0"/>
            </a:endParaRPr>
          </a:p>
          <a:p>
            <a:pPr algn="ctr"/>
            <a:endParaRPr lang="fr-FR" dirty="0" smtClean="0">
              <a:latin typeface="Times New Roman" panose="02020603050405020304" pitchFamily="18" charset="0"/>
              <a:cs typeface="Times New Roman" panose="02020603050405020304" pitchFamily="18" charset="0"/>
            </a:endParaRPr>
          </a:p>
          <a:p>
            <a:pPr algn="ctr"/>
            <a:r>
              <a:rPr lang="fr-FR" u="sng" dirty="0" smtClean="0">
                <a:solidFill>
                  <a:schemeClr val="accent1"/>
                </a:solidFill>
                <a:latin typeface="Times New Roman" panose="02020603050405020304" pitchFamily="18" charset="0"/>
                <a:cs typeface="Times New Roman" panose="02020603050405020304" pitchFamily="18" charset="0"/>
              </a:rPr>
              <a:t>www.mathsenjeu.eklablog.com</a:t>
            </a:r>
          </a:p>
        </p:txBody>
      </p:sp>
    </p:spTree>
    <p:extLst>
      <p:ext uri="{BB962C8B-B14F-4D97-AF65-F5344CB8AC3E}">
        <p14:creationId xmlns:p14="http://schemas.microsoft.com/office/powerpoint/2010/main" val="42321096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356394"/>
            <a:ext cx="1768088" cy="1034980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16878" y="-1225"/>
            <a:ext cx="1461261" cy="10685638"/>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13395" cy="106918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607748" y="973005"/>
            <a:ext cx="5525710" cy="1996943"/>
          </a:xfrm>
          <a:prstGeom prst="rect">
            <a:avLst/>
          </a:prstGeom>
        </p:spPr>
        <p:txBody>
          <a:bodyPr vert="horz" lIns="91440" tIns="45720" rIns="91440" bIns="45720" rtlCol="0" anchor="ctr" anchorCtr="1">
            <a:normAutofit/>
          </a:bodyPr>
          <a:lstStyle/>
          <a:p>
            <a:r>
              <a:rPr lang="fr-FR" dirty="0" err="1"/>
              <a:t>title</a:t>
            </a:r>
            <a:endParaRPr lang="en-US" dirty="0"/>
          </a:p>
        </p:txBody>
      </p:sp>
      <p:sp>
        <p:nvSpPr>
          <p:cNvPr id="3" name="Text Placeholder 2"/>
          <p:cNvSpPr>
            <a:spLocks noGrp="1"/>
          </p:cNvSpPr>
          <p:nvPr>
            <p:ph type="body" idx="1"/>
          </p:nvPr>
        </p:nvSpPr>
        <p:spPr>
          <a:xfrm>
            <a:off x="1605446" y="3326342"/>
            <a:ext cx="5528012" cy="6058694"/>
          </a:xfrm>
          <a:prstGeom prst="rect">
            <a:avLst/>
          </a:prstGeom>
        </p:spPr>
        <p:txBody>
          <a:bodyPr vert="horz" lIns="91440" tIns="45720" rIns="91440" bIns="45720" rtlCol="0">
            <a:normAutofit/>
          </a:body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2"/>
          </p:nvPr>
        </p:nvSpPr>
        <p:spPr>
          <a:xfrm>
            <a:off x="6424739" y="9557522"/>
            <a:ext cx="710755" cy="577458"/>
          </a:xfrm>
          <a:prstGeom prst="rect">
            <a:avLst/>
          </a:prstGeom>
        </p:spPr>
        <p:txBody>
          <a:bodyPr vert="horz" lIns="91440" tIns="45720" rIns="91440" bIns="45720" rtlCol="0" anchor="ctr"/>
          <a:lstStyle>
            <a:lvl1pPr algn="r">
              <a:defRPr sz="558">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1605447" y="9565896"/>
            <a:ext cx="4724796" cy="569240"/>
          </a:xfrm>
          <a:prstGeom prst="rect">
            <a:avLst/>
          </a:prstGeom>
        </p:spPr>
        <p:txBody>
          <a:bodyPr vert="horz" lIns="91440" tIns="45720" rIns="91440" bIns="45720" rtlCol="0" anchor="ctr"/>
          <a:lstStyle>
            <a:lvl1pPr algn="l">
              <a:defRPr sz="55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329752" y="1228175"/>
            <a:ext cx="483496" cy="569240"/>
          </a:xfrm>
          <a:prstGeom prst="rect">
            <a:avLst/>
          </a:prstGeom>
        </p:spPr>
        <p:txBody>
          <a:bodyPr vert="horz" lIns="91440" tIns="45720" rIns="91440" bIns="45720" rtlCol="0" anchor="ctr"/>
          <a:lstStyle>
            <a:lvl1pPr algn="r">
              <a:defRPr sz="2000">
                <a:solidFill>
                  <a:schemeClr val="accent6">
                    <a:lumMod val="50000"/>
                  </a:schemeClr>
                </a:solidFill>
                <a:latin typeface="KG Wake Me Up" panose="02000000000000000000" pitchFamily="2" charset="0"/>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9860639"/>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889" r:id="rId4"/>
    <p:sldLayoutId id="2147483909" r:id="rId5"/>
  </p:sldLayoutIdLst>
  <p:timing>
    <p:tnLst>
      <p:par>
        <p:cTn id="1" dur="indefinite" restart="never" nodeType="tmRoot"/>
      </p:par>
    </p:tnLst>
  </p:timing>
  <p:hf hdr="0" ftr="0" dt="0"/>
  <p:txStyles>
    <p:titleStyle>
      <a:lvl1pPr algn="l" defTabSz="283510" rtl="0" eaLnBrk="1" latinLnBrk="0" hangingPunct="1">
        <a:spcBef>
          <a:spcPct val="0"/>
        </a:spcBef>
        <a:buNone/>
        <a:defRPr sz="2232" kern="1200">
          <a:solidFill>
            <a:schemeClr val="accent6">
              <a:lumMod val="50000"/>
            </a:schemeClr>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2632" indent="-212632" algn="l" defTabSz="283510" rtl="0" eaLnBrk="1" latinLnBrk="0" hangingPunct="1">
        <a:spcBef>
          <a:spcPts val="620"/>
        </a:spcBef>
        <a:spcAft>
          <a:spcPts val="0"/>
        </a:spcAft>
        <a:buClr>
          <a:schemeClr val="accent1"/>
        </a:buClr>
        <a:buFont typeface="Wingdings 3" charset="2"/>
        <a:buChar char=""/>
        <a:defRPr sz="1100" b="0" u="none"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1pPr>
      <a:lvl2pPr marL="460703" indent="-177194" algn="l" defTabSz="283510" rtl="0" eaLnBrk="1" latinLnBrk="0" hangingPunct="1">
        <a:spcBef>
          <a:spcPts val="620"/>
        </a:spcBef>
        <a:spcAft>
          <a:spcPts val="0"/>
        </a:spcAft>
        <a:buClr>
          <a:schemeClr val="accent1"/>
        </a:buClr>
        <a:buFont typeface="Times New Roman" panose="02020603050405020304" pitchFamily="18" charset="0"/>
        <a:buChar char="►"/>
        <a:defRPr sz="1000" b="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2pPr>
      <a:lvl3pPr marL="70877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i="1"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3pPr>
      <a:lvl4pPr marL="992284" indent="-141755"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4pPr>
      <a:lvl5pPr marL="1305489" indent="-171450" algn="l" defTabSz="283510" rtl="0" eaLnBrk="1" latinLnBrk="0" hangingPunct="1">
        <a:spcBef>
          <a:spcPts val="620"/>
        </a:spcBef>
        <a:spcAft>
          <a:spcPts val="0"/>
        </a:spcAft>
        <a:buClr>
          <a:schemeClr val="accent1"/>
        </a:buClr>
        <a:buFont typeface="Times New Roman" panose="02020603050405020304" pitchFamily="18" charset="0"/>
        <a:buChar char="●"/>
        <a:defRPr sz="900" kern="1200">
          <a:solidFill>
            <a:schemeClr val="tx1">
              <a:lumMod val="75000"/>
              <a:lumOff val="25000"/>
            </a:schemeClr>
          </a:solidFill>
          <a:latin typeface="Times New Roman" panose="02020603050405020304" pitchFamily="18" charset="0"/>
          <a:ea typeface="+mn-ea"/>
          <a:cs typeface="Times New Roman" panose="02020603050405020304" pitchFamily="18" charset="0"/>
        </a:defRPr>
      </a:lvl5pPr>
      <a:lvl6pPr marL="155930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6pPr>
      <a:lvl7pPr marL="184281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7pPr>
      <a:lvl8pPr marL="212632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8pPr>
      <a:lvl9pPr marL="2409833" indent="-141755" algn="l" defTabSz="283510" rtl="0" eaLnBrk="1" latinLnBrk="0" hangingPunct="1">
        <a:spcBef>
          <a:spcPts val="620"/>
        </a:spcBef>
        <a:spcAft>
          <a:spcPts val="0"/>
        </a:spcAft>
        <a:buClr>
          <a:schemeClr val="accent1"/>
        </a:buClr>
        <a:buFont typeface="Wingdings 3" charset="2"/>
        <a:buChar char=""/>
        <a:defRPr sz="744" kern="1200">
          <a:solidFill>
            <a:schemeClr val="tx1">
              <a:lumMod val="75000"/>
              <a:lumOff val="25000"/>
            </a:schemeClr>
          </a:solidFill>
          <a:latin typeface="+mn-lt"/>
          <a:ea typeface="+mn-ea"/>
          <a:cs typeface="+mn-cs"/>
        </a:defRPr>
      </a:lvl9pPr>
    </p:bodyStyle>
    <p:otherStyle>
      <a:defPPr>
        <a:defRPr lang="en-US"/>
      </a:defPPr>
      <a:lvl1pPr marL="0" algn="l" defTabSz="283510" rtl="0" eaLnBrk="1" latinLnBrk="0" hangingPunct="1">
        <a:defRPr sz="1116" kern="1200">
          <a:solidFill>
            <a:schemeClr val="tx1"/>
          </a:solidFill>
          <a:latin typeface="+mn-lt"/>
          <a:ea typeface="+mn-ea"/>
          <a:cs typeface="+mn-cs"/>
        </a:defRPr>
      </a:lvl1pPr>
      <a:lvl2pPr marL="283510" algn="l" defTabSz="283510" rtl="0" eaLnBrk="1" latinLnBrk="0" hangingPunct="1">
        <a:defRPr sz="1116" kern="1200">
          <a:solidFill>
            <a:schemeClr val="tx1"/>
          </a:solidFill>
          <a:latin typeface="+mn-lt"/>
          <a:ea typeface="+mn-ea"/>
          <a:cs typeface="+mn-cs"/>
        </a:defRPr>
      </a:lvl2pPr>
      <a:lvl3pPr marL="567019" algn="l" defTabSz="283510" rtl="0" eaLnBrk="1" latinLnBrk="0" hangingPunct="1">
        <a:defRPr sz="1116" kern="1200">
          <a:solidFill>
            <a:schemeClr val="tx1"/>
          </a:solidFill>
          <a:latin typeface="+mn-lt"/>
          <a:ea typeface="+mn-ea"/>
          <a:cs typeface="+mn-cs"/>
        </a:defRPr>
      </a:lvl3pPr>
      <a:lvl4pPr marL="850529" algn="l" defTabSz="283510" rtl="0" eaLnBrk="1" latinLnBrk="0" hangingPunct="1">
        <a:defRPr sz="1116" kern="1200">
          <a:solidFill>
            <a:schemeClr val="tx1"/>
          </a:solidFill>
          <a:latin typeface="+mn-lt"/>
          <a:ea typeface="+mn-ea"/>
          <a:cs typeface="+mn-cs"/>
        </a:defRPr>
      </a:lvl4pPr>
      <a:lvl5pPr marL="1134039" algn="l" defTabSz="283510" rtl="0" eaLnBrk="1" latinLnBrk="0" hangingPunct="1">
        <a:defRPr sz="1116" kern="1200">
          <a:solidFill>
            <a:schemeClr val="tx1"/>
          </a:solidFill>
          <a:latin typeface="+mn-lt"/>
          <a:ea typeface="+mn-ea"/>
          <a:cs typeface="+mn-cs"/>
        </a:defRPr>
      </a:lvl5pPr>
      <a:lvl6pPr marL="1417549" algn="l" defTabSz="283510" rtl="0" eaLnBrk="1" latinLnBrk="0" hangingPunct="1">
        <a:defRPr sz="1116" kern="1200">
          <a:solidFill>
            <a:schemeClr val="tx1"/>
          </a:solidFill>
          <a:latin typeface="+mn-lt"/>
          <a:ea typeface="+mn-ea"/>
          <a:cs typeface="+mn-cs"/>
        </a:defRPr>
      </a:lvl6pPr>
      <a:lvl7pPr marL="1701058" algn="l" defTabSz="283510" rtl="0" eaLnBrk="1" latinLnBrk="0" hangingPunct="1">
        <a:defRPr sz="1116" kern="1200">
          <a:solidFill>
            <a:schemeClr val="tx1"/>
          </a:solidFill>
          <a:latin typeface="+mn-lt"/>
          <a:ea typeface="+mn-ea"/>
          <a:cs typeface="+mn-cs"/>
        </a:defRPr>
      </a:lvl7pPr>
      <a:lvl8pPr marL="1984568" algn="l" defTabSz="283510" rtl="0" eaLnBrk="1" latinLnBrk="0" hangingPunct="1">
        <a:defRPr sz="1116" kern="1200">
          <a:solidFill>
            <a:schemeClr val="tx1"/>
          </a:solidFill>
          <a:latin typeface="+mn-lt"/>
          <a:ea typeface="+mn-ea"/>
          <a:cs typeface="+mn-cs"/>
        </a:defRPr>
      </a:lvl8pPr>
      <a:lvl9pPr marL="2268078" algn="l" defTabSz="283510"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l-SI" dirty="0" smtClean="0"/>
              <a:t>GEOMETRY</a:t>
            </a:r>
            <a:br>
              <a:rPr lang="sl-SI" dirty="0" smtClean="0"/>
            </a:br>
            <a:r>
              <a:rPr lang="sl-SI" dirty="0" err="1"/>
              <a:t>Geometric</a:t>
            </a:r>
            <a:r>
              <a:rPr lang="sl-SI" dirty="0"/>
              <a:t> </a:t>
            </a:r>
            <a:r>
              <a:rPr lang="sl-SI" dirty="0" err="1"/>
              <a:t>terms</a:t>
            </a:r>
            <a:endParaRPr lang="en-US" dirty="0"/>
          </a:p>
        </p:txBody>
      </p:sp>
      <p:sp>
        <p:nvSpPr>
          <p:cNvPr id="3" name="Espace réservé du texte 2"/>
          <p:cNvSpPr>
            <a:spLocks noGrp="1"/>
          </p:cNvSpPr>
          <p:nvPr>
            <p:ph type="body" sz="quarter" idx="13"/>
          </p:nvPr>
        </p:nvSpPr>
        <p:spPr>
          <a:xfrm>
            <a:off x="582180" y="1266769"/>
            <a:ext cx="900000" cy="409506"/>
          </a:xfrm>
        </p:spPr>
        <p:txBody>
          <a:bodyPr/>
          <a:lstStyle/>
          <a:p>
            <a:r>
              <a:rPr lang="sl-SI" dirty="0" err="1" smtClean="0"/>
              <a:t>fourth</a:t>
            </a:r>
            <a:endParaRPr lang="en-US" dirty="0"/>
          </a:p>
        </p:txBody>
      </p:sp>
      <p:sp>
        <p:nvSpPr>
          <p:cNvPr id="4" name="Espace réservé du texte 3"/>
          <p:cNvSpPr>
            <a:spLocks noGrp="1"/>
          </p:cNvSpPr>
          <p:nvPr>
            <p:ph type="body" sz="quarter" idx="15"/>
          </p:nvPr>
        </p:nvSpPr>
        <p:spPr>
          <a:xfrm>
            <a:off x="587056" y="2258170"/>
            <a:ext cx="3164172" cy="1086598"/>
          </a:xfrm>
        </p:spPr>
        <p:txBody>
          <a:bodyPr/>
          <a:lstStyle/>
          <a:p>
            <a:r>
              <a:rPr lang="en-US" dirty="0"/>
              <a:t>learning </a:t>
            </a:r>
            <a:r>
              <a:rPr lang="sl-SI" dirty="0" err="1" smtClean="0"/>
              <a:t>and</a:t>
            </a:r>
            <a:r>
              <a:rPr lang="sl-SI" dirty="0" smtClean="0"/>
              <a:t> </a:t>
            </a:r>
            <a:r>
              <a:rPr lang="sl-SI" dirty="0" err="1" smtClean="0"/>
              <a:t>revising</a:t>
            </a:r>
            <a:r>
              <a:rPr lang="sl-SI" dirty="0" smtClean="0"/>
              <a:t> </a:t>
            </a:r>
            <a:r>
              <a:rPr lang="en-US" dirty="0" smtClean="0"/>
              <a:t>geometry vocabulary </a:t>
            </a:r>
            <a:r>
              <a:rPr lang="en-US" dirty="0"/>
              <a:t>and </a:t>
            </a:r>
            <a:r>
              <a:rPr lang="sl-SI" dirty="0" err="1" smtClean="0"/>
              <a:t>learn</a:t>
            </a:r>
            <a:r>
              <a:rPr lang="en-US" dirty="0" err="1" smtClean="0"/>
              <a:t>ing</a:t>
            </a:r>
            <a:r>
              <a:rPr lang="en-US" dirty="0" smtClean="0"/>
              <a:t> </a:t>
            </a:r>
            <a:r>
              <a:rPr lang="en-US" dirty="0"/>
              <a:t>geometric terms </a:t>
            </a:r>
          </a:p>
          <a:p>
            <a:r>
              <a:rPr lang="en-US" dirty="0"/>
              <a:t>working in groups</a:t>
            </a:r>
          </a:p>
          <a:p>
            <a:endParaRPr lang="en-US" dirty="0"/>
          </a:p>
        </p:txBody>
      </p:sp>
      <p:sp>
        <p:nvSpPr>
          <p:cNvPr id="5" name="Espace réservé du texte 4"/>
          <p:cNvSpPr>
            <a:spLocks noGrp="1"/>
          </p:cNvSpPr>
          <p:nvPr>
            <p:ph type="body" sz="quarter" idx="16"/>
          </p:nvPr>
        </p:nvSpPr>
        <p:spPr>
          <a:xfrm>
            <a:off x="1536590" y="1357437"/>
            <a:ext cx="1079390" cy="387138"/>
          </a:xfrm>
        </p:spPr>
        <p:txBody>
          <a:bodyPr>
            <a:noAutofit/>
          </a:bodyPr>
          <a:lstStyle/>
          <a:p>
            <a:r>
              <a:rPr lang="sl-SI" dirty="0" smtClean="0"/>
              <a:t>4-5 </a:t>
            </a:r>
            <a:r>
              <a:rPr lang="sl-SI" dirty="0" err="1" smtClean="0"/>
              <a:t>players</a:t>
            </a:r>
            <a:endParaRPr lang="en-US" dirty="0"/>
          </a:p>
        </p:txBody>
      </p:sp>
      <p:sp>
        <p:nvSpPr>
          <p:cNvPr id="6" name="Espace réservé du texte 5"/>
          <p:cNvSpPr>
            <a:spLocks noGrp="1"/>
          </p:cNvSpPr>
          <p:nvPr>
            <p:ph type="body" sz="quarter" idx="17"/>
          </p:nvPr>
        </p:nvSpPr>
        <p:spPr>
          <a:xfrm>
            <a:off x="2673243" y="1192696"/>
            <a:ext cx="2956279" cy="552939"/>
          </a:xfrm>
        </p:spPr>
        <p:txBody>
          <a:bodyPr>
            <a:normAutofit fontScale="92500" lnSpcReduction="20000"/>
          </a:bodyPr>
          <a:lstStyle/>
          <a:p>
            <a:r>
              <a:rPr lang="sl-SI" sz="1300" dirty="0" smtClean="0"/>
              <a:t>JERNEJA BERGANT BELAJ, </a:t>
            </a:r>
          </a:p>
          <a:p>
            <a:r>
              <a:rPr lang="sl-SI" sz="1300" dirty="0" err="1" smtClean="0"/>
              <a:t>Primary</a:t>
            </a:r>
            <a:r>
              <a:rPr lang="sl-SI" sz="1300" dirty="0" smtClean="0"/>
              <a:t> </a:t>
            </a:r>
            <a:r>
              <a:rPr lang="sl-SI" sz="1300" dirty="0" err="1"/>
              <a:t>S</a:t>
            </a:r>
            <a:r>
              <a:rPr lang="sl-SI" sz="1300" dirty="0" err="1" smtClean="0"/>
              <a:t>chool</a:t>
            </a:r>
            <a:r>
              <a:rPr lang="sl-SI" sz="1300" dirty="0" smtClean="0"/>
              <a:t>  VIČ, LJUBLJANA, SLOVENIJA</a:t>
            </a:r>
            <a:endParaRPr lang="en-US" sz="1300" dirty="0" smtClean="0"/>
          </a:p>
          <a:p>
            <a:endParaRPr lang="en-US" dirty="0"/>
          </a:p>
        </p:txBody>
      </p:sp>
      <p:sp>
        <p:nvSpPr>
          <p:cNvPr id="7" name="Espace réservé du texte 6"/>
          <p:cNvSpPr>
            <a:spLocks noGrp="1"/>
          </p:cNvSpPr>
          <p:nvPr>
            <p:ph type="body" sz="quarter" idx="18"/>
          </p:nvPr>
        </p:nvSpPr>
        <p:spPr>
          <a:xfrm>
            <a:off x="3890862" y="1962636"/>
            <a:ext cx="3168511" cy="1333014"/>
          </a:xfrm>
        </p:spPr>
        <p:txBody>
          <a:bodyPr>
            <a:normAutofit/>
          </a:bodyPr>
          <a:lstStyle/>
          <a:p>
            <a:r>
              <a:rPr lang="en-US" dirty="0"/>
              <a:t>2  bags  </a:t>
            </a:r>
          </a:p>
          <a:p>
            <a:r>
              <a:rPr lang="en-US" dirty="0"/>
              <a:t>the </a:t>
            </a:r>
            <a:r>
              <a:rPr lang="sl-SI" dirty="0" err="1" smtClean="0"/>
              <a:t>first</a:t>
            </a:r>
            <a:r>
              <a:rPr lang="en-US" dirty="0" smtClean="0"/>
              <a:t> </a:t>
            </a:r>
            <a:r>
              <a:rPr lang="en-US" dirty="0"/>
              <a:t>bag </a:t>
            </a:r>
            <a:r>
              <a:rPr lang="en-US" dirty="0" smtClean="0"/>
              <a:t>contains: </a:t>
            </a:r>
            <a:r>
              <a:rPr lang="en-US" dirty="0"/>
              <a:t>cards with geometry vocabulary: types of </a:t>
            </a:r>
            <a:r>
              <a:rPr lang="en-US" dirty="0" smtClean="0"/>
              <a:t>lines</a:t>
            </a:r>
            <a:endParaRPr lang="en-US" dirty="0"/>
          </a:p>
          <a:p>
            <a:r>
              <a:rPr lang="en-US" dirty="0"/>
              <a:t>the </a:t>
            </a:r>
            <a:r>
              <a:rPr lang="sl-SI" dirty="0" err="1" smtClean="0"/>
              <a:t>second</a:t>
            </a:r>
            <a:r>
              <a:rPr lang="en-US" dirty="0" smtClean="0"/>
              <a:t> </a:t>
            </a:r>
            <a:r>
              <a:rPr lang="en-US" dirty="0"/>
              <a:t>bag </a:t>
            </a:r>
            <a:r>
              <a:rPr lang="en-US" dirty="0" smtClean="0"/>
              <a:t>contains: </a:t>
            </a:r>
            <a:r>
              <a:rPr lang="en-US" dirty="0"/>
              <a:t>cards with geometry vocabulary: </a:t>
            </a:r>
            <a:r>
              <a:rPr lang="sl-SI" dirty="0"/>
              <a:t>2</a:t>
            </a:r>
            <a:r>
              <a:rPr lang="en-US" dirty="0" smtClean="0"/>
              <a:t>-dimensional </a:t>
            </a:r>
            <a:r>
              <a:rPr lang="en-US" dirty="0"/>
              <a:t>figures and </a:t>
            </a:r>
            <a:r>
              <a:rPr lang="en-US" dirty="0" smtClean="0"/>
              <a:t> </a:t>
            </a:r>
            <a:r>
              <a:rPr lang="en-US" dirty="0"/>
              <a:t>3-dimensional figures</a:t>
            </a:r>
          </a:p>
          <a:p>
            <a:pPr>
              <a:buFontTx/>
              <a:buChar char="-"/>
            </a:pPr>
            <a:endParaRPr lang="sl-SI" sz="1000" dirty="0" smtClean="0"/>
          </a:p>
          <a:p>
            <a:pPr>
              <a:buFontTx/>
              <a:buChar char="-"/>
            </a:pPr>
            <a:endParaRPr lang="sl-SI" dirty="0" smtClean="0"/>
          </a:p>
          <a:p>
            <a:pPr>
              <a:buFontTx/>
              <a:buChar char="-"/>
            </a:pPr>
            <a:endParaRPr lang="sl-SI" dirty="0" smtClean="0"/>
          </a:p>
          <a:p>
            <a:endParaRPr lang="en-US" dirty="0"/>
          </a:p>
        </p:txBody>
      </p:sp>
      <p:sp>
        <p:nvSpPr>
          <p:cNvPr id="8" name="Espace réservé du texte 7"/>
          <p:cNvSpPr>
            <a:spLocks noGrp="1"/>
          </p:cNvSpPr>
          <p:nvPr>
            <p:ph type="body" sz="quarter" idx="21"/>
          </p:nvPr>
        </p:nvSpPr>
        <p:spPr>
          <a:xfrm>
            <a:off x="594740" y="3743960"/>
            <a:ext cx="6480000" cy="6832550"/>
          </a:xfrm>
        </p:spPr>
        <p:txBody>
          <a:bodyPr>
            <a:normAutofit fontScale="85000" lnSpcReduction="20000"/>
          </a:bodyPr>
          <a:lstStyle/>
          <a:p>
            <a:r>
              <a:rPr lang="sl-SI" u="none" dirty="0" smtClean="0"/>
              <a:t>8-10 </a:t>
            </a:r>
            <a:r>
              <a:rPr lang="sl-SI" u="none" dirty="0" err="1" smtClean="0"/>
              <a:t>players</a:t>
            </a:r>
            <a:r>
              <a:rPr lang="sl-SI" u="none" dirty="0" smtClean="0"/>
              <a:t> </a:t>
            </a:r>
            <a:r>
              <a:rPr lang="sl-SI" u="none" dirty="0" err="1" smtClean="0"/>
              <a:t>divided</a:t>
            </a:r>
            <a:r>
              <a:rPr lang="sl-SI" u="none" dirty="0" smtClean="0"/>
              <a:t> </a:t>
            </a:r>
            <a:r>
              <a:rPr lang="sl-SI" u="none" dirty="0" smtClean="0"/>
              <a:t>in 2 </a:t>
            </a:r>
            <a:r>
              <a:rPr lang="sl-SI" u="none" dirty="0" err="1" smtClean="0"/>
              <a:t>groups</a:t>
            </a:r>
            <a:endParaRPr lang="sl-SI" u="none" dirty="0" smtClean="0"/>
          </a:p>
          <a:p>
            <a:r>
              <a:rPr lang="sl-SI" u="none" dirty="0" err="1"/>
              <a:t>g</a:t>
            </a:r>
            <a:r>
              <a:rPr lang="sl-SI" u="none" dirty="0" err="1" smtClean="0"/>
              <a:t>ive</a:t>
            </a:r>
            <a:r>
              <a:rPr lang="sl-SI" u="none" dirty="0" smtClean="0"/>
              <a:t> </a:t>
            </a:r>
            <a:r>
              <a:rPr lang="sl-SI" u="none" dirty="0" err="1" smtClean="0"/>
              <a:t>each</a:t>
            </a:r>
            <a:r>
              <a:rPr lang="sl-SI" u="none" dirty="0" smtClean="0"/>
              <a:t> </a:t>
            </a:r>
            <a:r>
              <a:rPr lang="sl-SI" u="none" dirty="0" err="1" smtClean="0"/>
              <a:t>group</a:t>
            </a:r>
            <a:r>
              <a:rPr lang="sl-SI" u="none" dirty="0" smtClean="0"/>
              <a:t> </a:t>
            </a:r>
            <a:r>
              <a:rPr lang="sl-SI" u="none" dirty="0"/>
              <a:t>o</a:t>
            </a:r>
            <a:r>
              <a:rPr lang="sl-SI" u="none" dirty="0" smtClean="0"/>
              <a:t>ne </a:t>
            </a:r>
            <a:r>
              <a:rPr lang="sl-SI" u="none" dirty="0" err="1" smtClean="0"/>
              <a:t>bag</a:t>
            </a:r>
            <a:endParaRPr lang="sl-SI" u="none" dirty="0" smtClean="0"/>
          </a:p>
          <a:p>
            <a:r>
              <a:rPr lang="sl-SI" b="1" dirty="0" smtClean="0"/>
              <a:t>1. GROUP</a:t>
            </a:r>
          </a:p>
          <a:p>
            <a:r>
              <a:rPr lang="en-US" u="none" dirty="0"/>
              <a:t>A group should have 4-5 </a:t>
            </a:r>
            <a:r>
              <a:rPr lang="en-US" u="none" dirty="0" smtClean="0"/>
              <a:t>players</a:t>
            </a:r>
            <a:r>
              <a:rPr lang="sl-SI" u="none" dirty="0" smtClean="0"/>
              <a:t>.</a:t>
            </a:r>
            <a:endParaRPr lang="sl-SI" b="1" dirty="0" smtClean="0"/>
          </a:p>
          <a:p>
            <a:r>
              <a:rPr lang="sl-SI" u="none" dirty="0" smtClean="0"/>
              <a:t>One </a:t>
            </a:r>
            <a:r>
              <a:rPr lang="sl-SI" u="none" dirty="0" err="1" smtClean="0"/>
              <a:t>of</a:t>
            </a:r>
            <a:r>
              <a:rPr lang="sl-SI" u="none" dirty="0" smtClean="0"/>
              <a:t> </a:t>
            </a:r>
            <a:r>
              <a:rPr lang="sl-SI" u="none" dirty="0" err="1" smtClean="0"/>
              <a:t>the</a:t>
            </a:r>
            <a:r>
              <a:rPr lang="sl-SI" u="none" dirty="0" smtClean="0"/>
              <a:t>  </a:t>
            </a:r>
            <a:r>
              <a:rPr lang="sl-SI" u="none" dirty="0" err="1" smtClean="0"/>
              <a:t>players</a:t>
            </a:r>
            <a:r>
              <a:rPr lang="sl-SI" u="none" dirty="0" smtClean="0"/>
              <a:t>  </a:t>
            </a:r>
            <a:r>
              <a:rPr lang="sl-SI" u="none" dirty="0" err="1" smtClean="0"/>
              <a:t>opens</a:t>
            </a:r>
            <a:r>
              <a:rPr lang="sl-SI" u="none" dirty="0" smtClean="0"/>
              <a:t> </a:t>
            </a:r>
            <a:r>
              <a:rPr lang="sl-SI" u="none" dirty="0" err="1" smtClean="0"/>
              <a:t>the</a:t>
            </a:r>
            <a:r>
              <a:rPr lang="sl-SI" u="none" dirty="0" smtClean="0"/>
              <a:t> </a:t>
            </a:r>
            <a:r>
              <a:rPr lang="sl-SI" u="none" dirty="0" err="1" smtClean="0"/>
              <a:t>bag</a:t>
            </a:r>
            <a:r>
              <a:rPr lang="sl-SI" u="none" dirty="0" smtClean="0"/>
              <a:t> </a:t>
            </a:r>
            <a:r>
              <a:rPr lang="sl-SI" u="none" dirty="0" err="1" smtClean="0"/>
              <a:t>and</a:t>
            </a:r>
            <a:r>
              <a:rPr lang="sl-SI" u="none" dirty="0" smtClean="0"/>
              <a:t> </a:t>
            </a:r>
            <a:r>
              <a:rPr lang="sl-SI" u="none" dirty="0" err="1" smtClean="0"/>
              <a:t>puts</a:t>
            </a:r>
            <a:r>
              <a:rPr lang="sl-SI" u="none" dirty="0" smtClean="0"/>
              <a:t> </a:t>
            </a:r>
            <a:r>
              <a:rPr lang="sl-SI" u="none" dirty="0" err="1" smtClean="0"/>
              <a:t>the</a:t>
            </a:r>
            <a:r>
              <a:rPr lang="sl-SI" u="none" dirty="0" smtClean="0"/>
              <a:t> </a:t>
            </a:r>
            <a:r>
              <a:rPr lang="sl-SI" u="none" dirty="0" err="1" smtClean="0"/>
              <a:t>cards</a:t>
            </a:r>
            <a:r>
              <a:rPr lang="sl-SI" u="none" dirty="0" smtClean="0"/>
              <a:t> on </a:t>
            </a:r>
            <a:r>
              <a:rPr lang="sl-SI" u="none" dirty="0" err="1" smtClean="0"/>
              <a:t>the</a:t>
            </a:r>
            <a:r>
              <a:rPr lang="sl-SI" u="none" dirty="0" smtClean="0"/>
              <a:t> table: </a:t>
            </a:r>
          </a:p>
          <a:p>
            <a:pPr marL="228600" indent="-228600">
              <a:buAutoNum type="arabicPeriod"/>
            </a:pPr>
            <a:r>
              <a:rPr lang="sl-SI" u="none" dirty="0" err="1" smtClean="0"/>
              <a:t>The</a:t>
            </a:r>
            <a:r>
              <a:rPr lang="sl-SI" u="none" dirty="0" smtClean="0"/>
              <a:t> </a:t>
            </a:r>
            <a:r>
              <a:rPr lang="sl-SI" u="none" dirty="0" err="1" smtClean="0"/>
              <a:t>first</a:t>
            </a:r>
            <a:r>
              <a:rPr lang="sl-SI" u="none" dirty="0" smtClean="0"/>
              <a:t> pl</a:t>
            </a:r>
            <a:r>
              <a:rPr lang="en-US" u="none" dirty="0" err="1" smtClean="0"/>
              <a:t>ayer</a:t>
            </a:r>
            <a:r>
              <a:rPr lang="en-US" u="none" dirty="0" smtClean="0"/>
              <a:t> display</a:t>
            </a:r>
            <a:r>
              <a:rPr lang="sl-SI" u="none" dirty="0" smtClean="0"/>
              <a:t>s</a:t>
            </a:r>
            <a:r>
              <a:rPr lang="en-US" u="none" dirty="0" smtClean="0"/>
              <a:t> </a:t>
            </a:r>
            <a:r>
              <a:rPr lang="en-US" u="none" dirty="0"/>
              <a:t>cards on the </a:t>
            </a:r>
            <a:r>
              <a:rPr lang="en-US" u="none" dirty="0" smtClean="0"/>
              <a:t>table</a:t>
            </a:r>
            <a:r>
              <a:rPr lang="sl-SI" u="none" dirty="0" smtClean="0"/>
              <a:t>. </a:t>
            </a:r>
            <a:r>
              <a:rPr lang="sl-SI" u="none" dirty="0" err="1" smtClean="0"/>
              <a:t>All</a:t>
            </a:r>
            <a:r>
              <a:rPr lang="sl-SI" u="none" dirty="0" smtClean="0"/>
              <a:t> </a:t>
            </a:r>
            <a:r>
              <a:rPr lang="sl-SI" u="none" dirty="0" err="1" smtClean="0"/>
              <a:t>of</a:t>
            </a:r>
            <a:r>
              <a:rPr lang="sl-SI" u="none" dirty="0" smtClean="0"/>
              <a:t> </a:t>
            </a:r>
            <a:r>
              <a:rPr lang="sl-SI" u="none" dirty="0" err="1" smtClean="0"/>
              <a:t>them</a:t>
            </a:r>
            <a:r>
              <a:rPr lang="sl-SI" u="none" dirty="0" smtClean="0"/>
              <a:t> </a:t>
            </a:r>
            <a:r>
              <a:rPr lang="sl-SI" u="none" dirty="0" err="1" smtClean="0"/>
              <a:t>observe</a:t>
            </a:r>
            <a:r>
              <a:rPr lang="sl-SI" u="none" dirty="0" smtClean="0"/>
              <a:t> </a:t>
            </a:r>
            <a:r>
              <a:rPr lang="sl-SI" u="none" dirty="0" err="1" smtClean="0"/>
              <a:t>words</a:t>
            </a:r>
            <a:r>
              <a:rPr lang="sl-SI" u="none" dirty="0" smtClean="0"/>
              <a:t> </a:t>
            </a:r>
            <a:r>
              <a:rPr lang="sl-SI" u="none" dirty="0" err="1" smtClean="0"/>
              <a:t>and</a:t>
            </a:r>
            <a:r>
              <a:rPr lang="sl-SI" u="none" dirty="0" smtClean="0"/>
              <a:t> </a:t>
            </a:r>
            <a:r>
              <a:rPr lang="sl-SI" u="none" dirty="0" err="1" smtClean="0"/>
              <a:t>pictures</a:t>
            </a:r>
            <a:r>
              <a:rPr lang="sl-SI" u="none" dirty="0" smtClean="0"/>
              <a:t> </a:t>
            </a:r>
            <a:r>
              <a:rPr lang="en-US" u="none" dirty="0" smtClean="0"/>
              <a:t>and </a:t>
            </a:r>
            <a:r>
              <a:rPr lang="sl-SI" u="none" dirty="0" err="1" smtClean="0"/>
              <a:t>try</a:t>
            </a:r>
            <a:r>
              <a:rPr lang="sl-SI" u="none" dirty="0" smtClean="0"/>
              <a:t> to </a:t>
            </a:r>
            <a:r>
              <a:rPr lang="sl-SI" u="none" dirty="0" err="1" smtClean="0"/>
              <a:t>find</a:t>
            </a:r>
            <a:r>
              <a:rPr lang="sl-SI" u="none" dirty="0" smtClean="0"/>
              <a:t> </a:t>
            </a:r>
            <a:r>
              <a:rPr lang="sl-SI" u="none" dirty="0" err="1" smtClean="0"/>
              <a:t>pairs</a:t>
            </a:r>
            <a:r>
              <a:rPr lang="sl-SI" u="none" dirty="0"/>
              <a:t>.</a:t>
            </a:r>
            <a:r>
              <a:rPr lang="sl-SI" u="none" dirty="0" smtClean="0"/>
              <a:t> In </a:t>
            </a:r>
            <a:r>
              <a:rPr lang="sl-SI" u="none" dirty="0" err="1" smtClean="0"/>
              <a:t>that</a:t>
            </a:r>
            <a:r>
              <a:rPr lang="sl-SI" u="none" dirty="0" smtClean="0"/>
              <a:t> </a:t>
            </a:r>
            <a:r>
              <a:rPr lang="sl-SI" u="none" dirty="0" err="1" smtClean="0"/>
              <a:t>way</a:t>
            </a:r>
            <a:r>
              <a:rPr lang="sl-SI" u="none" dirty="0" smtClean="0"/>
              <a:t> </a:t>
            </a:r>
            <a:r>
              <a:rPr lang="sl-SI" u="none" dirty="0" err="1" smtClean="0"/>
              <a:t>they</a:t>
            </a:r>
            <a:r>
              <a:rPr lang="sl-SI" u="none" dirty="0" smtClean="0"/>
              <a:t> </a:t>
            </a:r>
            <a:r>
              <a:rPr lang="en-US" u="none" dirty="0" smtClean="0"/>
              <a:t>re</a:t>
            </a:r>
            <a:r>
              <a:rPr lang="sl-SI" u="none" dirty="0" smtClean="0"/>
              <a:t>vise</a:t>
            </a:r>
            <a:r>
              <a:rPr lang="en-US" u="none" dirty="0" smtClean="0"/>
              <a:t> </a:t>
            </a:r>
            <a:r>
              <a:rPr lang="en-US" u="none" dirty="0"/>
              <a:t>and </a:t>
            </a:r>
            <a:r>
              <a:rPr lang="sl-SI" u="none" dirty="0" err="1" smtClean="0"/>
              <a:t>learn</a:t>
            </a:r>
            <a:r>
              <a:rPr lang="en-US" u="none" dirty="0" smtClean="0"/>
              <a:t> </a:t>
            </a:r>
            <a:r>
              <a:rPr lang="en-US" u="none" dirty="0"/>
              <a:t>geometric </a:t>
            </a:r>
            <a:r>
              <a:rPr lang="en-US" u="none" dirty="0" smtClean="0"/>
              <a:t>terms</a:t>
            </a:r>
            <a:r>
              <a:rPr lang="sl-SI" u="none" dirty="0" smtClean="0"/>
              <a:t>.</a:t>
            </a:r>
          </a:p>
          <a:p>
            <a:pPr marL="228600" indent="-228600">
              <a:buAutoNum type="arabicPeriod"/>
            </a:pPr>
            <a:r>
              <a:rPr lang="sl-SI" u="none" dirty="0" err="1" smtClean="0"/>
              <a:t>After</a:t>
            </a:r>
            <a:r>
              <a:rPr lang="sl-SI" u="none" dirty="0" smtClean="0"/>
              <a:t> </a:t>
            </a:r>
            <a:r>
              <a:rPr lang="sl-SI" u="none" dirty="0" err="1" smtClean="0"/>
              <a:t>finding</a:t>
            </a:r>
            <a:r>
              <a:rPr lang="sl-SI" u="none" dirty="0" smtClean="0"/>
              <a:t> </a:t>
            </a:r>
            <a:r>
              <a:rPr lang="sl-SI" u="none" dirty="0" err="1" smtClean="0"/>
              <a:t>pairs</a:t>
            </a:r>
            <a:r>
              <a:rPr lang="sl-SI" u="none" dirty="0" smtClean="0"/>
              <a:t>, </a:t>
            </a:r>
            <a:r>
              <a:rPr lang="sl-SI" u="none" dirty="0" err="1" smtClean="0"/>
              <a:t>the</a:t>
            </a:r>
            <a:r>
              <a:rPr lang="sl-SI" u="none" dirty="0" smtClean="0"/>
              <a:t> </a:t>
            </a:r>
            <a:r>
              <a:rPr lang="sl-SI" u="none" dirty="0" err="1" smtClean="0"/>
              <a:t>second</a:t>
            </a:r>
            <a:r>
              <a:rPr lang="sl-SI" u="none" dirty="0" smtClean="0"/>
              <a:t> p</a:t>
            </a:r>
            <a:r>
              <a:rPr lang="en-US" u="none" dirty="0" smtClean="0"/>
              <a:t>layer </a:t>
            </a:r>
            <a:r>
              <a:rPr lang="sl-SI" u="none" dirty="0" err="1" smtClean="0"/>
              <a:t>shuffl</a:t>
            </a:r>
            <a:r>
              <a:rPr lang="en-US" u="none" dirty="0" smtClean="0"/>
              <a:t>e</a:t>
            </a:r>
            <a:r>
              <a:rPr lang="sl-SI" u="none" dirty="0" smtClean="0"/>
              <a:t>s</a:t>
            </a:r>
            <a:r>
              <a:rPr lang="en-US" u="none" dirty="0" smtClean="0"/>
              <a:t> </a:t>
            </a:r>
            <a:r>
              <a:rPr lang="sl-SI" u="none" dirty="0" err="1" smtClean="0"/>
              <a:t>the</a:t>
            </a:r>
            <a:r>
              <a:rPr lang="sl-SI" u="none" dirty="0" smtClean="0"/>
              <a:t> </a:t>
            </a:r>
            <a:r>
              <a:rPr lang="en-US" u="none" dirty="0" smtClean="0"/>
              <a:t>cards </a:t>
            </a:r>
            <a:r>
              <a:rPr lang="en-US" u="none" dirty="0"/>
              <a:t>and </a:t>
            </a:r>
            <a:r>
              <a:rPr lang="sl-SI" u="none" dirty="0" err="1" smtClean="0"/>
              <a:t>sets</a:t>
            </a:r>
            <a:r>
              <a:rPr lang="en-US" u="none" dirty="0" smtClean="0"/>
              <a:t> them</a:t>
            </a:r>
            <a:r>
              <a:rPr lang="sl-SI" u="none" dirty="0" smtClean="0"/>
              <a:t> </a:t>
            </a:r>
            <a:r>
              <a:rPr lang="sl-SI" u="none" dirty="0" err="1" smtClean="0"/>
              <a:t>facing</a:t>
            </a:r>
            <a:r>
              <a:rPr lang="sl-SI" u="none" dirty="0" smtClean="0"/>
              <a:t> </a:t>
            </a:r>
            <a:r>
              <a:rPr lang="sl-SI" u="none" dirty="0" err="1" smtClean="0"/>
              <a:t>down</a:t>
            </a:r>
            <a:r>
              <a:rPr lang="sl-SI" u="none" dirty="0" smtClean="0"/>
              <a:t> on </a:t>
            </a:r>
            <a:r>
              <a:rPr lang="sl-SI" u="none" dirty="0" err="1" smtClean="0"/>
              <a:t>the</a:t>
            </a:r>
            <a:r>
              <a:rPr lang="sl-SI" u="none" dirty="0" smtClean="0"/>
              <a:t> table (</a:t>
            </a:r>
            <a:r>
              <a:rPr lang="en-US" u="none" dirty="0" smtClean="0"/>
              <a:t>in</a:t>
            </a:r>
            <a:r>
              <a:rPr lang="sl-SI" u="none" dirty="0" smtClean="0"/>
              <a:t> </a:t>
            </a:r>
            <a:r>
              <a:rPr lang="sl-SI" u="none" dirty="0" err="1" smtClean="0"/>
              <a:t>the</a:t>
            </a:r>
            <a:r>
              <a:rPr lang="sl-SI" u="none" dirty="0" smtClean="0"/>
              <a:t> </a:t>
            </a:r>
            <a:r>
              <a:rPr lang="sl-SI" u="none" dirty="0" err="1" smtClean="0"/>
              <a:t>way</a:t>
            </a:r>
            <a:r>
              <a:rPr lang="sl-SI" u="none" dirty="0" smtClean="0"/>
              <a:t> like </a:t>
            </a:r>
            <a:r>
              <a:rPr lang="en-US" u="none" dirty="0" smtClean="0"/>
              <a:t>board game </a:t>
            </a:r>
            <a:r>
              <a:rPr lang="sl-SI" u="none" dirty="0" smtClean="0"/>
              <a:t>M</a:t>
            </a:r>
            <a:r>
              <a:rPr lang="en-US" u="none" dirty="0" err="1" smtClean="0"/>
              <a:t>emor</a:t>
            </a:r>
            <a:r>
              <a:rPr lang="sl-SI" u="none" dirty="0" smtClean="0"/>
              <a:t>y (4x6)).</a:t>
            </a:r>
          </a:p>
          <a:p>
            <a:pPr marL="228600" indent="-228600">
              <a:buAutoNum type="arabicPeriod"/>
            </a:pPr>
            <a:endParaRPr lang="sl-SI" u="none" dirty="0"/>
          </a:p>
          <a:p>
            <a:pPr marL="228600" indent="-228600">
              <a:buAutoNum type="arabicPeriod"/>
            </a:pPr>
            <a:endParaRPr lang="sl-SI" u="none" dirty="0" smtClean="0"/>
          </a:p>
          <a:p>
            <a:pPr marL="228600" indent="-228600">
              <a:buAutoNum type="arabicPeriod"/>
            </a:pPr>
            <a:endParaRPr lang="sl-SI" u="none" dirty="0"/>
          </a:p>
          <a:p>
            <a:pPr marL="0" indent="0">
              <a:buNone/>
            </a:pPr>
            <a:endParaRPr lang="sl-SI" u="none" dirty="0" smtClean="0"/>
          </a:p>
          <a:p>
            <a:pPr marL="228600" indent="-228600">
              <a:buAutoNum type="arabicPeriod"/>
            </a:pPr>
            <a:endParaRPr lang="sl-SI" u="none" dirty="0" smtClean="0"/>
          </a:p>
          <a:p>
            <a:pPr marL="228600" indent="-228600">
              <a:buAutoNum type="arabicPeriod"/>
            </a:pPr>
            <a:endParaRPr lang="sl-SI" u="none" dirty="0" smtClean="0"/>
          </a:p>
          <a:p>
            <a:pPr marL="228600" indent="-228600">
              <a:buAutoNum type="arabicPeriod"/>
            </a:pPr>
            <a:endParaRPr lang="en-US" u="none" dirty="0"/>
          </a:p>
          <a:p>
            <a:pPr marL="228600" indent="-228600">
              <a:buAutoNum type="arabicPeriod"/>
            </a:pPr>
            <a:r>
              <a:rPr lang="sl-SI" u="none" dirty="0" err="1" smtClean="0"/>
              <a:t>The</a:t>
            </a:r>
            <a:r>
              <a:rPr lang="sl-SI" u="none" dirty="0" smtClean="0"/>
              <a:t> </a:t>
            </a:r>
            <a:r>
              <a:rPr lang="sl-SI" u="none" dirty="0" err="1" smtClean="0"/>
              <a:t>third</a:t>
            </a:r>
            <a:r>
              <a:rPr lang="sl-SI" u="none" dirty="0" smtClean="0"/>
              <a:t> </a:t>
            </a:r>
            <a:r>
              <a:rPr lang="sl-SI" u="none" dirty="0" err="1" smtClean="0"/>
              <a:t>player</a:t>
            </a:r>
            <a:r>
              <a:rPr lang="sl-SI" u="none" dirty="0" smtClean="0"/>
              <a:t> </a:t>
            </a:r>
            <a:r>
              <a:rPr lang="sl-SI" u="none" dirty="0" err="1" smtClean="0"/>
              <a:t>starts</a:t>
            </a:r>
            <a:r>
              <a:rPr lang="sl-SI" u="none" dirty="0" smtClean="0"/>
              <a:t> </a:t>
            </a:r>
            <a:r>
              <a:rPr lang="sl-SI" u="none" dirty="0" err="1" smtClean="0"/>
              <a:t>Memory</a:t>
            </a:r>
            <a:r>
              <a:rPr lang="sl-SI" u="none" dirty="0" smtClean="0"/>
              <a:t> game</a:t>
            </a:r>
            <a:r>
              <a:rPr lang="sl-SI" u="none" dirty="0"/>
              <a:t>. </a:t>
            </a:r>
            <a:r>
              <a:rPr lang="sl-SI" u="none" dirty="0" smtClean="0"/>
              <a:t>He </a:t>
            </a:r>
            <a:r>
              <a:rPr lang="sl-SI" u="none" dirty="0" err="1" smtClean="0"/>
              <a:t>reveals</a:t>
            </a:r>
            <a:r>
              <a:rPr lang="sl-SI" u="none" dirty="0" smtClean="0"/>
              <a:t> </a:t>
            </a:r>
            <a:r>
              <a:rPr lang="sl-SI" u="none" dirty="0" err="1" smtClean="0"/>
              <a:t>two</a:t>
            </a:r>
            <a:r>
              <a:rPr lang="sl-SI" u="none" dirty="0" smtClean="0"/>
              <a:t> </a:t>
            </a:r>
            <a:r>
              <a:rPr lang="sl-SI" u="none" dirty="0" err="1" smtClean="0"/>
              <a:t>cards</a:t>
            </a:r>
            <a:r>
              <a:rPr lang="sl-SI" u="none" dirty="0"/>
              <a:t>, </a:t>
            </a:r>
            <a:r>
              <a:rPr lang="sl-SI" u="none" dirty="0" err="1" smtClean="0"/>
              <a:t>names</a:t>
            </a:r>
            <a:r>
              <a:rPr lang="sl-SI" u="none" dirty="0" smtClean="0"/>
              <a:t> </a:t>
            </a:r>
            <a:r>
              <a:rPr lang="sl-SI" u="none" dirty="0" err="1"/>
              <a:t>them</a:t>
            </a:r>
            <a:r>
              <a:rPr lang="sl-SI" u="none" dirty="0"/>
              <a:t> out </a:t>
            </a:r>
            <a:r>
              <a:rPr lang="sl-SI" u="none" dirty="0" err="1" smtClean="0"/>
              <a:t>loud</a:t>
            </a:r>
            <a:r>
              <a:rPr lang="sl-SI" u="none" dirty="0" smtClean="0"/>
              <a:t> </a:t>
            </a:r>
            <a:r>
              <a:rPr lang="sl-SI" u="none" dirty="0" err="1" smtClean="0"/>
              <a:t>and</a:t>
            </a:r>
            <a:r>
              <a:rPr lang="sl-SI" u="none" dirty="0" smtClean="0"/>
              <a:t> </a:t>
            </a:r>
            <a:r>
              <a:rPr lang="sl-SI" u="none" dirty="0" err="1" smtClean="0"/>
              <a:t>puts</a:t>
            </a:r>
            <a:r>
              <a:rPr lang="sl-SI" u="none" dirty="0" smtClean="0"/>
              <a:t> </a:t>
            </a:r>
            <a:r>
              <a:rPr lang="sl-SI" u="none" dirty="0" err="1" smtClean="0"/>
              <a:t>them</a:t>
            </a:r>
            <a:r>
              <a:rPr lang="sl-SI" u="none" dirty="0" smtClean="0"/>
              <a:t> back, </a:t>
            </a:r>
            <a:r>
              <a:rPr lang="sl-SI" u="none" dirty="0" err="1" smtClean="0"/>
              <a:t>if</a:t>
            </a:r>
            <a:r>
              <a:rPr lang="sl-SI" u="none" dirty="0" smtClean="0"/>
              <a:t> </a:t>
            </a:r>
            <a:r>
              <a:rPr lang="sl-SI" u="none" dirty="0" err="1" smtClean="0"/>
              <a:t>they</a:t>
            </a:r>
            <a:r>
              <a:rPr lang="sl-SI" u="none" dirty="0" smtClean="0"/>
              <a:t> are not a </a:t>
            </a:r>
            <a:r>
              <a:rPr lang="sl-SI" u="none" dirty="0" err="1" smtClean="0"/>
              <a:t>pair</a:t>
            </a:r>
            <a:r>
              <a:rPr lang="sl-SI" u="none" dirty="0" smtClean="0"/>
              <a:t>. </a:t>
            </a:r>
            <a:r>
              <a:rPr lang="en-US" u="none" dirty="0"/>
              <a:t>If he finds a pair, he can take it</a:t>
            </a:r>
            <a:r>
              <a:rPr lang="sl-SI" u="none" dirty="0" smtClean="0"/>
              <a:t>. </a:t>
            </a:r>
            <a:r>
              <a:rPr lang="sl-SI" u="none" dirty="0" err="1" smtClean="0"/>
              <a:t>The</a:t>
            </a:r>
            <a:r>
              <a:rPr lang="sl-SI" u="none" dirty="0" smtClean="0"/>
              <a:t> </a:t>
            </a:r>
            <a:r>
              <a:rPr lang="sl-SI" u="none" dirty="0" err="1" smtClean="0"/>
              <a:t>players</a:t>
            </a:r>
            <a:r>
              <a:rPr lang="sl-SI" u="none" dirty="0" smtClean="0"/>
              <a:t> take </a:t>
            </a:r>
            <a:r>
              <a:rPr lang="sl-SI" u="none" dirty="0" err="1" smtClean="0"/>
              <a:t>turns</a:t>
            </a:r>
            <a:r>
              <a:rPr lang="sl-SI" u="none" dirty="0" smtClean="0"/>
              <a:t> </a:t>
            </a:r>
            <a:r>
              <a:rPr lang="sl-SI" u="none" dirty="0" err="1" smtClean="0"/>
              <a:t>and</a:t>
            </a:r>
            <a:r>
              <a:rPr lang="sl-SI" u="none" dirty="0" smtClean="0"/>
              <a:t>  </a:t>
            </a:r>
            <a:r>
              <a:rPr lang="en-US" u="none" dirty="0" smtClean="0"/>
              <a:t>play </a:t>
            </a:r>
            <a:r>
              <a:rPr lang="sl-SI" u="none" dirty="0" smtClean="0"/>
              <a:t>M</a:t>
            </a:r>
            <a:r>
              <a:rPr lang="en-US" u="none" dirty="0" err="1" smtClean="0"/>
              <a:t>emory</a:t>
            </a:r>
            <a:r>
              <a:rPr lang="en-US" u="none" dirty="0"/>
              <a:t>. When they </a:t>
            </a:r>
            <a:r>
              <a:rPr lang="en-US" u="none" dirty="0" smtClean="0"/>
              <a:t>pi</a:t>
            </a:r>
            <a:r>
              <a:rPr lang="sl-SI" u="none" dirty="0" smtClean="0"/>
              <a:t>c</a:t>
            </a:r>
            <a:r>
              <a:rPr lang="en-US" u="none" dirty="0" smtClean="0"/>
              <a:t>k </a:t>
            </a:r>
            <a:r>
              <a:rPr lang="en-US" u="none" dirty="0"/>
              <a:t>up </a:t>
            </a:r>
            <a:r>
              <a:rPr lang="en-US" u="none" dirty="0" smtClean="0"/>
              <a:t>pair</a:t>
            </a:r>
            <a:r>
              <a:rPr lang="sl-SI" u="none" dirty="0" smtClean="0"/>
              <a:t>s</a:t>
            </a:r>
            <a:r>
              <a:rPr lang="en-US" u="none" dirty="0" smtClean="0"/>
              <a:t>, </a:t>
            </a:r>
            <a:r>
              <a:rPr lang="en-US" u="none" dirty="0"/>
              <a:t>they must name geometric terms on </a:t>
            </a:r>
            <a:r>
              <a:rPr lang="en-US" u="none" dirty="0" smtClean="0"/>
              <a:t>cards</a:t>
            </a:r>
            <a:r>
              <a:rPr lang="sl-SI" u="none" dirty="0" smtClean="0"/>
              <a:t>.</a:t>
            </a:r>
            <a:endParaRPr lang="en-US" u="none" dirty="0"/>
          </a:p>
          <a:p>
            <a:pPr marL="228600" indent="-228600">
              <a:buAutoNum type="arabicPeriod"/>
            </a:pPr>
            <a:r>
              <a:rPr lang="sl-SI" u="none" dirty="0" err="1" smtClean="0"/>
              <a:t>The</a:t>
            </a:r>
            <a:r>
              <a:rPr lang="sl-SI" u="none" dirty="0" smtClean="0"/>
              <a:t> </a:t>
            </a:r>
            <a:r>
              <a:rPr lang="sl-SI" u="none" dirty="0" err="1" smtClean="0"/>
              <a:t>player</a:t>
            </a:r>
            <a:r>
              <a:rPr lang="sl-SI" u="none" dirty="0" smtClean="0"/>
              <a:t>, </a:t>
            </a:r>
            <a:r>
              <a:rPr lang="sl-SI" u="none" dirty="0" err="1" smtClean="0"/>
              <a:t>who</a:t>
            </a:r>
            <a:r>
              <a:rPr lang="sl-SI" u="none" dirty="0" smtClean="0"/>
              <a:t> </a:t>
            </a:r>
            <a:r>
              <a:rPr lang="sl-SI" u="none" dirty="0" err="1" smtClean="0"/>
              <a:t>takes</a:t>
            </a:r>
            <a:r>
              <a:rPr lang="sl-SI" u="none" dirty="0" smtClean="0"/>
              <a:t> a </a:t>
            </a:r>
            <a:r>
              <a:rPr lang="sl-SI" u="none" dirty="0" err="1" smtClean="0"/>
              <a:t>pair</a:t>
            </a:r>
            <a:r>
              <a:rPr lang="sl-SI" u="none" dirty="0" smtClean="0"/>
              <a:t> </a:t>
            </a:r>
            <a:r>
              <a:rPr lang="sl-SI" u="none" dirty="0" err="1" smtClean="0"/>
              <a:t>and</a:t>
            </a:r>
            <a:r>
              <a:rPr lang="sl-SI" u="none" dirty="0" smtClean="0"/>
              <a:t> </a:t>
            </a:r>
            <a:r>
              <a:rPr lang="sl-SI" u="none" dirty="0" err="1" smtClean="0"/>
              <a:t>puts</a:t>
            </a:r>
            <a:r>
              <a:rPr lang="sl-SI" u="none" dirty="0" smtClean="0"/>
              <a:t> it in front </a:t>
            </a:r>
            <a:r>
              <a:rPr lang="sl-SI" u="none" dirty="0" err="1" smtClean="0"/>
              <a:t>of</a:t>
            </a:r>
            <a:r>
              <a:rPr lang="sl-SI" u="none" dirty="0" smtClean="0"/>
              <a:t> </a:t>
            </a:r>
            <a:r>
              <a:rPr lang="sl-SI" u="none" dirty="0" err="1" smtClean="0"/>
              <a:t>him</a:t>
            </a:r>
            <a:r>
              <a:rPr lang="sl-SI" u="none" dirty="0" smtClean="0"/>
              <a:t> </a:t>
            </a:r>
            <a:r>
              <a:rPr lang="en-US" u="none" dirty="0" smtClean="0"/>
              <a:t>on </a:t>
            </a:r>
            <a:r>
              <a:rPr lang="sl-SI" u="none" dirty="0" err="1" smtClean="0"/>
              <a:t>the</a:t>
            </a:r>
            <a:r>
              <a:rPr lang="sl-SI" u="none" dirty="0" smtClean="0"/>
              <a:t> </a:t>
            </a:r>
            <a:r>
              <a:rPr lang="en-US" u="none" dirty="0" smtClean="0"/>
              <a:t>t</a:t>
            </a:r>
            <a:r>
              <a:rPr lang="sl-SI" u="none" dirty="0" smtClean="0"/>
              <a:t>a</a:t>
            </a:r>
            <a:r>
              <a:rPr lang="en-US" u="none" dirty="0" err="1" smtClean="0"/>
              <a:t>ble</a:t>
            </a:r>
            <a:r>
              <a:rPr lang="sl-SI" u="none" dirty="0" smtClean="0"/>
              <a:t>,</a:t>
            </a:r>
            <a:r>
              <a:rPr lang="en-US" u="none" dirty="0" smtClean="0"/>
              <a:t> </a:t>
            </a:r>
            <a:r>
              <a:rPr lang="sl-SI" u="none" dirty="0" err="1" smtClean="0"/>
              <a:t>can</a:t>
            </a:r>
            <a:r>
              <a:rPr lang="en-US" u="none" dirty="0" smtClean="0"/>
              <a:t> g</a:t>
            </a:r>
            <a:r>
              <a:rPr lang="sl-SI" u="none" dirty="0" smtClean="0"/>
              <a:t>et</a:t>
            </a:r>
            <a:r>
              <a:rPr lang="en-US" u="none" dirty="0" smtClean="0"/>
              <a:t> </a:t>
            </a:r>
            <a:r>
              <a:rPr lang="en-US" u="none" dirty="0"/>
              <a:t>one </a:t>
            </a:r>
            <a:r>
              <a:rPr lang="en-US" u="none" dirty="0" smtClean="0"/>
              <a:t>token</a:t>
            </a:r>
            <a:r>
              <a:rPr lang="en-US" u="none" dirty="0"/>
              <a:t>. </a:t>
            </a:r>
            <a:r>
              <a:rPr lang="sl-SI" u="none" dirty="0" err="1" smtClean="0"/>
              <a:t>The</a:t>
            </a:r>
            <a:r>
              <a:rPr lang="sl-SI" u="none" dirty="0" smtClean="0"/>
              <a:t> one w</a:t>
            </a:r>
            <a:r>
              <a:rPr lang="en-US" u="none" dirty="0" smtClean="0"/>
              <a:t>ho </a:t>
            </a:r>
            <a:r>
              <a:rPr lang="en-US" u="none" dirty="0"/>
              <a:t>gets the </a:t>
            </a:r>
            <a:r>
              <a:rPr lang="en-US" u="none" dirty="0" smtClean="0"/>
              <a:t>highest </a:t>
            </a:r>
            <a:r>
              <a:rPr lang="en-US" u="none" dirty="0"/>
              <a:t>amount of </a:t>
            </a:r>
            <a:r>
              <a:rPr lang="en-US" u="none" dirty="0" smtClean="0"/>
              <a:t>tokens</a:t>
            </a:r>
            <a:r>
              <a:rPr lang="en-US" u="none" dirty="0"/>
              <a:t>, wins </a:t>
            </a:r>
            <a:r>
              <a:rPr lang="sl-SI" u="none" dirty="0" err="1" smtClean="0"/>
              <a:t>the</a:t>
            </a:r>
            <a:r>
              <a:rPr lang="sl-SI" u="none" dirty="0" smtClean="0"/>
              <a:t> </a:t>
            </a:r>
            <a:r>
              <a:rPr lang="en-US" u="none" dirty="0" smtClean="0"/>
              <a:t>game. </a:t>
            </a:r>
            <a:endParaRPr lang="en-US" u="none" dirty="0"/>
          </a:p>
          <a:p>
            <a:pPr>
              <a:buNone/>
            </a:pPr>
            <a:endParaRPr lang="sl-SI" u="none" dirty="0" smtClean="0"/>
          </a:p>
          <a:p>
            <a:r>
              <a:rPr lang="sl-SI" b="1" dirty="0" smtClean="0"/>
              <a:t>2. GROUP</a:t>
            </a:r>
            <a:endParaRPr lang="en-US" u="none" dirty="0"/>
          </a:p>
          <a:p>
            <a:r>
              <a:rPr lang="sl-SI" u="none" dirty="0" smtClean="0"/>
              <a:t> A </a:t>
            </a:r>
            <a:r>
              <a:rPr lang="en-US" u="none" dirty="0" smtClean="0"/>
              <a:t>group </a:t>
            </a:r>
            <a:r>
              <a:rPr lang="en-US" u="none" dirty="0"/>
              <a:t>should have 4-5 </a:t>
            </a:r>
            <a:r>
              <a:rPr lang="en-US" u="none" dirty="0" smtClean="0"/>
              <a:t>players</a:t>
            </a:r>
            <a:r>
              <a:rPr lang="sl-SI" u="none" dirty="0" smtClean="0"/>
              <a:t>.</a:t>
            </a:r>
            <a:endParaRPr lang="en-US" u="none" dirty="0"/>
          </a:p>
          <a:p>
            <a:r>
              <a:rPr lang="sl-SI" u="none" dirty="0" err="1" smtClean="0"/>
              <a:t>Each</a:t>
            </a:r>
            <a:r>
              <a:rPr lang="en-US" u="none" dirty="0" smtClean="0"/>
              <a:t> </a:t>
            </a:r>
            <a:r>
              <a:rPr lang="en-US" u="none" dirty="0"/>
              <a:t>group gets one game </a:t>
            </a:r>
            <a:r>
              <a:rPr lang="en-US" u="none" dirty="0" smtClean="0"/>
              <a:t>bag</a:t>
            </a:r>
            <a:r>
              <a:rPr lang="sl-SI" u="none" dirty="0" smtClean="0"/>
              <a:t>.</a:t>
            </a:r>
            <a:r>
              <a:rPr lang="en-US" u="none" dirty="0" smtClean="0"/>
              <a:t> </a:t>
            </a:r>
            <a:endParaRPr lang="en-US" u="none" dirty="0"/>
          </a:p>
          <a:p>
            <a:r>
              <a:rPr lang="sl-SI" u="none" dirty="0" smtClean="0"/>
              <a:t>Pl</a:t>
            </a:r>
            <a:r>
              <a:rPr lang="en-US" u="none" dirty="0" err="1" smtClean="0"/>
              <a:t>ayers</a:t>
            </a:r>
            <a:r>
              <a:rPr lang="en-US" u="none" dirty="0" smtClean="0"/>
              <a:t> </a:t>
            </a:r>
            <a:r>
              <a:rPr lang="en-US" u="none" dirty="0"/>
              <a:t>display cards on the table and </a:t>
            </a:r>
            <a:r>
              <a:rPr lang="en-US" u="none" dirty="0" smtClean="0"/>
              <a:t>re</a:t>
            </a:r>
            <a:r>
              <a:rPr lang="sl-SI" u="none" dirty="0" smtClean="0"/>
              <a:t>vise</a:t>
            </a:r>
            <a:r>
              <a:rPr lang="en-US" u="none" dirty="0" smtClean="0"/>
              <a:t> </a:t>
            </a:r>
            <a:r>
              <a:rPr lang="en-US" u="none" dirty="0"/>
              <a:t>and </a:t>
            </a:r>
            <a:r>
              <a:rPr lang="sl-SI" u="none" dirty="0" err="1" smtClean="0"/>
              <a:t>learn</a:t>
            </a:r>
            <a:r>
              <a:rPr lang="en-US" u="none" dirty="0" smtClean="0"/>
              <a:t> </a:t>
            </a:r>
            <a:r>
              <a:rPr lang="en-US" u="none" dirty="0"/>
              <a:t>geometric </a:t>
            </a:r>
            <a:r>
              <a:rPr lang="en-US" u="none" dirty="0" smtClean="0"/>
              <a:t>terms</a:t>
            </a:r>
            <a:r>
              <a:rPr lang="sl-SI" u="none" dirty="0" smtClean="0"/>
              <a:t>.</a:t>
            </a:r>
            <a:r>
              <a:rPr lang="en-US" u="none" dirty="0" smtClean="0"/>
              <a:t> </a:t>
            </a:r>
            <a:endParaRPr lang="en-US" u="none" dirty="0"/>
          </a:p>
          <a:p>
            <a:r>
              <a:rPr lang="sl-SI" u="none" dirty="0" smtClean="0"/>
              <a:t>P</a:t>
            </a:r>
            <a:r>
              <a:rPr lang="en-US" u="none" dirty="0" smtClean="0"/>
              <a:t>layers </a:t>
            </a:r>
            <a:r>
              <a:rPr lang="sl-SI" u="none" dirty="0" err="1" smtClean="0"/>
              <a:t>search</a:t>
            </a:r>
            <a:r>
              <a:rPr lang="sl-SI" u="none" dirty="0" smtClean="0"/>
              <a:t> </a:t>
            </a:r>
            <a:r>
              <a:rPr lang="sl-SI" u="none" dirty="0" err="1" smtClean="0"/>
              <a:t>for</a:t>
            </a:r>
            <a:r>
              <a:rPr lang="sl-SI" u="none" dirty="0" smtClean="0"/>
              <a:t> </a:t>
            </a:r>
            <a:r>
              <a:rPr lang="en-US" u="none" dirty="0" smtClean="0"/>
              <a:t>pairs </a:t>
            </a:r>
            <a:r>
              <a:rPr lang="en-US" u="none" dirty="0"/>
              <a:t>(pictures and words</a:t>
            </a:r>
            <a:r>
              <a:rPr lang="en-US" u="none" dirty="0" smtClean="0"/>
              <a:t>)</a:t>
            </a:r>
            <a:r>
              <a:rPr lang="sl-SI" u="none" dirty="0" smtClean="0"/>
              <a:t>.</a:t>
            </a:r>
            <a:r>
              <a:rPr lang="en-US" u="none" dirty="0" smtClean="0"/>
              <a:t> </a:t>
            </a:r>
            <a:endParaRPr lang="en-US" u="none" dirty="0"/>
          </a:p>
          <a:p>
            <a:r>
              <a:rPr lang="sl-SI" u="none" dirty="0" smtClean="0"/>
              <a:t>One </a:t>
            </a:r>
            <a:r>
              <a:rPr lang="en-US" u="none" dirty="0"/>
              <a:t>player </a:t>
            </a:r>
            <a:r>
              <a:rPr lang="sl-SI" u="none" dirty="0" err="1" smtClean="0"/>
              <a:t>shuffles</a:t>
            </a:r>
            <a:r>
              <a:rPr lang="en-US" u="none" dirty="0" smtClean="0"/>
              <a:t> </a:t>
            </a:r>
            <a:r>
              <a:rPr lang="en-US" u="none" dirty="0"/>
              <a:t>cards and </a:t>
            </a:r>
            <a:r>
              <a:rPr lang="en-US" u="none" dirty="0" smtClean="0"/>
              <a:t>deal</a:t>
            </a:r>
            <a:r>
              <a:rPr lang="sl-SI" u="none" dirty="0" smtClean="0"/>
              <a:t>s</a:t>
            </a:r>
            <a:r>
              <a:rPr lang="en-US" u="none" dirty="0" smtClean="0"/>
              <a:t> </a:t>
            </a:r>
            <a:r>
              <a:rPr lang="en-US" u="none" dirty="0"/>
              <a:t>the cards </a:t>
            </a:r>
            <a:r>
              <a:rPr lang="sl-SI" u="none" dirty="0" err="1" smtClean="0"/>
              <a:t>among</a:t>
            </a:r>
            <a:r>
              <a:rPr lang="en-US" u="none" dirty="0" smtClean="0"/>
              <a:t> </a:t>
            </a:r>
            <a:r>
              <a:rPr lang="en-US" u="none" dirty="0"/>
              <a:t>the </a:t>
            </a:r>
            <a:r>
              <a:rPr lang="en-US" u="none" dirty="0" smtClean="0"/>
              <a:t>players</a:t>
            </a:r>
            <a:r>
              <a:rPr lang="sl-SI" u="none" dirty="0" smtClean="0"/>
              <a:t>. </a:t>
            </a:r>
            <a:r>
              <a:rPr lang="sl-SI" u="none" dirty="0" err="1" smtClean="0"/>
              <a:t>Players</a:t>
            </a:r>
            <a:r>
              <a:rPr lang="sl-SI" u="none" dirty="0" smtClean="0"/>
              <a:t> </a:t>
            </a:r>
            <a:r>
              <a:rPr lang="sl-SI" u="none" dirty="0" err="1" smtClean="0"/>
              <a:t>must</a:t>
            </a:r>
            <a:r>
              <a:rPr lang="sl-SI" u="none" dirty="0" smtClean="0"/>
              <a:t> </a:t>
            </a:r>
            <a:r>
              <a:rPr lang="sl-SI" u="none" dirty="0" err="1" smtClean="0"/>
              <a:t>hold</a:t>
            </a:r>
            <a:r>
              <a:rPr lang="sl-SI" u="none" dirty="0" smtClean="0"/>
              <a:t> </a:t>
            </a:r>
            <a:r>
              <a:rPr lang="sl-SI" u="none" dirty="0" err="1" smtClean="0"/>
              <a:t>cards</a:t>
            </a:r>
            <a:r>
              <a:rPr lang="sl-SI" u="none" dirty="0" smtClean="0"/>
              <a:t> in </a:t>
            </a:r>
            <a:r>
              <a:rPr lang="sl-SI" u="none" dirty="0" err="1" smtClean="0"/>
              <a:t>hands</a:t>
            </a:r>
            <a:r>
              <a:rPr lang="sl-SI" u="none" dirty="0" smtClean="0"/>
              <a:t> </a:t>
            </a:r>
            <a:r>
              <a:rPr lang="sl-SI" u="none" dirty="0" err="1" smtClean="0"/>
              <a:t>and</a:t>
            </a:r>
            <a:r>
              <a:rPr lang="sl-SI" u="none" dirty="0" smtClean="0"/>
              <a:t> </a:t>
            </a:r>
            <a:r>
              <a:rPr lang="sl-SI" u="none" dirty="0" err="1" smtClean="0"/>
              <a:t>hide</a:t>
            </a:r>
            <a:r>
              <a:rPr lang="sl-SI" u="none" dirty="0" smtClean="0"/>
              <a:t> </a:t>
            </a:r>
            <a:r>
              <a:rPr lang="sl-SI" u="none" dirty="0" err="1" smtClean="0"/>
              <a:t>them</a:t>
            </a:r>
            <a:r>
              <a:rPr lang="sl-SI" u="none" dirty="0" smtClean="0"/>
              <a:t>. </a:t>
            </a:r>
            <a:endParaRPr lang="en-US" u="none" dirty="0"/>
          </a:p>
          <a:p>
            <a:r>
              <a:rPr lang="sl-SI" u="none" dirty="0" smtClean="0"/>
              <a:t>P</a:t>
            </a:r>
            <a:r>
              <a:rPr lang="en-US" u="none" dirty="0" smtClean="0"/>
              <a:t>layers </a:t>
            </a:r>
            <a:r>
              <a:rPr lang="en-US" u="none" dirty="0"/>
              <a:t>play game Black Peter. </a:t>
            </a:r>
            <a:r>
              <a:rPr lang="sl-SI" u="none" dirty="0" err="1" smtClean="0"/>
              <a:t>Each</a:t>
            </a:r>
            <a:r>
              <a:rPr lang="sl-SI" u="none" dirty="0" smtClean="0"/>
              <a:t> </a:t>
            </a:r>
            <a:r>
              <a:rPr lang="sl-SI" u="none" dirty="0" err="1" smtClean="0"/>
              <a:t>player</a:t>
            </a:r>
            <a:r>
              <a:rPr lang="sl-SI" u="none" dirty="0" smtClean="0"/>
              <a:t> </a:t>
            </a:r>
            <a:r>
              <a:rPr lang="en-US" u="none" dirty="0" smtClean="0"/>
              <a:t>h</a:t>
            </a:r>
            <a:r>
              <a:rPr lang="sl-SI" u="none" dirty="0" err="1" smtClean="0"/>
              <a:t>olds</a:t>
            </a:r>
            <a:r>
              <a:rPr lang="en-US" u="none" dirty="0" smtClean="0"/>
              <a:t> </a:t>
            </a:r>
            <a:r>
              <a:rPr lang="en-US" u="none" dirty="0"/>
              <a:t>4 </a:t>
            </a:r>
            <a:r>
              <a:rPr lang="en-US" u="none" dirty="0" smtClean="0"/>
              <a:t>cards</a:t>
            </a:r>
            <a:r>
              <a:rPr lang="sl-SI" u="none" dirty="0" smtClean="0"/>
              <a:t> in </a:t>
            </a:r>
            <a:r>
              <a:rPr lang="sl-SI" u="none" dirty="0" err="1" smtClean="0"/>
              <a:t>hand</a:t>
            </a:r>
            <a:r>
              <a:rPr lang="sl-SI" u="none" dirty="0" smtClean="0"/>
              <a:t>,</a:t>
            </a:r>
            <a:r>
              <a:rPr lang="en-US" u="none" dirty="0" smtClean="0"/>
              <a:t> </a:t>
            </a:r>
            <a:r>
              <a:rPr lang="en-US" u="none" dirty="0"/>
              <a:t>except </a:t>
            </a:r>
            <a:r>
              <a:rPr lang="en-US" u="none" dirty="0" smtClean="0"/>
              <a:t>one</a:t>
            </a:r>
            <a:r>
              <a:rPr lang="sl-SI" u="none" dirty="0" smtClean="0"/>
              <a:t>,</a:t>
            </a:r>
            <a:r>
              <a:rPr lang="en-US" u="none" dirty="0" smtClean="0"/>
              <a:t> </a:t>
            </a:r>
            <a:r>
              <a:rPr lang="sl-SI" u="none" dirty="0" err="1" smtClean="0"/>
              <a:t>who</a:t>
            </a:r>
            <a:r>
              <a:rPr lang="en-US" u="none" dirty="0" smtClean="0"/>
              <a:t> has</a:t>
            </a:r>
            <a:r>
              <a:rPr lang="sl-SI" u="none" dirty="0" smtClean="0"/>
              <a:t> </a:t>
            </a:r>
            <a:r>
              <a:rPr lang="en-US" u="none" dirty="0" smtClean="0"/>
              <a:t>5 </a:t>
            </a:r>
            <a:r>
              <a:rPr lang="en-US" u="none" dirty="0"/>
              <a:t>cards, </a:t>
            </a:r>
            <a:r>
              <a:rPr lang="sl-SI" u="none" dirty="0" smtClean="0"/>
              <a:t>so </a:t>
            </a:r>
            <a:r>
              <a:rPr lang="en-US" u="none" dirty="0" smtClean="0"/>
              <a:t>he </a:t>
            </a:r>
            <a:r>
              <a:rPr lang="en-US" u="none" dirty="0"/>
              <a:t>begins to </a:t>
            </a:r>
            <a:r>
              <a:rPr lang="en-US" u="none" dirty="0" smtClean="0"/>
              <a:t>play</a:t>
            </a:r>
            <a:r>
              <a:rPr lang="sl-SI" u="none" dirty="0" smtClean="0"/>
              <a:t>. (One </a:t>
            </a:r>
            <a:r>
              <a:rPr lang="sl-SI" u="none" dirty="0" err="1" smtClean="0"/>
              <a:t>of</a:t>
            </a:r>
            <a:r>
              <a:rPr lang="sl-SI" u="none" dirty="0" smtClean="0"/>
              <a:t> </a:t>
            </a:r>
            <a:r>
              <a:rPr lang="sl-SI" u="none" dirty="0" err="1" smtClean="0"/>
              <a:t>them</a:t>
            </a:r>
            <a:r>
              <a:rPr lang="sl-SI" u="none" dirty="0" smtClean="0"/>
              <a:t> </a:t>
            </a:r>
            <a:r>
              <a:rPr lang="sl-SI" u="none" dirty="0" err="1" smtClean="0"/>
              <a:t>has</a:t>
            </a:r>
            <a:r>
              <a:rPr lang="sl-SI" u="none" dirty="0" smtClean="0"/>
              <a:t> one </a:t>
            </a:r>
            <a:r>
              <a:rPr lang="sl-SI" u="none" dirty="0" err="1" smtClean="0"/>
              <a:t>card</a:t>
            </a:r>
            <a:r>
              <a:rPr lang="sl-SI" u="none" dirty="0" smtClean="0"/>
              <a:t> </a:t>
            </a:r>
            <a:r>
              <a:rPr lang="sl-SI" u="none" dirty="0" err="1" smtClean="0"/>
              <a:t>with</a:t>
            </a:r>
            <a:r>
              <a:rPr lang="sl-SI" u="none" dirty="0" smtClean="0"/>
              <a:t> Black Peter).</a:t>
            </a:r>
          </a:p>
          <a:p>
            <a:pPr marL="0" indent="0">
              <a:buNone/>
            </a:pPr>
            <a:r>
              <a:rPr lang="sl-SI" u="none" dirty="0" smtClean="0"/>
              <a:t>                                                                           </a:t>
            </a:r>
            <a:endParaRPr lang="sl-SI" u="none" dirty="0"/>
          </a:p>
          <a:p>
            <a:endParaRPr lang="sl-SI" u="none" dirty="0" smtClean="0"/>
          </a:p>
          <a:p>
            <a:endParaRPr lang="sl-SI" u="none" dirty="0" smtClean="0"/>
          </a:p>
          <a:p>
            <a:endParaRPr lang="sl-SI" u="none" dirty="0"/>
          </a:p>
          <a:p>
            <a:endParaRPr lang="sl-SI" u="none" dirty="0"/>
          </a:p>
          <a:p>
            <a:r>
              <a:rPr lang="sl-SI" u="none" dirty="0" smtClean="0"/>
              <a:t> </a:t>
            </a:r>
            <a:r>
              <a:rPr lang="sl-SI" u="none" dirty="0" err="1" smtClean="0"/>
              <a:t>He</a:t>
            </a:r>
            <a:r>
              <a:rPr lang="en-US" u="none" dirty="0" smtClean="0"/>
              <a:t> offers</a:t>
            </a:r>
            <a:r>
              <a:rPr lang="sl-SI" u="none" dirty="0" smtClean="0"/>
              <a:t> </a:t>
            </a:r>
            <a:r>
              <a:rPr lang="en-US" u="none" dirty="0" smtClean="0"/>
              <a:t>one </a:t>
            </a:r>
            <a:r>
              <a:rPr lang="en-US" u="none" dirty="0"/>
              <a:t>card</a:t>
            </a:r>
            <a:r>
              <a:rPr lang="sl-SI" u="none" dirty="0" smtClean="0"/>
              <a:t> to </a:t>
            </a:r>
            <a:r>
              <a:rPr lang="sl-SI" u="none" dirty="0" err="1" smtClean="0"/>
              <a:t>the</a:t>
            </a:r>
            <a:r>
              <a:rPr lang="sl-SI" u="none" dirty="0" smtClean="0"/>
              <a:t> </a:t>
            </a:r>
            <a:r>
              <a:rPr lang="en-US" u="none" dirty="0" smtClean="0"/>
              <a:t>player </a:t>
            </a:r>
            <a:r>
              <a:rPr lang="en-US" u="none" dirty="0"/>
              <a:t>on </a:t>
            </a:r>
            <a:r>
              <a:rPr lang="sl-SI" u="none" dirty="0" err="1" smtClean="0"/>
              <a:t>the</a:t>
            </a:r>
            <a:r>
              <a:rPr lang="sl-SI" u="none" dirty="0" smtClean="0"/>
              <a:t> </a:t>
            </a:r>
            <a:r>
              <a:rPr lang="en-US" u="none" dirty="0" smtClean="0"/>
              <a:t>left </a:t>
            </a:r>
            <a:r>
              <a:rPr lang="en-US" u="none" dirty="0"/>
              <a:t>to </a:t>
            </a:r>
            <a:r>
              <a:rPr lang="en-US" u="none" dirty="0" smtClean="0"/>
              <a:t>choose</a:t>
            </a:r>
            <a:r>
              <a:rPr lang="sl-SI" u="none" dirty="0" smtClean="0"/>
              <a:t> it </a:t>
            </a:r>
            <a:r>
              <a:rPr lang="sl-SI" u="none" dirty="0" err="1" smtClean="0"/>
              <a:t>and</a:t>
            </a:r>
            <a:r>
              <a:rPr lang="sl-SI" u="none" dirty="0" smtClean="0"/>
              <a:t> </a:t>
            </a:r>
            <a:r>
              <a:rPr lang="en-US" u="none" dirty="0" smtClean="0"/>
              <a:t>pull</a:t>
            </a:r>
            <a:r>
              <a:rPr lang="sl-SI" u="none" dirty="0" smtClean="0"/>
              <a:t> it </a:t>
            </a:r>
            <a:r>
              <a:rPr lang="en-US" u="none" dirty="0" smtClean="0"/>
              <a:t>from </a:t>
            </a:r>
            <a:r>
              <a:rPr lang="en-US" u="none" dirty="0"/>
              <a:t>his </a:t>
            </a:r>
            <a:r>
              <a:rPr lang="en-US" u="none" dirty="0" smtClean="0"/>
              <a:t>hand</a:t>
            </a:r>
            <a:r>
              <a:rPr lang="sl-SI" u="none" dirty="0" smtClean="0"/>
              <a:t>. </a:t>
            </a:r>
            <a:r>
              <a:rPr lang="sl-SI" u="none" dirty="0" err="1" smtClean="0"/>
              <a:t>They</a:t>
            </a:r>
            <a:r>
              <a:rPr lang="sl-SI" u="none" dirty="0" smtClean="0"/>
              <a:t>  </a:t>
            </a:r>
            <a:r>
              <a:rPr lang="sl-SI" u="none" dirty="0" err="1" smtClean="0"/>
              <a:t>play</a:t>
            </a:r>
            <a:r>
              <a:rPr lang="sl-SI" u="none" dirty="0" smtClean="0"/>
              <a:t> in </a:t>
            </a:r>
            <a:r>
              <a:rPr lang="sl-SI" u="none" dirty="0" err="1" smtClean="0"/>
              <a:t>this</a:t>
            </a:r>
            <a:r>
              <a:rPr lang="sl-SI" u="none" dirty="0" smtClean="0"/>
              <a:t> </a:t>
            </a:r>
            <a:r>
              <a:rPr lang="sl-SI" u="none" dirty="0" err="1" smtClean="0"/>
              <a:t>way</a:t>
            </a:r>
            <a:r>
              <a:rPr lang="en-US" u="none" dirty="0" smtClean="0"/>
              <a:t> clock</a:t>
            </a:r>
            <a:r>
              <a:rPr lang="sl-SI" u="none" dirty="0" err="1" smtClean="0"/>
              <a:t>wise</a:t>
            </a:r>
            <a:r>
              <a:rPr lang="sl-SI" u="none" dirty="0" smtClean="0"/>
              <a:t>. </a:t>
            </a:r>
            <a:r>
              <a:rPr lang="en-US" u="none" dirty="0" smtClean="0"/>
              <a:t>When </a:t>
            </a:r>
            <a:r>
              <a:rPr lang="sl-SI" u="none" dirty="0" err="1" smtClean="0"/>
              <a:t>someone</a:t>
            </a:r>
            <a:r>
              <a:rPr lang="en-US" u="none" dirty="0" smtClean="0"/>
              <a:t> get</a:t>
            </a:r>
            <a:r>
              <a:rPr lang="sl-SI" u="none" dirty="0" smtClean="0"/>
              <a:t>s</a:t>
            </a:r>
            <a:r>
              <a:rPr lang="en-US" u="none" dirty="0" smtClean="0"/>
              <a:t> </a:t>
            </a:r>
            <a:r>
              <a:rPr lang="sl-SI" u="none" dirty="0" smtClean="0"/>
              <a:t>a </a:t>
            </a:r>
            <a:r>
              <a:rPr lang="en-US" u="none" dirty="0" smtClean="0"/>
              <a:t>pair</a:t>
            </a:r>
            <a:r>
              <a:rPr lang="en-US" u="none" dirty="0"/>
              <a:t>, </a:t>
            </a:r>
            <a:r>
              <a:rPr lang="sl-SI" u="none" dirty="0" err="1" smtClean="0"/>
              <a:t>he</a:t>
            </a:r>
            <a:r>
              <a:rPr lang="en-US" u="none" dirty="0" smtClean="0"/>
              <a:t> name</a:t>
            </a:r>
            <a:r>
              <a:rPr lang="sl-SI" u="none" dirty="0" smtClean="0"/>
              <a:t>s</a:t>
            </a:r>
            <a:r>
              <a:rPr lang="en-US" u="none" dirty="0" smtClean="0"/>
              <a:t> </a:t>
            </a:r>
            <a:r>
              <a:rPr lang="en-US" u="none" dirty="0"/>
              <a:t>geometric </a:t>
            </a:r>
            <a:r>
              <a:rPr lang="en-US" u="none" dirty="0" smtClean="0"/>
              <a:t>term</a:t>
            </a:r>
            <a:r>
              <a:rPr lang="sl-SI" u="none" dirty="0" smtClean="0"/>
              <a:t>s</a:t>
            </a:r>
            <a:r>
              <a:rPr lang="en-US" u="none" dirty="0" smtClean="0"/>
              <a:t> </a:t>
            </a:r>
            <a:r>
              <a:rPr lang="en-US" u="none" dirty="0"/>
              <a:t>and </a:t>
            </a:r>
            <a:r>
              <a:rPr lang="en-US" u="none" dirty="0" smtClean="0"/>
              <a:t>put</a:t>
            </a:r>
            <a:r>
              <a:rPr lang="sl-SI" u="none" dirty="0" smtClean="0"/>
              <a:t>s</a:t>
            </a:r>
            <a:r>
              <a:rPr lang="en-US" u="none" dirty="0" smtClean="0"/>
              <a:t> it </a:t>
            </a:r>
            <a:r>
              <a:rPr lang="en-US" u="none" dirty="0"/>
              <a:t>on </a:t>
            </a:r>
            <a:r>
              <a:rPr lang="sl-SI" u="none" dirty="0" err="1" smtClean="0"/>
              <a:t>the</a:t>
            </a:r>
            <a:r>
              <a:rPr lang="sl-SI" u="none" dirty="0" smtClean="0"/>
              <a:t> </a:t>
            </a:r>
            <a:r>
              <a:rPr lang="en-US" u="none" dirty="0" smtClean="0"/>
              <a:t>table</a:t>
            </a:r>
            <a:r>
              <a:rPr lang="en-US" u="none" dirty="0"/>
              <a:t>. The player who gets the highest </a:t>
            </a:r>
            <a:r>
              <a:rPr lang="sl-SI" u="none" dirty="0" err="1" smtClean="0"/>
              <a:t>number</a:t>
            </a:r>
            <a:r>
              <a:rPr lang="en-US" u="none" dirty="0" smtClean="0"/>
              <a:t> </a:t>
            </a:r>
            <a:r>
              <a:rPr lang="en-US" u="none" dirty="0"/>
              <a:t>of pairs, and does not finish the game with Black Peter card, wins </a:t>
            </a:r>
            <a:r>
              <a:rPr lang="sl-SI" u="none" dirty="0" err="1" smtClean="0"/>
              <a:t>the</a:t>
            </a:r>
            <a:r>
              <a:rPr lang="sl-SI" u="none" dirty="0" smtClean="0"/>
              <a:t> </a:t>
            </a:r>
            <a:r>
              <a:rPr lang="en-US" u="none" dirty="0" smtClean="0"/>
              <a:t>game</a:t>
            </a:r>
            <a:r>
              <a:rPr lang="en-US" u="none" dirty="0"/>
              <a:t>.</a:t>
            </a:r>
            <a:endParaRPr lang="sl-SI" b="1" dirty="0"/>
          </a:p>
        </p:txBody>
      </p:sp>
      <p:sp>
        <p:nvSpPr>
          <p:cNvPr id="9" name="Espace réservé du texte 8"/>
          <p:cNvSpPr>
            <a:spLocks noGrp="1"/>
          </p:cNvSpPr>
          <p:nvPr>
            <p:ph type="body" sz="quarter" idx="22"/>
          </p:nvPr>
        </p:nvSpPr>
        <p:spPr>
          <a:xfrm>
            <a:off x="6038610" y="239727"/>
            <a:ext cx="1020763" cy="276173"/>
          </a:xfrm>
        </p:spPr>
        <p:txBody>
          <a:bodyPr>
            <a:normAutofit/>
          </a:bodyPr>
          <a:lstStyle/>
          <a:p>
            <a:r>
              <a:rPr lang="sl-SI" sz="1000" dirty="0" err="1" smtClean="0"/>
              <a:t>Geometry</a:t>
            </a:r>
            <a:endParaRPr lang="en-US" sz="1000" dirty="0"/>
          </a:p>
        </p:txBody>
      </p:sp>
      <p:sp>
        <p:nvSpPr>
          <p:cNvPr id="10" name="Espace réservé du numéro de diapositive 9"/>
          <p:cNvSpPr>
            <a:spLocks noGrp="1"/>
          </p:cNvSpPr>
          <p:nvPr>
            <p:ph type="sldNum" sz="quarter" idx="25"/>
          </p:nvPr>
        </p:nvSpPr>
        <p:spPr/>
        <p:txBody>
          <a:bodyPr/>
          <a:lstStyle/>
          <a:p>
            <a:fld id="{D57F1E4F-1CFF-5643-939E-217C01CDF565}" type="slidenum">
              <a:rPr lang="en-US" smtClean="0"/>
              <a:pPr/>
              <a:t>1</a:t>
            </a:fld>
            <a:endParaRPr lang="en-US" dirty="0"/>
          </a:p>
        </p:txBody>
      </p:sp>
      <p:pic>
        <p:nvPicPr>
          <p:cNvPr id="11" name="Slika 10" descr="C:\Users\Admin\Downloads\IMG-7065.JPG"/>
          <p:cNvPicPr/>
          <p:nvPr/>
        </p:nvPicPr>
        <p:blipFill rotWithShape="1">
          <a:blip r:embed="rId2" cstate="print">
            <a:extLst>
              <a:ext uri="{28A0092B-C50C-407E-A947-70E740481C1C}">
                <a14:useLocalDpi xmlns:a14="http://schemas.microsoft.com/office/drawing/2010/main" val="0"/>
              </a:ext>
            </a:extLst>
          </a:blip>
          <a:srcRect l="-1" t="16945" r="1105" b="16933"/>
          <a:stretch/>
        </p:blipFill>
        <p:spPr bwMode="auto">
          <a:xfrm>
            <a:off x="754659" y="5304575"/>
            <a:ext cx="1918584" cy="1118090"/>
          </a:xfrm>
          <a:prstGeom prst="rect">
            <a:avLst/>
          </a:prstGeom>
          <a:noFill/>
          <a:ln>
            <a:noFill/>
          </a:ln>
          <a:extLst>
            <a:ext uri="{53640926-AAD7-44D8-BBD7-CCE9431645EC}">
              <a14:shadowObscured xmlns:a14="http://schemas.microsoft.com/office/drawing/2010/main"/>
            </a:ext>
          </a:extLst>
        </p:spPr>
      </p:pic>
      <p:pic>
        <p:nvPicPr>
          <p:cNvPr id="12" name="Slika 11" descr="C:\Users\Admin\Downloads\IMG-1717.JPG"/>
          <p:cNvPicPr/>
          <p:nvPr/>
        </p:nvPicPr>
        <p:blipFill rotWithShape="1">
          <a:blip r:embed="rId3" cstate="print">
            <a:extLst>
              <a:ext uri="{28A0092B-C50C-407E-A947-70E740481C1C}">
                <a14:useLocalDpi xmlns:a14="http://schemas.microsoft.com/office/drawing/2010/main" val="0"/>
              </a:ext>
            </a:extLst>
          </a:blip>
          <a:srcRect t="15849" r="2072" b="15784"/>
          <a:stretch/>
        </p:blipFill>
        <p:spPr bwMode="auto">
          <a:xfrm>
            <a:off x="3390901" y="7254080"/>
            <a:ext cx="2125980" cy="708819"/>
          </a:xfrm>
          <a:prstGeom prst="rect">
            <a:avLst/>
          </a:prstGeom>
          <a:noFill/>
          <a:ln>
            <a:noFill/>
          </a:ln>
          <a:extLst>
            <a:ext uri="{53640926-AAD7-44D8-BBD7-CCE9431645EC}">
              <a14:shadowObscured xmlns:a14="http://schemas.microsoft.com/office/drawing/2010/main"/>
            </a:ext>
          </a:extLst>
        </p:spPr>
      </p:pic>
      <p:pic>
        <p:nvPicPr>
          <p:cNvPr id="13" name="Slika 12" descr="C:\Users\Admin\Downloads\IMG-1034 (1).jpg"/>
          <p:cNvPicPr/>
          <p:nvPr/>
        </p:nvPicPr>
        <p:blipFill rotWithShape="1">
          <a:blip r:embed="rId4" cstate="print">
            <a:extLst>
              <a:ext uri="{28A0092B-C50C-407E-A947-70E740481C1C}">
                <a14:useLocalDpi xmlns:a14="http://schemas.microsoft.com/office/drawing/2010/main" val="0"/>
              </a:ext>
            </a:extLst>
          </a:blip>
          <a:srcRect l="2764" t="3314" r="8801" b="7182"/>
          <a:stretch/>
        </p:blipFill>
        <p:spPr bwMode="auto">
          <a:xfrm>
            <a:off x="853688" y="8872770"/>
            <a:ext cx="1089183" cy="867251"/>
          </a:xfrm>
          <a:prstGeom prst="rect">
            <a:avLst/>
          </a:prstGeom>
          <a:noFill/>
          <a:ln>
            <a:noFill/>
          </a:ln>
          <a:extLst>
            <a:ext uri="{53640926-AAD7-44D8-BBD7-CCE9431645EC}">
              <a14:shadowObscured xmlns:a14="http://schemas.microsoft.com/office/drawing/2010/main"/>
            </a:ext>
          </a:extLst>
        </p:spPr>
      </p:pic>
      <p:pic>
        <p:nvPicPr>
          <p:cNvPr id="14" name="Slika 13" descr="C:\Users\Admin\Downloads\IMG-1036.jpg"/>
          <p:cNvPicPr/>
          <p:nvPr/>
        </p:nvPicPr>
        <p:blipFill rotWithShape="1">
          <a:blip r:embed="rId5" cstate="print">
            <a:extLst>
              <a:ext uri="{28A0092B-C50C-407E-A947-70E740481C1C}">
                <a14:useLocalDpi xmlns:a14="http://schemas.microsoft.com/office/drawing/2010/main" val="0"/>
              </a:ext>
            </a:extLst>
          </a:blip>
          <a:srcRect l="3592" r="5249" b="921"/>
          <a:stretch/>
        </p:blipFill>
        <p:spPr bwMode="auto">
          <a:xfrm>
            <a:off x="2213445" y="8872770"/>
            <a:ext cx="1002348" cy="867251"/>
          </a:xfrm>
          <a:prstGeom prst="rect">
            <a:avLst/>
          </a:prstGeom>
          <a:noFill/>
          <a:ln>
            <a:noFill/>
          </a:ln>
          <a:extLst>
            <a:ext uri="{53640926-AAD7-44D8-BBD7-CCE9431645EC}">
              <a14:shadowObscured xmlns:a14="http://schemas.microsoft.com/office/drawing/2010/main"/>
            </a:ext>
          </a:extLst>
        </p:spPr>
      </p:pic>
      <p:pic>
        <p:nvPicPr>
          <p:cNvPr id="1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6062" y="8781728"/>
            <a:ext cx="695325"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9322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Rouge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maths en jeu 1">
      <a:majorFont>
        <a:latin typeface="Agent Orange"/>
        <a:ea typeface=""/>
        <a:cs typeface=""/>
      </a:majorFont>
      <a:minorFont>
        <a:latin typeface="Calibri Light"/>
        <a:ea typeface=""/>
        <a:cs typeface=""/>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1504</TotalTime>
  <Words>456</Words>
  <Application>Microsoft Office PowerPoint</Application>
  <PresentationFormat>Po meri</PresentationFormat>
  <Paragraphs>44</Paragraphs>
  <Slides>1</Slides>
  <Notes>0</Notes>
  <HiddenSlides>0</HiddenSlides>
  <MMClips>0</MMClips>
  <ScaleCrop>false</ScaleCrop>
  <HeadingPairs>
    <vt:vector size="6" baseType="variant">
      <vt:variant>
        <vt:lpstr>Uporabljene pisave</vt:lpstr>
      </vt:variant>
      <vt:variant>
        <vt:i4>8</vt:i4>
      </vt:variant>
      <vt:variant>
        <vt:lpstr>Tema</vt:lpstr>
      </vt:variant>
      <vt:variant>
        <vt:i4>1</vt:i4>
      </vt:variant>
      <vt:variant>
        <vt:lpstr>Naslovi diapozitivov</vt:lpstr>
      </vt:variant>
      <vt:variant>
        <vt:i4>1</vt:i4>
      </vt:variant>
    </vt:vector>
  </HeadingPairs>
  <TitlesOfParts>
    <vt:vector size="10" baseType="lpstr">
      <vt:lpstr>Agent Orange</vt:lpstr>
      <vt:lpstr>Arial Narrow</vt:lpstr>
      <vt:lpstr>Calibri</vt:lpstr>
      <vt:lpstr>Calibri Light</vt:lpstr>
      <vt:lpstr>KG Wake Me Up</vt:lpstr>
      <vt:lpstr>Times New Roman</vt:lpstr>
      <vt:lpstr>Wingdings</vt:lpstr>
      <vt:lpstr>Wingdings 3</vt:lpstr>
      <vt:lpstr>Brin</vt:lpstr>
      <vt:lpstr>GEOMETRY Geometric 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Fanny Zeiger</dc:creator>
  <cp:lastModifiedBy>Uporabnik sistema Windows</cp:lastModifiedBy>
  <cp:revision>121</cp:revision>
  <cp:lastPrinted>2018-03-19T06:56:42Z</cp:lastPrinted>
  <dcterms:created xsi:type="dcterms:W3CDTF">2017-10-14T19:14:33Z</dcterms:created>
  <dcterms:modified xsi:type="dcterms:W3CDTF">2020-04-14T08:11:09Z</dcterms:modified>
</cp:coreProperties>
</file>