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
  </p:notesMasterIdLst>
  <p:handoutMasterIdLst>
    <p:handoutMasterId r:id="rId4"/>
  </p:handoutMasterIdLst>
  <p:sldIdLst>
    <p:sldId id="256" r:id="rId2"/>
  </p:sldIdLst>
  <p:sldSz cx="7559675" cy="10691813"/>
  <p:notesSz cx="6864350" cy="9996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p:scale>
          <a:sx n="160" d="100"/>
          <a:sy n="160" d="100"/>
        </p:scale>
        <p:origin x="562" y="-168"/>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B1C6C54-C216-4118-B4B3-E2B1446126C6}"/>
              </a:ext>
            </a:extLst>
          </p:cNvPr>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fr-FR"/>
          </a:p>
        </p:txBody>
      </p:sp>
      <p:sp>
        <p:nvSpPr>
          <p:cNvPr id="3" name="Espace réservé de la date 2">
            <a:extLst>
              <a:ext uri="{FF2B5EF4-FFF2-40B4-BE49-F238E27FC236}">
                <a16:creationId xmlns:a16="http://schemas.microsoft.com/office/drawing/2014/main" id="{D52F1024-0902-4A28-B018-E92789433946}"/>
              </a:ext>
            </a:extLst>
          </p:cNvPr>
          <p:cNvSpPr>
            <a:spLocks noGrp="1"/>
          </p:cNvSpPr>
          <p:nvPr>
            <p:ph type="dt" sz="quarter" idx="1"/>
          </p:nvPr>
        </p:nvSpPr>
        <p:spPr>
          <a:xfrm>
            <a:off x="3888210" y="0"/>
            <a:ext cx="2974552" cy="501560"/>
          </a:xfrm>
          <a:prstGeom prst="rect">
            <a:avLst/>
          </a:prstGeom>
        </p:spPr>
        <p:txBody>
          <a:bodyPr vert="horz" lIns="96341" tIns="48171" rIns="96341" bIns="48171" rtlCol="0"/>
          <a:lstStyle>
            <a:lvl1pPr algn="r">
              <a:defRPr sz="1300"/>
            </a:lvl1pPr>
          </a:lstStyle>
          <a:p>
            <a:fld id="{0F6CB286-0C48-4E26-8CBB-B2511F2A895F}" type="datetimeFigureOut">
              <a:rPr lang="fr-FR" smtClean="0"/>
              <a:pPr/>
              <a:t>14/04/2020</a:t>
            </a:fld>
            <a:endParaRPr lang="fr-FR"/>
          </a:p>
        </p:txBody>
      </p:sp>
      <p:sp>
        <p:nvSpPr>
          <p:cNvPr id="4" name="Espace réservé du pied de page 3">
            <a:extLst>
              <a:ext uri="{FF2B5EF4-FFF2-40B4-BE49-F238E27FC236}">
                <a16:creationId xmlns:a16="http://schemas.microsoft.com/office/drawing/2014/main" id="{1DF87E1A-C2B5-4BDE-83EF-2E7879697648}"/>
              </a:ext>
            </a:extLst>
          </p:cNvPr>
          <p:cNvSpPr>
            <a:spLocks noGrp="1"/>
          </p:cNvSpPr>
          <p:nvPr>
            <p:ph type="ftr" sz="quarter" idx="2"/>
          </p:nvPr>
        </p:nvSpPr>
        <p:spPr>
          <a:xfrm>
            <a:off x="0" y="9494929"/>
            <a:ext cx="2974552" cy="501559"/>
          </a:xfrm>
          <a:prstGeom prst="rect">
            <a:avLst/>
          </a:prstGeom>
        </p:spPr>
        <p:txBody>
          <a:bodyPr vert="horz" lIns="96341" tIns="48171" rIns="96341" bIns="48171" rtlCol="0" anchor="b"/>
          <a:lstStyle>
            <a:lvl1pPr algn="l">
              <a:defRPr sz="1300"/>
            </a:lvl1pPr>
          </a:lstStyle>
          <a:p>
            <a:endParaRPr lang="fr-FR"/>
          </a:p>
        </p:txBody>
      </p:sp>
      <p:sp>
        <p:nvSpPr>
          <p:cNvPr id="5" name="Espace réservé du numéro de diapositive 4">
            <a:extLst>
              <a:ext uri="{FF2B5EF4-FFF2-40B4-BE49-F238E27FC236}">
                <a16:creationId xmlns:a16="http://schemas.microsoft.com/office/drawing/2014/main" id="{536B47DC-95FF-49BE-AD86-DE879790448A}"/>
              </a:ext>
            </a:extLst>
          </p:cNvPr>
          <p:cNvSpPr>
            <a:spLocks noGrp="1"/>
          </p:cNvSpPr>
          <p:nvPr>
            <p:ph type="sldNum" sz="quarter" idx="3"/>
          </p:nvPr>
        </p:nvSpPr>
        <p:spPr>
          <a:xfrm>
            <a:off x="3888210" y="9494929"/>
            <a:ext cx="2974552" cy="501559"/>
          </a:xfrm>
          <a:prstGeom prst="rect">
            <a:avLst/>
          </a:prstGeom>
        </p:spPr>
        <p:txBody>
          <a:bodyPr vert="horz" lIns="96341" tIns="48171" rIns="96341" bIns="48171" rtlCol="0" anchor="b"/>
          <a:lstStyle>
            <a:lvl1pPr algn="r">
              <a:defRPr sz="1300"/>
            </a:lvl1pPr>
          </a:lstStyle>
          <a:p>
            <a:fld id="{FD4B11EE-61AC-4FA5-852C-50A70BE2097B}" type="slidenum">
              <a:rPr lang="fr-FR" smtClean="0"/>
              <a:pPr/>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fr-FR"/>
          </a:p>
        </p:txBody>
      </p:sp>
      <p:sp>
        <p:nvSpPr>
          <p:cNvPr id="3" name="Espace réservé de la date 2"/>
          <p:cNvSpPr>
            <a:spLocks noGrp="1"/>
          </p:cNvSpPr>
          <p:nvPr>
            <p:ph type="dt" idx="1"/>
          </p:nvPr>
        </p:nvSpPr>
        <p:spPr>
          <a:xfrm>
            <a:off x="3888210" y="0"/>
            <a:ext cx="2974552" cy="501560"/>
          </a:xfrm>
          <a:prstGeom prst="rect">
            <a:avLst/>
          </a:prstGeom>
        </p:spPr>
        <p:txBody>
          <a:bodyPr vert="horz" lIns="96341" tIns="48171" rIns="96341" bIns="48171" rtlCol="0"/>
          <a:lstStyle>
            <a:lvl1pPr algn="r">
              <a:defRPr sz="1300"/>
            </a:lvl1pPr>
          </a:lstStyle>
          <a:p>
            <a:fld id="{59A0D298-3A1B-4EC6-827A-AF1D87329BA8}" type="datetimeFigureOut">
              <a:rPr lang="fr-FR" smtClean="0"/>
              <a:pPr/>
              <a:t>14/04/2020</a:t>
            </a:fld>
            <a:endParaRPr lang="fr-FR"/>
          </a:p>
        </p:txBody>
      </p:sp>
      <p:sp>
        <p:nvSpPr>
          <p:cNvPr id="4" name="Espace réservé de l'image des diapositives 3"/>
          <p:cNvSpPr>
            <a:spLocks noGrp="1" noRot="1" noChangeAspect="1"/>
          </p:cNvSpPr>
          <p:nvPr>
            <p:ph type="sldImg" idx="2"/>
          </p:nvPr>
        </p:nvSpPr>
        <p:spPr>
          <a:xfrm>
            <a:off x="2239963" y="1249363"/>
            <a:ext cx="2384425" cy="3373437"/>
          </a:xfrm>
          <a:prstGeom prst="rect">
            <a:avLst/>
          </a:prstGeom>
          <a:noFill/>
          <a:ln w="12700">
            <a:solidFill>
              <a:prstClr val="black"/>
            </a:solidFill>
          </a:ln>
        </p:spPr>
        <p:txBody>
          <a:bodyPr vert="horz" lIns="96341" tIns="48171" rIns="96341" bIns="48171" rtlCol="0" anchor="ctr"/>
          <a:lstStyle/>
          <a:p>
            <a:endParaRPr lang="fr-FR"/>
          </a:p>
        </p:txBody>
      </p:sp>
      <p:sp>
        <p:nvSpPr>
          <p:cNvPr id="5" name="Espace réservé des notes 4"/>
          <p:cNvSpPr>
            <a:spLocks noGrp="1"/>
          </p:cNvSpPr>
          <p:nvPr>
            <p:ph type="body" sz="quarter" idx="3"/>
          </p:nvPr>
        </p:nvSpPr>
        <p:spPr>
          <a:xfrm>
            <a:off x="686435" y="4810810"/>
            <a:ext cx="5491480" cy="3936117"/>
          </a:xfrm>
          <a:prstGeom prst="rect">
            <a:avLst/>
          </a:prstGeom>
        </p:spPr>
        <p:txBody>
          <a:bodyPr vert="horz" lIns="96341" tIns="48171" rIns="96341" bIns="48171"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94929"/>
            <a:ext cx="2974552" cy="501559"/>
          </a:xfrm>
          <a:prstGeom prst="rect">
            <a:avLst/>
          </a:prstGeom>
        </p:spPr>
        <p:txBody>
          <a:bodyPr vert="horz" lIns="96341" tIns="48171" rIns="96341" bIns="4817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88210" y="9494929"/>
            <a:ext cx="2974552" cy="501559"/>
          </a:xfrm>
          <a:prstGeom prst="rect">
            <a:avLst/>
          </a:prstGeom>
        </p:spPr>
        <p:txBody>
          <a:bodyPr vert="horz" lIns="96341" tIns="48171" rIns="96341" bIns="48171" rtlCol="0" anchor="b"/>
          <a:lstStyle>
            <a:lvl1pPr algn="r">
              <a:defRPr sz="1300"/>
            </a:lvl1pPr>
          </a:lstStyle>
          <a:p>
            <a:fld id="{0697997E-8F54-441B-B8ED-B11C7F0FA665}" type="slidenum">
              <a:rPr lang="fr-FR" smtClean="0"/>
              <a:pPr/>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games p1">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a16="http://schemas.microsoft.com/office/drawing/2014/main"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a16="http://schemas.microsoft.com/office/drawing/2014/main"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a16="http://schemas.microsoft.com/office/drawing/2014/main"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smtClean="0"/>
              <a:t>clic </a:t>
            </a:r>
            <a:r>
              <a:rPr lang="fr-FR" dirty="0"/>
              <a:t>&amp; </a:t>
            </a:r>
            <a:r>
              <a:rPr lang="fr-FR" dirty="0" err="1"/>
              <a:t>write</a:t>
            </a:r>
            <a:endParaRPr lang="fr-FR" dirty="0"/>
          </a:p>
        </p:txBody>
      </p:sp>
      <p:sp>
        <p:nvSpPr>
          <p:cNvPr id="14" name="Rectangle 13">
            <a:extLst>
              <a:ext uri="{FF2B5EF4-FFF2-40B4-BE49-F238E27FC236}">
                <a16:creationId xmlns:a16="http://schemas.microsoft.com/office/drawing/2014/main"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a16="http://schemas.microsoft.com/office/drawing/2014/main"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a16="http://schemas.microsoft.com/office/drawing/2014/main"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a16="http://schemas.microsoft.com/office/drawing/2014/main" id="{21BB1204-9251-47C6-AC69-85376C2E1CAA}"/>
              </a:ext>
            </a:extLst>
          </p:cNvPr>
          <p:cNvSpPr>
            <a:spLocks noGrp="1"/>
          </p:cNvSpPr>
          <p:nvPr>
            <p:ph type="body" sz="quarter" idx="16" hasCustomPrompt="1"/>
          </p:nvPr>
        </p:nvSpPr>
        <p:spPr>
          <a:xfrm>
            <a:off x="1619113" y="1398711"/>
            <a:ext cx="900000" cy="274302"/>
          </a:xfrm>
        </p:spPr>
        <p:txBody>
          <a:bodyPr>
            <a:normAutofit/>
          </a:bodyPr>
          <a:lstStyle>
            <a:lvl1pPr>
              <a:defRPr/>
            </a:lvl1pPr>
          </a:lstStyle>
          <a:p>
            <a:pPr lvl="0"/>
            <a:r>
              <a:rPr lang="fr-FR" dirty="0" smtClean="0"/>
              <a:t>Clic &amp; </a:t>
            </a:r>
            <a:r>
              <a:rPr lang="fr-FR" dirty="0" err="1" smtClean="0"/>
              <a:t>write</a:t>
            </a:r>
            <a:r>
              <a:rPr lang="fr-FR" dirty="0" smtClean="0"/>
              <a:t> </a:t>
            </a:r>
            <a:endParaRPr lang="fr-FR" dirty="0"/>
          </a:p>
        </p:txBody>
      </p:sp>
      <p:sp>
        <p:nvSpPr>
          <p:cNvPr id="20" name="Espace réservé du texte 6">
            <a:extLst>
              <a:ext uri="{FF2B5EF4-FFF2-40B4-BE49-F238E27FC236}">
                <a16:creationId xmlns:a16="http://schemas.microsoft.com/office/drawing/2014/main"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a16="http://schemas.microsoft.com/office/drawing/2014/main"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a16="http://schemas.microsoft.com/office/drawing/2014/main"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err="1" smtClean="0">
                <a:solidFill>
                  <a:schemeClr val="accent6">
                    <a:lumMod val="50000"/>
                  </a:schemeClr>
                </a:solidFill>
              </a:rPr>
              <a:t>Aims</a:t>
            </a:r>
            <a:r>
              <a:rPr lang="fr-FR" sz="1400" b="1" dirty="0" smtClean="0">
                <a:solidFill>
                  <a:schemeClr val="accent6">
                    <a:lumMod val="50000"/>
                  </a:schemeClr>
                </a:solidFill>
              </a:rPr>
              <a:t> of the </a:t>
            </a:r>
            <a:r>
              <a:rPr lang="fr-FR" sz="1400" b="1" dirty="0" err="1" smtClean="0">
                <a:solidFill>
                  <a:schemeClr val="accent6">
                    <a:lumMod val="50000"/>
                  </a:schemeClr>
                </a:solidFill>
              </a:rPr>
              <a:t>game</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23" name="ZoneTexte 22">
            <a:extLst>
              <a:ext uri="{FF2B5EF4-FFF2-40B4-BE49-F238E27FC236}">
                <a16:creationId xmlns:a16="http://schemas.microsoft.com/office/drawing/2014/main"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chemeClr val="accent6">
                    <a:lumMod val="50000"/>
                  </a:schemeClr>
                </a:solidFill>
              </a:rPr>
              <a:t>Materials</a:t>
            </a:r>
          </a:p>
        </p:txBody>
      </p:sp>
      <p:sp>
        <p:nvSpPr>
          <p:cNvPr id="24" name="Rectangle 23">
            <a:extLst>
              <a:ext uri="{FF2B5EF4-FFF2-40B4-BE49-F238E27FC236}">
                <a16:creationId xmlns:a16="http://schemas.microsoft.com/office/drawing/2014/main"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a16="http://schemas.microsoft.com/office/drawing/2014/main"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a16="http://schemas.microsoft.com/office/drawing/2014/main"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a16="http://schemas.microsoft.com/office/drawing/2014/main"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smtClean="0">
                <a:solidFill>
                  <a:schemeClr val="accent6">
                    <a:lumMod val="50000"/>
                  </a:schemeClr>
                </a:solidFill>
              </a:rPr>
              <a:t>How to </a:t>
            </a:r>
            <a:r>
              <a:rPr lang="fr-FR" sz="1400" b="1" u="none" dirty="0" err="1" smtClean="0">
                <a:solidFill>
                  <a:schemeClr val="accent6">
                    <a:lumMod val="50000"/>
                  </a:schemeClr>
                </a:solidFill>
              </a:rPr>
              <a:t>play</a:t>
            </a:r>
            <a:r>
              <a:rPr lang="fr-FR" sz="1400" b="1" u="none" dirty="0" smtClean="0">
                <a:solidFill>
                  <a:schemeClr val="accent6">
                    <a:lumMod val="50000"/>
                  </a:schemeClr>
                </a:solidFill>
              </a:rPr>
              <a:t> ? </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1" name="ZoneTexte 10">
            <a:extLst>
              <a:ext uri="{FF2B5EF4-FFF2-40B4-BE49-F238E27FC236}">
                <a16:creationId xmlns:a16="http://schemas.microsoft.com/office/drawing/2014/main"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Class </a:t>
            </a:r>
            <a:r>
              <a:rPr lang="fr-FR" sz="1400" b="1" dirty="0" err="1">
                <a:solidFill>
                  <a:schemeClr val="accent6">
                    <a:lumMod val="50000"/>
                  </a:schemeClr>
                </a:solidFill>
              </a:rPr>
              <a:t>level</a:t>
            </a:r>
            <a:endParaRPr lang="fr-FR" sz="1400" b="1" dirty="0">
              <a:solidFill>
                <a:schemeClr val="accent6">
                  <a:lumMod val="50000"/>
                </a:schemeClr>
              </a:solidFill>
            </a:endParaRPr>
          </a:p>
        </p:txBody>
      </p:sp>
      <p:sp>
        <p:nvSpPr>
          <p:cNvPr id="12" name="ZoneTexte 11">
            <a:extLst>
              <a:ext uri="{FF2B5EF4-FFF2-40B4-BE49-F238E27FC236}">
                <a16:creationId xmlns:a16="http://schemas.microsoft.com/office/drawing/2014/main" id="{A1922824-3056-4BB1-B1B7-9BB628C288F5}"/>
              </a:ext>
            </a:extLst>
          </p:cNvPr>
          <p:cNvSpPr txBox="1"/>
          <p:nvPr userDrawn="1"/>
        </p:nvSpPr>
        <p:spPr>
          <a:xfrm>
            <a:off x="1619112" y="930185"/>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err="1" smtClean="0">
                <a:solidFill>
                  <a:schemeClr val="accent6">
                    <a:lumMod val="50000"/>
                  </a:schemeClr>
                </a:solidFill>
              </a:rPr>
              <a:t>Number</a:t>
            </a:r>
            <a:r>
              <a:rPr lang="fr-FR" sz="1400" b="1" dirty="0" smtClean="0">
                <a:solidFill>
                  <a:schemeClr val="accent6">
                    <a:lumMod val="50000"/>
                  </a:schemeClr>
                </a:solidFill>
              </a:rPr>
              <a:t> of </a:t>
            </a:r>
            <a:r>
              <a:rPr lang="fr-FR" sz="1400" b="1" dirty="0" err="1" smtClean="0">
                <a:solidFill>
                  <a:schemeClr val="accent6">
                    <a:lumMod val="50000"/>
                  </a:schemeClr>
                </a:solidFill>
              </a:rPr>
              <a:t>gamers</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6" name="ZoneTexte 15">
            <a:extLst>
              <a:ext uri="{FF2B5EF4-FFF2-40B4-BE49-F238E27FC236}">
                <a16:creationId xmlns:a16="http://schemas.microsoft.com/office/drawing/2014/main"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 </a:t>
            </a:r>
            <a:r>
              <a:rPr lang="fr-FR" sz="1400" b="1" dirty="0" err="1">
                <a:solidFill>
                  <a:schemeClr val="accent6">
                    <a:lumMod val="50000"/>
                  </a:schemeClr>
                </a:solidFill>
              </a:rPr>
              <a:t>Performed</a:t>
            </a:r>
            <a:r>
              <a:rPr lang="fr-FR" sz="1400" b="1" dirty="0">
                <a:solidFill>
                  <a:schemeClr val="accent6">
                    <a:lumMod val="50000"/>
                  </a:schemeClr>
                </a:solidFill>
              </a:rPr>
              <a:t> by : </a:t>
            </a:r>
          </a:p>
        </p:txBody>
      </p:sp>
      <p:sp>
        <p:nvSpPr>
          <p:cNvPr id="26" name="ZoneTexte 25">
            <a:extLst>
              <a:ext uri="{FF2B5EF4-FFF2-40B4-BE49-F238E27FC236}">
                <a16:creationId xmlns:a16="http://schemas.microsoft.com/office/drawing/2014/main"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a16="http://schemas.microsoft.com/office/drawing/2014/main"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55328" y="617086"/>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a16="http://schemas.microsoft.com/office/drawing/2014/main"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a16="http://schemas.microsoft.com/office/drawing/2014/main"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0"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2" name="Espace réservé du numéro de diapositive 31"/>
          <p:cNvSpPr>
            <a:spLocks noGrp="1"/>
          </p:cNvSpPr>
          <p:nvPr>
            <p:ph type="sldNum" sz="quarter" idx="25"/>
          </p:nvPr>
        </p:nvSpPr>
        <p:spPr>
          <a:xfrm>
            <a:off x="594740" y="261560"/>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ames p2">
    <p:spTree>
      <p:nvGrpSpPr>
        <p:cNvPr id="1" name=""/>
        <p:cNvGrpSpPr/>
        <p:nvPr/>
      </p:nvGrpSpPr>
      <p:grpSpPr>
        <a:xfrm>
          <a:off x="0" y="0"/>
          <a:ext cx="0" cy="0"/>
          <a:chOff x="0" y="0"/>
          <a:chExt cx="0" cy="0"/>
        </a:xfrm>
      </p:grpSpPr>
      <p:sp>
        <p:nvSpPr>
          <p:cNvPr id="35" name="Espace réservé du texte 34">
            <a:extLst>
              <a:ext uri="{FF2B5EF4-FFF2-40B4-BE49-F238E27FC236}">
                <a16:creationId xmlns:a16="http://schemas.microsoft.com/office/drawing/2014/main"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a16="http://schemas.microsoft.com/office/drawing/2014/main"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a16="http://schemas.microsoft.com/office/drawing/2014/main"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a16="http://schemas.microsoft.com/office/drawing/2014/main"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a16="http://schemas.microsoft.com/office/drawing/2014/main"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3" name="Espace réservé du numéro de diapositive 12"/>
          <p:cNvSpPr>
            <a:spLocks noGrp="1"/>
          </p:cNvSpPr>
          <p:nvPr>
            <p:ph type="sldNum" sz="quarter" idx="24"/>
          </p:nvPr>
        </p:nvSpPr>
        <p:spPr>
          <a:xfrm>
            <a:off x="601663" y="199569"/>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chemeClr val="accent6">
                    <a:lumMod val="50000"/>
                  </a:schemeClr>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0" y="6740941"/>
            <a:ext cx="1081775" cy="1213842"/>
          </a:xfrm>
        </p:spPr>
        <p:txBody>
          <a:bodyPr/>
          <a:lstStyle>
            <a:lvl1pPr algn="ctr">
              <a:defRPr sz="3200">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a16="http://schemas.microsoft.com/office/drawing/2014/main" id="{BAF42468-8A01-463E-B5B2-E9D48C21A746}"/>
              </a:ext>
            </a:extLst>
          </p:cNvPr>
          <p:cNvSpPr txBox="1"/>
          <p:nvPr userDrawn="1"/>
        </p:nvSpPr>
        <p:spPr>
          <a:xfrm>
            <a:off x="1605446" y="4982465"/>
            <a:ext cx="5528012" cy="646331"/>
          </a:xfrm>
          <a:prstGeom prst="rect">
            <a:avLst/>
          </a:prstGeom>
          <a:noFill/>
        </p:spPr>
        <p:txBody>
          <a:bodyPr wrap="square" rtlCol="0">
            <a:spAutoFit/>
          </a:bodyPr>
          <a:lstStyle/>
          <a:p>
            <a:pPr algn="ctr"/>
            <a:r>
              <a:rPr lang="fr-FR" i="1" dirty="0">
                <a:solidFill>
                  <a:schemeClr val="accent6">
                    <a:lumMod val="50000"/>
                  </a:schemeClr>
                </a:solidFill>
              </a:rPr>
              <a:t>A collection of </a:t>
            </a:r>
            <a:r>
              <a:rPr lang="fr-FR" i="1" dirty="0" smtClean="0">
                <a:solidFill>
                  <a:schemeClr val="accent6">
                    <a:lumMod val="50000"/>
                  </a:schemeClr>
                </a:solidFill>
              </a:rPr>
              <a:t>maths </a:t>
            </a:r>
            <a:r>
              <a:rPr lang="fr-FR" i="1" dirty="0" err="1">
                <a:solidFill>
                  <a:schemeClr val="accent6">
                    <a:lumMod val="50000"/>
                  </a:schemeClr>
                </a:solidFill>
              </a:rPr>
              <a:t>games</a:t>
            </a:r>
            <a:endParaRPr lang="fr-FR" i="1" dirty="0">
              <a:solidFill>
                <a:schemeClr val="accent6">
                  <a:lumMod val="50000"/>
                </a:schemeClr>
              </a:solidFill>
            </a:endParaRPr>
          </a:p>
          <a:p>
            <a:pPr algn="ctr"/>
            <a:r>
              <a:rPr lang="fr-FR" i="1" dirty="0">
                <a:solidFill>
                  <a:schemeClr val="accent6">
                    <a:lumMod val="50000"/>
                  </a:schemeClr>
                </a:solidFill>
              </a:rPr>
              <a:t>for </a:t>
            </a:r>
            <a:r>
              <a:rPr lang="fr-FR" i="1" dirty="0" err="1">
                <a:solidFill>
                  <a:schemeClr val="accent6">
                    <a:lumMod val="50000"/>
                  </a:schemeClr>
                </a:solidFill>
              </a:rPr>
              <a:t>primary</a:t>
            </a:r>
            <a:r>
              <a:rPr lang="fr-FR" i="1" dirty="0">
                <a:solidFill>
                  <a:schemeClr val="accent6">
                    <a:lumMod val="50000"/>
                  </a:schemeClr>
                </a:solidFill>
              </a:rPr>
              <a:t> </a:t>
            </a:r>
            <a:r>
              <a:rPr lang="fr-FR" i="1" dirty="0" err="1">
                <a:solidFill>
                  <a:schemeClr val="accent6">
                    <a:lumMod val="50000"/>
                  </a:schemeClr>
                </a:solidFill>
              </a:rPr>
              <a:t>school</a:t>
            </a:r>
            <a:r>
              <a:rPr lang="fr-FR" i="1" dirty="0">
                <a:solidFill>
                  <a:schemeClr val="accent6">
                    <a:lumMod val="50000"/>
                  </a:schemeClr>
                </a:solidFill>
              </a:rPr>
              <a:t> </a:t>
            </a:r>
            <a:r>
              <a:rPr lang="fr-FR" i="1" dirty="0" err="1" smtClean="0">
                <a:solidFill>
                  <a:schemeClr val="accent6">
                    <a:lumMod val="50000"/>
                  </a:schemeClr>
                </a:solidFill>
              </a:rPr>
              <a:t>teachers</a:t>
            </a:r>
            <a:r>
              <a:rPr lang="fr-FR" i="1" dirty="0" smtClean="0">
                <a:solidFill>
                  <a:schemeClr val="accent6">
                    <a:lumMod val="50000"/>
                  </a:schemeClr>
                </a:solidFill>
              </a:rPr>
              <a:t> and </a:t>
            </a:r>
            <a:r>
              <a:rPr lang="fr-FR" i="1" dirty="0" err="1" smtClean="0">
                <a:solidFill>
                  <a:schemeClr val="accent6">
                    <a:lumMod val="50000"/>
                  </a:schemeClr>
                </a:solidFill>
              </a:rPr>
              <a:t>pupils</a:t>
            </a:r>
            <a:endParaRPr lang="fr-FR" i="1" dirty="0">
              <a:solidFill>
                <a:schemeClr val="accent6">
                  <a:lumMod val="50000"/>
                </a:schemeClr>
              </a:solidFill>
            </a:endParaRPr>
          </a:p>
        </p:txBody>
      </p:sp>
      <p:sp>
        <p:nvSpPr>
          <p:cNvPr id="11" name="ZoneTexte 10">
            <a:extLst>
              <a:ext uri="{FF2B5EF4-FFF2-40B4-BE49-F238E27FC236}">
                <a16:creationId xmlns:a16="http://schemas.microsoft.com/office/drawing/2014/main"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chemeClr val="accent6">
                    <a:lumMod val="50000"/>
                  </a:schemeClr>
                </a:solidFill>
                <a:latin typeface="+mj-lt"/>
              </a:rPr>
              <a:t>MATHS THROUGH GAMES</a:t>
            </a:r>
          </a:p>
        </p:txBody>
      </p:sp>
      <p:pic>
        <p:nvPicPr>
          <p:cNvPr id="12" name="Image 11">
            <a:extLst>
              <a:ext uri="{FF2B5EF4-FFF2-40B4-BE49-F238E27FC236}">
                <a16:creationId xmlns:a16="http://schemas.microsoft.com/office/drawing/2014/main"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a16="http://schemas.microsoft.com/office/drawing/2014/main"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a16="http://schemas.microsoft.com/office/drawing/2014/main" id="{EF626B33-9B32-4C9A-ABB0-147D410F0DE9}"/>
              </a:ext>
            </a:extLst>
          </p:cNvPr>
          <p:cNvSpPr txBox="1"/>
          <p:nvPr userDrawn="1"/>
        </p:nvSpPr>
        <p:spPr>
          <a:xfrm>
            <a:off x="601664" y="975360"/>
            <a:ext cx="6408736" cy="1200329"/>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endParaRPr lang="fr-FR" dirty="0" smtClean="0">
              <a:latin typeface="Times New Roman" panose="02020603050405020304" pitchFamily="18" charset="0"/>
              <a:cs typeface="Times New Roman" panose="02020603050405020304" pitchFamily="18" charset="0"/>
            </a:endParaRPr>
          </a:p>
          <a:p>
            <a:pPr algn="ctr"/>
            <a:endParaRPr lang="fr-FR" dirty="0" smtClean="0">
              <a:latin typeface="Times New Roman" panose="02020603050405020304" pitchFamily="18" charset="0"/>
              <a:cs typeface="Times New Roman" panose="02020603050405020304" pitchFamily="18" charset="0"/>
            </a:endParaRPr>
          </a:p>
          <a:p>
            <a:pPr algn="ctr"/>
            <a:r>
              <a:rPr lang="fr-FR" u="sng" dirty="0" smtClean="0">
                <a:solidFill>
                  <a:schemeClr val="accent1"/>
                </a:solidFill>
                <a:latin typeface="Times New Roman" panose="02020603050405020304" pitchFamily="18" charset="0"/>
                <a:cs typeface="Times New Roman" panose="02020603050405020304" pitchFamily="18" charset="0"/>
              </a:rPr>
              <a:t>www.mathsenjeu.eklablog.com</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chemeClr val="accent6">
                    <a:lumMod val="50000"/>
                  </a:schemeClr>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chemeClr val="accent6">
              <a:lumMod val="50000"/>
            </a:schemeClr>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GEOMETRY</a:t>
            </a:r>
            <a:br>
              <a:rPr lang="sl-SI" dirty="0" smtClean="0"/>
            </a:br>
            <a:r>
              <a:rPr lang="sl-SI" dirty="0" err="1"/>
              <a:t>Geometric</a:t>
            </a:r>
            <a:r>
              <a:rPr lang="sl-SI" dirty="0"/>
              <a:t> </a:t>
            </a:r>
            <a:r>
              <a:rPr lang="sl-SI" dirty="0" err="1"/>
              <a:t>terms</a:t>
            </a:r>
            <a:endParaRPr lang="en-US" dirty="0"/>
          </a:p>
        </p:txBody>
      </p:sp>
      <p:sp>
        <p:nvSpPr>
          <p:cNvPr id="3" name="Espace réservé du texte 2"/>
          <p:cNvSpPr>
            <a:spLocks noGrp="1"/>
          </p:cNvSpPr>
          <p:nvPr>
            <p:ph type="body" sz="quarter" idx="13"/>
          </p:nvPr>
        </p:nvSpPr>
        <p:spPr>
          <a:xfrm>
            <a:off x="582180" y="1266769"/>
            <a:ext cx="900000" cy="409506"/>
          </a:xfrm>
        </p:spPr>
        <p:txBody>
          <a:bodyPr/>
          <a:lstStyle/>
          <a:p>
            <a:r>
              <a:rPr lang="sl-SI" dirty="0" err="1" smtClean="0"/>
              <a:t>fourth</a:t>
            </a:r>
            <a:endParaRPr lang="en-US" dirty="0"/>
          </a:p>
        </p:txBody>
      </p:sp>
      <p:sp>
        <p:nvSpPr>
          <p:cNvPr id="4" name="Espace réservé du texte 3"/>
          <p:cNvSpPr>
            <a:spLocks noGrp="1"/>
          </p:cNvSpPr>
          <p:nvPr>
            <p:ph type="body" sz="quarter" idx="15"/>
          </p:nvPr>
        </p:nvSpPr>
        <p:spPr>
          <a:xfrm>
            <a:off x="587056" y="2258170"/>
            <a:ext cx="3164172" cy="1086598"/>
          </a:xfrm>
        </p:spPr>
        <p:txBody>
          <a:bodyPr/>
          <a:lstStyle/>
          <a:p>
            <a:r>
              <a:rPr lang="en-US" dirty="0"/>
              <a:t>learning </a:t>
            </a:r>
            <a:r>
              <a:rPr lang="sl-SI" dirty="0" err="1" smtClean="0"/>
              <a:t>and</a:t>
            </a:r>
            <a:r>
              <a:rPr lang="sl-SI" dirty="0" smtClean="0"/>
              <a:t> </a:t>
            </a:r>
            <a:r>
              <a:rPr lang="sl-SI" dirty="0" err="1" smtClean="0"/>
              <a:t>revising</a:t>
            </a:r>
            <a:r>
              <a:rPr lang="sl-SI" dirty="0" smtClean="0"/>
              <a:t> </a:t>
            </a:r>
            <a:r>
              <a:rPr lang="en-US" dirty="0" smtClean="0"/>
              <a:t>geometry vocabulary </a:t>
            </a:r>
            <a:r>
              <a:rPr lang="en-US" dirty="0"/>
              <a:t>and </a:t>
            </a:r>
            <a:r>
              <a:rPr lang="sl-SI" dirty="0" err="1" smtClean="0"/>
              <a:t>learn</a:t>
            </a:r>
            <a:r>
              <a:rPr lang="en-US" dirty="0" err="1" smtClean="0"/>
              <a:t>ing</a:t>
            </a:r>
            <a:r>
              <a:rPr lang="en-US" dirty="0" smtClean="0"/>
              <a:t> </a:t>
            </a:r>
            <a:r>
              <a:rPr lang="en-US" dirty="0"/>
              <a:t>geometric terms </a:t>
            </a:r>
          </a:p>
          <a:p>
            <a:r>
              <a:rPr lang="en-US" dirty="0"/>
              <a:t>working in groups</a:t>
            </a:r>
          </a:p>
          <a:p>
            <a:endParaRPr lang="en-US" dirty="0"/>
          </a:p>
        </p:txBody>
      </p:sp>
      <p:sp>
        <p:nvSpPr>
          <p:cNvPr id="5" name="Espace réservé du texte 4"/>
          <p:cNvSpPr>
            <a:spLocks noGrp="1"/>
          </p:cNvSpPr>
          <p:nvPr>
            <p:ph type="body" sz="quarter" idx="16"/>
          </p:nvPr>
        </p:nvSpPr>
        <p:spPr>
          <a:xfrm>
            <a:off x="1536590" y="1357437"/>
            <a:ext cx="1079390" cy="387138"/>
          </a:xfrm>
        </p:spPr>
        <p:txBody>
          <a:bodyPr>
            <a:noAutofit/>
          </a:bodyPr>
          <a:lstStyle/>
          <a:p>
            <a:r>
              <a:rPr lang="sl-SI" dirty="0" smtClean="0"/>
              <a:t>4-5 </a:t>
            </a:r>
            <a:r>
              <a:rPr lang="sl-SI" dirty="0" err="1" smtClean="0"/>
              <a:t>players</a:t>
            </a:r>
            <a:endParaRPr lang="en-US" dirty="0"/>
          </a:p>
        </p:txBody>
      </p:sp>
      <p:sp>
        <p:nvSpPr>
          <p:cNvPr id="6" name="Espace réservé du texte 5"/>
          <p:cNvSpPr>
            <a:spLocks noGrp="1"/>
          </p:cNvSpPr>
          <p:nvPr>
            <p:ph type="body" sz="quarter" idx="17"/>
          </p:nvPr>
        </p:nvSpPr>
        <p:spPr>
          <a:xfrm>
            <a:off x="2673243" y="1192696"/>
            <a:ext cx="2956279" cy="552939"/>
          </a:xfrm>
        </p:spPr>
        <p:txBody>
          <a:bodyPr>
            <a:normAutofit fontScale="92500" lnSpcReduction="20000"/>
          </a:bodyPr>
          <a:lstStyle/>
          <a:p>
            <a:r>
              <a:rPr lang="sl-SI" sz="1300" dirty="0" smtClean="0"/>
              <a:t>JERNEJA BERGANT BELAJ, </a:t>
            </a:r>
          </a:p>
          <a:p>
            <a:r>
              <a:rPr lang="sl-SI" sz="1300" dirty="0" err="1" smtClean="0"/>
              <a:t>Primary</a:t>
            </a:r>
            <a:r>
              <a:rPr lang="sl-SI" sz="1300" dirty="0" smtClean="0"/>
              <a:t> </a:t>
            </a:r>
            <a:r>
              <a:rPr lang="sl-SI" sz="1300" dirty="0" err="1"/>
              <a:t>S</a:t>
            </a:r>
            <a:r>
              <a:rPr lang="sl-SI" sz="1300" dirty="0" err="1" smtClean="0"/>
              <a:t>chool</a:t>
            </a:r>
            <a:r>
              <a:rPr lang="sl-SI" sz="1300" dirty="0" smtClean="0"/>
              <a:t>  VIČ, LJUBLJANA, SLOVENIJA</a:t>
            </a:r>
            <a:endParaRPr lang="en-US" sz="1300" dirty="0" smtClean="0"/>
          </a:p>
          <a:p>
            <a:endParaRPr lang="en-US" dirty="0"/>
          </a:p>
        </p:txBody>
      </p:sp>
      <p:sp>
        <p:nvSpPr>
          <p:cNvPr id="7" name="Espace réservé du texte 6"/>
          <p:cNvSpPr>
            <a:spLocks noGrp="1"/>
          </p:cNvSpPr>
          <p:nvPr>
            <p:ph type="body" sz="quarter" idx="18"/>
          </p:nvPr>
        </p:nvSpPr>
        <p:spPr>
          <a:xfrm>
            <a:off x="3890862" y="1962636"/>
            <a:ext cx="3168511" cy="1333014"/>
          </a:xfrm>
        </p:spPr>
        <p:txBody>
          <a:bodyPr>
            <a:normAutofit/>
          </a:bodyPr>
          <a:lstStyle/>
          <a:p>
            <a:r>
              <a:rPr lang="en-US" dirty="0"/>
              <a:t>2  bags  </a:t>
            </a:r>
          </a:p>
          <a:p>
            <a:r>
              <a:rPr lang="en-US" dirty="0"/>
              <a:t>the </a:t>
            </a:r>
            <a:r>
              <a:rPr lang="sl-SI" dirty="0" err="1" smtClean="0"/>
              <a:t>first</a:t>
            </a:r>
            <a:r>
              <a:rPr lang="en-US" dirty="0" smtClean="0"/>
              <a:t> </a:t>
            </a:r>
            <a:r>
              <a:rPr lang="en-US" dirty="0"/>
              <a:t>bag </a:t>
            </a:r>
            <a:r>
              <a:rPr lang="en-US" dirty="0" smtClean="0"/>
              <a:t>contains: </a:t>
            </a:r>
            <a:r>
              <a:rPr lang="en-US" dirty="0"/>
              <a:t>cards with geometry vocabulary: types of </a:t>
            </a:r>
            <a:r>
              <a:rPr lang="en-US" dirty="0" smtClean="0"/>
              <a:t>lines</a:t>
            </a:r>
            <a:endParaRPr lang="en-US" dirty="0"/>
          </a:p>
          <a:p>
            <a:r>
              <a:rPr lang="en-US" dirty="0"/>
              <a:t>the </a:t>
            </a:r>
            <a:r>
              <a:rPr lang="sl-SI" dirty="0" err="1" smtClean="0"/>
              <a:t>second</a:t>
            </a:r>
            <a:r>
              <a:rPr lang="en-US" dirty="0" smtClean="0"/>
              <a:t> </a:t>
            </a:r>
            <a:r>
              <a:rPr lang="en-US" dirty="0"/>
              <a:t>bag </a:t>
            </a:r>
            <a:r>
              <a:rPr lang="en-US" dirty="0" smtClean="0"/>
              <a:t>contains: </a:t>
            </a:r>
            <a:r>
              <a:rPr lang="en-US" dirty="0"/>
              <a:t>cards with geometry vocabulary: </a:t>
            </a:r>
            <a:r>
              <a:rPr lang="sl-SI" dirty="0"/>
              <a:t>2</a:t>
            </a:r>
            <a:r>
              <a:rPr lang="en-US" dirty="0" smtClean="0"/>
              <a:t>-dimensional </a:t>
            </a:r>
            <a:r>
              <a:rPr lang="en-US" dirty="0"/>
              <a:t>figures and </a:t>
            </a:r>
            <a:r>
              <a:rPr lang="en-US" dirty="0" smtClean="0"/>
              <a:t> </a:t>
            </a:r>
            <a:r>
              <a:rPr lang="en-US" dirty="0"/>
              <a:t>3-dimensional figures</a:t>
            </a:r>
          </a:p>
          <a:p>
            <a:pPr>
              <a:buFontTx/>
              <a:buChar char="-"/>
            </a:pPr>
            <a:endParaRPr lang="sl-SI" sz="1000" dirty="0" smtClean="0"/>
          </a:p>
          <a:p>
            <a:pPr>
              <a:buFontTx/>
              <a:buChar char="-"/>
            </a:pPr>
            <a:endParaRPr lang="sl-SI" dirty="0" smtClean="0"/>
          </a:p>
          <a:p>
            <a:pPr>
              <a:buFontTx/>
              <a:buChar char="-"/>
            </a:pPr>
            <a:endParaRPr lang="sl-SI" dirty="0" smtClean="0"/>
          </a:p>
          <a:p>
            <a:endParaRPr lang="en-US" dirty="0"/>
          </a:p>
        </p:txBody>
      </p:sp>
      <p:sp>
        <p:nvSpPr>
          <p:cNvPr id="8" name="Espace réservé du texte 7"/>
          <p:cNvSpPr>
            <a:spLocks noGrp="1"/>
          </p:cNvSpPr>
          <p:nvPr>
            <p:ph type="body" sz="quarter" idx="21"/>
          </p:nvPr>
        </p:nvSpPr>
        <p:spPr>
          <a:xfrm>
            <a:off x="594740" y="3743960"/>
            <a:ext cx="6480000" cy="6832550"/>
          </a:xfrm>
        </p:spPr>
        <p:txBody>
          <a:bodyPr>
            <a:normAutofit fontScale="85000" lnSpcReduction="20000"/>
          </a:bodyPr>
          <a:lstStyle/>
          <a:p>
            <a:r>
              <a:rPr lang="sl-SI" u="none" dirty="0" smtClean="0"/>
              <a:t>8-10 </a:t>
            </a:r>
            <a:r>
              <a:rPr lang="sl-SI" u="none" dirty="0" err="1" smtClean="0"/>
              <a:t>players</a:t>
            </a:r>
            <a:r>
              <a:rPr lang="sl-SI" u="none" dirty="0" smtClean="0"/>
              <a:t> </a:t>
            </a:r>
            <a:r>
              <a:rPr lang="sl-SI" u="none" dirty="0" err="1" smtClean="0"/>
              <a:t>divided</a:t>
            </a:r>
            <a:r>
              <a:rPr lang="sl-SI" u="none" dirty="0" smtClean="0"/>
              <a:t> </a:t>
            </a:r>
            <a:r>
              <a:rPr lang="sl-SI" u="none" dirty="0" smtClean="0"/>
              <a:t>in 2 </a:t>
            </a:r>
            <a:r>
              <a:rPr lang="sl-SI" u="none" dirty="0" err="1" smtClean="0"/>
              <a:t>groups</a:t>
            </a:r>
            <a:endParaRPr lang="sl-SI" u="none" dirty="0" smtClean="0"/>
          </a:p>
          <a:p>
            <a:r>
              <a:rPr lang="sl-SI" u="none" dirty="0" err="1"/>
              <a:t>g</a:t>
            </a:r>
            <a:r>
              <a:rPr lang="sl-SI" u="none" dirty="0" err="1" smtClean="0"/>
              <a:t>ive</a:t>
            </a:r>
            <a:r>
              <a:rPr lang="sl-SI" u="none" dirty="0" smtClean="0"/>
              <a:t> </a:t>
            </a:r>
            <a:r>
              <a:rPr lang="sl-SI" u="none" dirty="0" err="1" smtClean="0"/>
              <a:t>each</a:t>
            </a:r>
            <a:r>
              <a:rPr lang="sl-SI" u="none" dirty="0" smtClean="0"/>
              <a:t> </a:t>
            </a:r>
            <a:r>
              <a:rPr lang="sl-SI" u="none" dirty="0" err="1" smtClean="0"/>
              <a:t>group</a:t>
            </a:r>
            <a:r>
              <a:rPr lang="sl-SI" u="none" dirty="0" smtClean="0"/>
              <a:t> </a:t>
            </a:r>
            <a:r>
              <a:rPr lang="sl-SI" u="none" dirty="0"/>
              <a:t>o</a:t>
            </a:r>
            <a:r>
              <a:rPr lang="sl-SI" u="none" dirty="0" smtClean="0"/>
              <a:t>ne </a:t>
            </a:r>
            <a:r>
              <a:rPr lang="sl-SI" u="none" dirty="0" err="1" smtClean="0"/>
              <a:t>bag</a:t>
            </a:r>
            <a:endParaRPr lang="sl-SI" u="none" dirty="0" smtClean="0"/>
          </a:p>
          <a:p>
            <a:r>
              <a:rPr lang="sl-SI" b="1" dirty="0" smtClean="0"/>
              <a:t>1. GROUP</a:t>
            </a:r>
          </a:p>
          <a:p>
            <a:r>
              <a:rPr lang="en-US" u="none" dirty="0"/>
              <a:t>A group should have 4-5 </a:t>
            </a:r>
            <a:r>
              <a:rPr lang="en-US" u="none" dirty="0" smtClean="0"/>
              <a:t>players</a:t>
            </a:r>
            <a:r>
              <a:rPr lang="sl-SI" u="none" dirty="0" smtClean="0"/>
              <a:t>.</a:t>
            </a:r>
            <a:endParaRPr lang="sl-SI" b="1" dirty="0" smtClean="0"/>
          </a:p>
          <a:p>
            <a:r>
              <a:rPr lang="sl-SI" u="none" dirty="0" smtClean="0"/>
              <a:t>One </a:t>
            </a:r>
            <a:r>
              <a:rPr lang="sl-SI" u="none" dirty="0" err="1" smtClean="0"/>
              <a:t>of</a:t>
            </a:r>
            <a:r>
              <a:rPr lang="sl-SI" u="none" dirty="0" smtClean="0"/>
              <a:t> </a:t>
            </a:r>
            <a:r>
              <a:rPr lang="sl-SI" u="none" dirty="0" err="1" smtClean="0"/>
              <a:t>the</a:t>
            </a:r>
            <a:r>
              <a:rPr lang="sl-SI" u="none" dirty="0" smtClean="0"/>
              <a:t>  </a:t>
            </a:r>
            <a:r>
              <a:rPr lang="sl-SI" u="none" dirty="0" err="1" smtClean="0"/>
              <a:t>players</a:t>
            </a:r>
            <a:r>
              <a:rPr lang="sl-SI" u="none" dirty="0" smtClean="0"/>
              <a:t>  </a:t>
            </a:r>
            <a:r>
              <a:rPr lang="sl-SI" u="none" dirty="0" err="1" smtClean="0"/>
              <a:t>opens</a:t>
            </a:r>
            <a:r>
              <a:rPr lang="sl-SI" u="none" dirty="0" smtClean="0"/>
              <a:t> </a:t>
            </a:r>
            <a:r>
              <a:rPr lang="sl-SI" u="none" dirty="0" err="1" smtClean="0"/>
              <a:t>the</a:t>
            </a:r>
            <a:r>
              <a:rPr lang="sl-SI" u="none" dirty="0" smtClean="0"/>
              <a:t> </a:t>
            </a:r>
            <a:r>
              <a:rPr lang="sl-SI" u="none" dirty="0" err="1" smtClean="0"/>
              <a:t>bag</a:t>
            </a:r>
            <a:r>
              <a:rPr lang="sl-SI" u="none" dirty="0" smtClean="0"/>
              <a:t> </a:t>
            </a:r>
            <a:r>
              <a:rPr lang="sl-SI" u="none" dirty="0" err="1" smtClean="0"/>
              <a:t>and</a:t>
            </a:r>
            <a:r>
              <a:rPr lang="sl-SI" u="none" dirty="0" smtClean="0"/>
              <a:t> </a:t>
            </a:r>
            <a:r>
              <a:rPr lang="sl-SI" u="none" dirty="0" err="1" smtClean="0"/>
              <a:t>puts</a:t>
            </a:r>
            <a:r>
              <a:rPr lang="sl-SI" u="none" dirty="0" smtClean="0"/>
              <a:t> </a:t>
            </a:r>
            <a:r>
              <a:rPr lang="sl-SI" u="none" dirty="0" err="1" smtClean="0"/>
              <a:t>the</a:t>
            </a:r>
            <a:r>
              <a:rPr lang="sl-SI" u="none" dirty="0" smtClean="0"/>
              <a:t> </a:t>
            </a:r>
            <a:r>
              <a:rPr lang="sl-SI" u="none" dirty="0" err="1" smtClean="0"/>
              <a:t>cards</a:t>
            </a:r>
            <a:r>
              <a:rPr lang="sl-SI" u="none" dirty="0" smtClean="0"/>
              <a:t> on </a:t>
            </a:r>
            <a:r>
              <a:rPr lang="sl-SI" u="none" dirty="0" err="1" smtClean="0"/>
              <a:t>the</a:t>
            </a:r>
            <a:r>
              <a:rPr lang="sl-SI" u="none" dirty="0" smtClean="0"/>
              <a:t> table: </a:t>
            </a:r>
          </a:p>
          <a:p>
            <a:pPr marL="228600" indent="-228600">
              <a:buAutoNum type="arabicPeriod"/>
            </a:pPr>
            <a:r>
              <a:rPr lang="sl-SI" u="none" dirty="0" err="1" smtClean="0"/>
              <a:t>The</a:t>
            </a:r>
            <a:r>
              <a:rPr lang="sl-SI" u="none" dirty="0" smtClean="0"/>
              <a:t> </a:t>
            </a:r>
            <a:r>
              <a:rPr lang="sl-SI" u="none" dirty="0" err="1" smtClean="0"/>
              <a:t>first</a:t>
            </a:r>
            <a:r>
              <a:rPr lang="sl-SI" u="none" dirty="0" smtClean="0"/>
              <a:t> pl</a:t>
            </a:r>
            <a:r>
              <a:rPr lang="en-US" u="none" dirty="0" err="1" smtClean="0"/>
              <a:t>ayer</a:t>
            </a:r>
            <a:r>
              <a:rPr lang="en-US" u="none" dirty="0" smtClean="0"/>
              <a:t> display</a:t>
            </a:r>
            <a:r>
              <a:rPr lang="sl-SI" u="none" dirty="0" smtClean="0"/>
              <a:t>s</a:t>
            </a:r>
            <a:r>
              <a:rPr lang="en-US" u="none" dirty="0" smtClean="0"/>
              <a:t> </a:t>
            </a:r>
            <a:r>
              <a:rPr lang="en-US" u="none" dirty="0"/>
              <a:t>cards on the </a:t>
            </a:r>
            <a:r>
              <a:rPr lang="en-US" u="none" dirty="0" smtClean="0"/>
              <a:t>table</a:t>
            </a:r>
            <a:r>
              <a:rPr lang="sl-SI" u="none" dirty="0" smtClean="0"/>
              <a:t>. </a:t>
            </a:r>
            <a:r>
              <a:rPr lang="sl-SI" u="none" dirty="0" err="1" smtClean="0"/>
              <a:t>All</a:t>
            </a:r>
            <a:r>
              <a:rPr lang="sl-SI" u="none" dirty="0" smtClean="0"/>
              <a:t> </a:t>
            </a:r>
            <a:r>
              <a:rPr lang="sl-SI" u="none" dirty="0" err="1" smtClean="0"/>
              <a:t>of</a:t>
            </a:r>
            <a:r>
              <a:rPr lang="sl-SI" u="none" dirty="0" smtClean="0"/>
              <a:t> </a:t>
            </a:r>
            <a:r>
              <a:rPr lang="sl-SI" u="none" dirty="0" err="1" smtClean="0"/>
              <a:t>them</a:t>
            </a:r>
            <a:r>
              <a:rPr lang="sl-SI" u="none" dirty="0" smtClean="0"/>
              <a:t> </a:t>
            </a:r>
            <a:r>
              <a:rPr lang="sl-SI" u="none" dirty="0" err="1" smtClean="0"/>
              <a:t>observe</a:t>
            </a:r>
            <a:r>
              <a:rPr lang="sl-SI" u="none" dirty="0" smtClean="0"/>
              <a:t> </a:t>
            </a:r>
            <a:r>
              <a:rPr lang="sl-SI" u="none" dirty="0" err="1" smtClean="0"/>
              <a:t>words</a:t>
            </a:r>
            <a:r>
              <a:rPr lang="sl-SI" u="none" dirty="0" smtClean="0"/>
              <a:t> </a:t>
            </a:r>
            <a:r>
              <a:rPr lang="sl-SI" u="none" dirty="0" err="1" smtClean="0"/>
              <a:t>and</a:t>
            </a:r>
            <a:r>
              <a:rPr lang="sl-SI" u="none" dirty="0" smtClean="0"/>
              <a:t> </a:t>
            </a:r>
            <a:r>
              <a:rPr lang="sl-SI" u="none" dirty="0" err="1" smtClean="0"/>
              <a:t>pictures</a:t>
            </a:r>
            <a:r>
              <a:rPr lang="sl-SI" u="none" dirty="0" smtClean="0"/>
              <a:t> </a:t>
            </a:r>
            <a:r>
              <a:rPr lang="en-US" u="none" dirty="0" smtClean="0"/>
              <a:t>and </a:t>
            </a:r>
            <a:r>
              <a:rPr lang="sl-SI" u="none" dirty="0" err="1" smtClean="0"/>
              <a:t>try</a:t>
            </a:r>
            <a:r>
              <a:rPr lang="sl-SI" u="none" dirty="0" smtClean="0"/>
              <a:t> to </a:t>
            </a:r>
            <a:r>
              <a:rPr lang="sl-SI" u="none" dirty="0" err="1" smtClean="0"/>
              <a:t>find</a:t>
            </a:r>
            <a:r>
              <a:rPr lang="sl-SI" u="none" dirty="0" smtClean="0"/>
              <a:t> </a:t>
            </a:r>
            <a:r>
              <a:rPr lang="sl-SI" u="none" dirty="0" err="1" smtClean="0"/>
              <a:t>pairs</a:t>
            </a:r>
            <a:r>
              <a:rPr lang="sl-SI" u="none" dirty="0"/>
              <a:t>.</a:t>
            </a:r>
            <a:r>
              <a:rPr lang="sl-SI" u="none" dirty="0" smtClean="0"/>
              <a:t> In </a:t>
            </a:r>
            <a:r>
              <a:rPr lang="sl-SI" u="none" dirty="0" err="1" smtClean="0"/>
              <a:t>that</a:t>
            </a:r>
            <a:r>
              <a:rPr lang="sl-SI" u="none" dirty="0" smtClean="0"/>
              <a:t> </a:t>
            </a:r>
            <a:r>
              <a:rPr lang="sl-SI" u="none" dirty="0" err="1" smtClean="0"/>
              <a:t>way</a:t>
            </a:r>
            <a:r>
              <a:rPr lang="sl-SI" u="none" dirty="0" smtClean="0"/>
              <a:t> </a:t>
            </a:r>
            <a:r>
              <a:rPr lang="sl-SI" u="none" dirty="0" err="1" smtClean="0"/>
              <a:t>they</a:t>
            </a:r>
            <a:r>
              <a:rPr lang="sl-SI" u="none" dirty="0" smtClean="0"/>
              <a:t> </a:t>
            </a:r>
            <a:r>
              <a:rPr lang="en-US" u="none" dirty="0" smtClean="0"/>
              <a:t>re</a:t>
            </a:r>
            <a:r>
              <a:rPr lang="sl-SI" u="none" dirty="0" smtClean="0"/>
              <a:t>vise</a:t>
            </a:r>
            <a:r>
              <a:rPr lang="en-US" u="none" dirty="0" smtClean="0"/>
              <a:t> </a:t>
            </a:r>
            <a:r>
              <a:rPr lang="en-US" u="none" dirty="0"/>
              <a:t>and </a:t>
            </a:r>
            <a:r>
              <a:rPr lang="sl-SI" u="none" dirty="0" err="1" smtClean="0"/>
              <a:t>learn</a:t>
            </a:r>
            <a:r>
              <a:rPr lang="en-US" u="none" dirty="0" smtClean="0"/>
              <a:t> </a:t>
            </a:r>
            <a:r>
              <a:rPr lang="en-US" u="none" dirty="0"/>
              <a:t>geometric </a:t>
            </a:r>
            <a:r>
              <a:rPr lang="en-US" u="none" dirty="0" smtClean="0"/>
              <a:t>terms</a:t>
            </a:r>
            <a:r>
              <a:rPr lang="sl-SI" u="none" dirty="0" smtClean="0"/>
              <a:t>.</a:t>
            </a:r>
          </a:p>
          <a:p>
            <a:pPr marL="228600" indent="-228600">
              <a:buAutoNum type="arabicPeriod"/>
            </a:pPr>
            <a:r>
              <a:rPr lang="sl-SI" u="none" dirty="0" err="1" smtClean="0"/>
              <a:t>After</a:t>
            </a:r>
            <a:r>
              <a:rPr lang="sl-SI" u="none" dirty="0" smtClean="0"/>
              <a:t> </a:t>
            </a:r>
            <a:r>
              <a:rPr lang="sl-SI" u="none" dirty="0" err="1" smtClean="0"/>
              <a:t>finding</a:t>
            </a:r>
            <a:r>
              <a:rPr lang="sl-SI" u="none" dirty="0" smtClean="0"/>
              <a:t> </a:t>
            </a:r>
            <a:r>
              <a:rPr lang="sl-SI" u="none" dirty="0" err="1" smtClean="0"/>
              <a:t>pairs</a:t>
            </a:r>
            <a:r>
              <a:rPr lang="sl-SI" u="none" dirty="0" smtClean="0"/>
              <a:t>, </a:t>
            </a:r>
            <a:r>
              <a:rPr lang="sl-SI" u="none" dirty="0" err="1" smtClean="0"/>
              <a:t>the</a:t>
            </a:r>
            <a:r>
              <a:rPr lang="sl-SI" u="none" dirty="0" smtClean="0"/>
              <a:t> </a:t>
            </a:r>
            <a:r>
              <a:rPr lang="sl-SI" u="none" dirty="0" err="1" smtClean="0"/>
              <a:t>second</a:t>
            </a:r>
            <a:r>
              <a:rPr lang="sl-SI" u="none" dirty="0" smtClean="0"/>
              <a:t> p</a:t>
            </a:r>
            <a:r>
              <a:rPr lang="en-US" u="none" dirty="0" smtClean="0"/>
              <a:t>layer </a:t>
            </a:r>
            <a:r>
              <a:rPr lang="sl-SI" u="none" dirty="0" err="1" smtClean="0"/>
              <a:t>shuffl</a:t>
            </a:r>
            <a:r>
              <a:rPr lang="en-US" u="none" dirty="0" smtClean="0"/>
              <a:t>e</a:t>
            </a:r>
            <a:r>
              <a:rPr lang="sl-SI" u="none" dirty="0" smtClean="0"/>
              <a:t>s</a:t>
            </a:r>
            <a:r>
              <a:rPr lang="en-US" u="none" dirty="0" smtClean="0"/>
              <a:t> </a:t>
            </a:r>
            <a:r>
              <a:rPr lang="sl-SI" u="none" dirty="0" err="1" smtClean="0"/>
              <a:t>the</a:t>
            </a:r>
            <a:r>
              <a:rPr lang="sl-SI" u="none" dirty="0" smtClean="0"/>
              <a:t> </a:t>
            </a:r>
            <a:r>
              <a:rPr lang="en-US" u="none" dirty="0" smtClean="0"/>
              <a:t>cards </a:t>
            </a:r>
            <a:r>
              <a:rPr lang="en-US" u="none" dirty="0"/>
              <a:t>and </a:t>
            </a:r>
            <a:r>
              <a:rPr lang="sl-SI" u="none" dirty="0" err="1" smtClean="0"/>
              <a:t>sets</a:t>
            </a:r>
            <a:r>
              <a:rPr lang="en-US" u="none" dirty="0" smtClean="0"/>
              <a:t> them</a:t>
            </a:r>
            <a:r>
              <a:rPr lang="sl-SI" u="none" dirty="0" smtClean="0"/>
              <a:t> </a:t>
            </a:r>
            <a:r>
              <a:rPr lang="sl-SI" u="none" dirty="0" err="1" smtClean="0"/>
              <a:t>facing</a:t>
            </a:r>
            <a:r>
              <a:rPr lang="sl-SI" u="none" dirty="0" smtClean="0"/>
              <a:t> </a:t>
            </a:r>
            <a:r>
              <a:rPr lang="sl-SI" u="none" dirty="0" err="1" smtClean="0"/>
              <a:t>down</a:t>
            </a:r>
            <a:r>
              <a:rPr lang="sl-SI" u="none" dirty="0" smtClean="0"/>
              <a:t> on </a:t>
            </a:r>
            <a:r>
              <a:rPr lang="sl-SI" u="none" dirty="0" err="1" smtClean="0"/>
              <a:t>the</a:t>
            </a:r>
            <a:r>
              <a:rPr lang="sl-SI" u="none" dirty="0" smtClean="0"/>
              <a:t> table (</a:t>
            </a:r>
            <a:r>
              <a:rPr lang="en-US" u="none" dirty="0" smtClean="0"/>
              <a:t>in</a:t>
            </a:r>
            <a:r>
              <a:rPr lang="sl-SI" u="none" dirty="0" smtClean="0"/>
              <a:t> </a:t>
            </a:r>
            <a:r>
              <a:rPr lang="sl-SI" u="none" dirty="0" err="1" smtClean="0"/>
              <a:t>the</a:t>
            </a:r>
            <a:r>
              <a:rPr lang="sl-SI" u="none" dirty="0" smtClean="0"/>
              <a:t> </a:t>
            </a:r>
            <a:r>
              <a:rPr lang="sl-SI" u="none" dirty="0" err="1" smtClean="0"/>
              <a:t>way</a:t>
            </a:r>
            <a:r>
              <a:rPr lang="sl-SI" u="none" dirty="0" smtClean="0"/>
              <a:t> like </a:t>
            </a:r>
            <a:r>
              <a:rPr lang="en-US" u="none" dirty="0" smtClean="0"/>
              <a:t>board game </a:t>
            </a:r>
            <a:r>
              <a:rPr lang="sl-SI" u="none" dirty="0" smtClean="0"/>
              <a:t>M</a:t>
            </a:r>
            <a:r>
              <a:rPr lang="en-US" u="none" dirty="0" err="1" smtClean="0"/>
              <a:t>emor</a:t>
            </a:r>
            <a:r>
              <a:rPr lang="sl-SI" u="none" dirty="0" smtClean="0"/>
              <a:t>y (4x6)).</a:t>
            </a:r>
          </a:p>
          <a:p>
            <a:pPr marL="228600" indent="-228600">
              <a:buAutoNum type="arabicPeriod"/>
            </a:pPr>
            <a:endParaRPr lang="sl-SI" u="none" dirty="0"/>
          </a:p>
          <a:p>
            <a:pPr marL="228600" indent="-228600">
              <a:buAutoNum type="arabicPeriod"/>
            </a:pPr>
            <a:endParaRPr lang="sl-SI" u="none" dirty="0" smtClean="0"/>
          </a:p>
          <a:p>
            <a:pPr marL="228600" indent="-228600">
              <a:buAutoNum type="arabicPeriod"/>
            </a:pPr>
            <a:endParaRPr lang="sl-SI" u="none" dirty="0"/>
          </a:p>
          <a:p>
            <a:pPr marL="0" indent="0">
              <a:buNone/>
            </a:pPr>
            <a:endParaRPr lang="sl-SI" u="none" dirty="0" smtClean="0"/>
          </a:p>
          <a:p>
            <a:pPr marL="228600" indent="-228600">
              <a:buAutoNum type="arabicPeriod"/>
            </a:pPr>
            <a:endParaRPr lang="sl-SI" u="none" dirty="0" smtClean="0"/>
          </a:p>
          <a:p>
            <a:pPr marL="228600" indent="-228600">
              <a:buAutoNum type="arabicPeriod"/>
            </a:pPr>
            <a:endParaRPr lang="sl-SI" u="none" dirty="0" smtClean="0"/>
          </a:p>
          <a:p>
            <a:pPr marL="228600" indent="-228600">
              <a:buAutoNum type="arabicPeriod"/>
            </a:pPr>
            <a:endParaRPr lang="en-US" u="none" dirty="0"/>
          </a:p>
          <a:p>
            <a:pPr marL="228600" indent="-228600">
              <a:buAutoNum type="arabicPeriod"/>
            </a:pPr>
            <a:r>
              <a:rPr lang="sl-SI" u="none" dirty="0" err="1" smtClean="0"/>
              <a:t>The</a:t>
            </a:r>
            <a:r>
              <a:rPr lang="sl-SI" u="none" dirty="0" smtClean="0"/>
              <a:t> </a:t>
            </a:r>
            <a:r>
              <a:rPr lang="sl-SI" u="none" dirty="0" err="1" smtClean="0"/>
              <a:t>third</a:t>
            </a:r>
            <a:r>
              <a:rPr lang="sl-SI" u="none" dirty="0" smtClean="0"/>
              <a:t> </a:t>
            </a:r>
            <a:r>
              <a:rPr lang="sl-SI" u="none" dirty="0" err="1" smtClean="0"/>
              <a:t>player</a:t>
            </a:r>
            <a:r>
              <a:rPr lang="sl-SI" u="none" dirty="0" smtClean="0"/>
              <a:t> </a:t>
            </a:r>
            <a:r>
              <a:rPr lang="sl-SI" u="none" dirty="0" err="1" smtClean="0"/>
              <a:t>starts</a:t>
            </a:r>
            <a:r>
              <a:rPr lang="sl-SI" u="none" dirty="0" smtClean="0"/>
              <a:t> </a:t>
            </a:r>
            <a:r>
              <a:rPr lang="sl-SI" u="none" dirty="0" err="1" smtClean="0"/>
              <a:t>Memory</a:t>
            </a:r>
            <a:r>
              <a:rPr lang="sl-SI" u="none" dirty="0" smtClean="0"/>
              <a:t> game</a:t>
            </a:r>
            <a:r>
              <a:rPr lang="sl-SI" u="none" dirty="0"/>
              <a:t>. </a:t>
            </a:r>
            <a:r>
              <a:rPr lang="sl-SI" u="none" dirty="0" smtClean="0"/>
              <a:t>He </a:t>
            </a:r>
            <a:r>
              <a:rPr lang="sl-SI" u="none" dirty="0" err="1" smtClean="0"/>
              <a:t>reveals</a:t>
            </a:r>
            <a:r>
              <a:rPr lang="sl-SI" u="none" dirty="0" smtClean="0"/>
              <a:t> </a:t>
            </a:r>
            <a:r>
              <a:rPr lang="sl-SI" u="none" dirty="0" err="1" smtClean="0"/>
              <a:t>two</a:t>
            </a:r>
            <a:r>
              <a:rPr lang="sl-SI" u="none" dirty="0" smtClean="0"/>
              <a:t> </a:t>
            </a:r>
            <a:r>
              <a:rPr lang="sl-SI" u="none" dirty="0" err="1" smtClean="0"/>
              <a:t>cards</a:t>
            </a:r>
            <a:r>
              <a:rPr lang="sl-SI" u="none" dirty="0"/>
              <a:t>, </a:t>
            </a:r>
            <a:r>
              <a:rPr lang="sl-SI" u="none" dirty="0" err="1" smtClean="0"/>
              <a:t>names</a:t>
            </a:r>
            <a:r>
              <a:rPr lang="sl-SI" u="none" dirty="0" smtClean="0"/>
              <a:t> </a:t>
            </a:r>
            <a:r>
              <a:rPr lang="sl-SI" u="none" dirty="0" err="1"/>
              <a:t>them</a:t>
            </a:r>
            <a:r>
              <a:rPr lang="sl-SI" u="none" dirty="0"/>
              <a:t> out </a:t>
            </a:r>
            <a:r>
              <a:rPr lang="sl-SI" u="none" dirty="0" err="1" smtClean="0"/>
              <a:t>loud</a:t>
            </a:r>
            <a:r>
              <a:rPr lang="sl-SI" u="none" dirty="0" smtClean="0"/>
              <a:t> </a:t>
            </a:r>
            <a:r>
              <a:rPr lang="sl-SI" u="none" dirty="0" err="1" smtClean="0"/>
              <a:t>and</a:t>
            </a:r>
            <a:r>
              <a:rPr lang="sl-SI" u="none" dirty="0" smtClean="0"/>
              <a:t> </a:t>
            </a:r>
            <a:r>
              <a:rPr lang="sl-SI" u="none" dirty="0" err="1" smtClean="0"/>
              <a:t>puts</a:t>
            </a:r>
            <a:r>
              <a:rPr lang="sl-SI" u="none" dirty="0" smtClean="0"/>
              <a:t> </a:t>
            </a:r>
            <a:r>
              <a:rPr lang="sl-SI" u="none" dirty="0" err="1" smtClean="0"/>
              <a:t>them</a:t>
            </a:r>
            <a:r>
              <a:rPr lang="sl-SI" u="none" dirty="0" smtClean="0"/>
              <a:t> back, </a:t>
            </a:r>
            <a:r>
              <a:rPr lang="sl-SI" u="none" dirty="0" err="1" smtClean="0"/>
              <a:t>if</a:t>
            </a:r>
            <a:r>
              <a:rPr lang="sl-SI" u="none" dirty="0" smtClean="0"/>
              <a:t> </a:t>
            </a:r>
            <a:r>
              <a:rPr lang="sl-SI" u="none" dirty="0" err="1" smtClean="0"/>
              <a:t>they</a:t>
            </a:r>
            <a:r>
              <a:rPr lang="sl-SI" u="none" dirty="0" smtClean="0"/>
              <a:t> are not a </a:t>
            </a:r>
            <a:r>
              <a:rPr lang="sl-SI" u="none" dirty="0" err="1" smtClean="0"/>
              <a:t>pair</a:t>
            </a:r>
            <a:r>
              <a:rPr lang="sl-SI" u="none" dirty="0" smtClean="0"/>
              <a:t>. </a:t>
            </a:r>
            <a:r>
              <a:rPr lang="en-US" u="none" dirty="0"/>
              <a:t>If he finds a pair, he can take it</a:t>
            </a:r>
            <a:r>
              <a:rPr lang="sl-SI" u="none" dirty="0" smtClean="0"/>
              <a:t>. </a:t>
            </a:r>
            <a:r>
              <a:rPr lang="sl-SI" u="none" dirty="0" err="1" smtClean="0"/>
              <a:t>The</a:t>
            </a:r>
            <a:r>
              <a:rPr lang="sl-SI" u="none" dirty="0" smtClean="0"/>
              <a:t> </a:t>
            </a:r>
            <a:r>
              <a:rPr lang="sl-SI" u="none" dirty="0" err="1" smtClean="0"/>
              <a:t>players</a:t>
            </a:r>
            <a:r>
              <a:rPr lang="sl-SI" u="none" dirty="0" smtClean="0"/>
              <a:t> take </a:t>
            </a:r>
            <a:r>
              <a:rPr lang="sl-SI" u="none" dirty="0" err="1" smtClean="0"/>
              <a:t>turns</a:t>
            </a:r>
            <a:r>
              <a:rPr lang="sl-SI" u="none" dirty="0" smtClean="0"/>
              <a:t> </a:t>
            </a:r>
            <a:r>
              <a:rPr lang="sl-SI" u="none" dirty="0" err="1" smtClean="0"/>
              <a:t>and</a:t>
            </a:r>
            <a:r>
              <a:rPr lang="sl-SI" u="none" dirty="0" smtClean="0"/>
              <a:t>  </a:t>
            </a:r>
            <a:r>
              <a:rPr lang="en-US" u="none" dirty="0" smtClean="0"/>
              <a:t>play </a:t>
            </a:r>
            <a:r>
              <a:rPr lang="sl-SI" u="none" dirty="0" smtClean="0"/>
              <a:t>M</a:t>
            </a:r>
            <a:r>
              <a:rPr lang="en-US" u="none" dirty="0" err="1" smtClean="0"/>
              <a:t>emory</a:t>
            </a:r>
            <a:r>
              <a:rPr lang="en-US" u="none" dirty="0"/>
              <a:t>. When they </a:t>
            </a:r>
            <a:r>
              <a:rPr lang="en-US" u="none" dirty="0" smtClean="0"/>
              <a:t>pi</a:t>
            </a:r>
            <a:r>
              <a:rPr lang="sl-SI" u="none" dirty="0" smtClean="0"/>
              <a:t>c</a:t>
            </a:r>
            <a:r>
              <a:rPr lang="en-US" u="none" dirty="0" smtClean="0"/>
              <a:t>k </a:t>
            </a:r>
            <a:r>
              <a:rPr lang="en-US" u="none" dirty="0"/>
              <a:t>up </a:t>
            </a:r>
            <a:r>
              <a:rPr lang="en-US" u="none" dirty="0" smtClean="0"/>
              <a:t>pair</a:t>
            </a:r>
            <a:r>
              <a:rPr lang="sl-SI" u="none" dirty="0" smtClean="0"/>
              <a:t>s</a:t>
            </a:r>
            <a:r>
              <a:rPr lang="en-US" u="none" dirty="0" smtClean="0"/>
              <a:t>, </a:t>
            </a:r>
            <a:r>
              <a:rPr lang="en-US" u="none" dirty="0"/>
              <a:t>they must name geometric terms on </a:t>
            </a:r>
            <a:r>
              <a:rPr lang="en-US" u="none" dirty="0" smtClean="0"/>
              <a:t>cards</a:t>
            </a:r>
            <a:r>
              <a:rPr lang="sl-SI" u="none" dirty="0" smtClean="0"/>
              <a:t>.</a:t>
            </a:r>
            <a:endParaRPr lang="en-US" u="none" dirty="0"/>
          </a:p>
          <a:p>
            <a:pPr marL="228600" indent="-228600">
              <a:buAutoNum type="arabicPeriod"/>
            </a:pPr>
            <a:r>
              <a:rPr lang="sl-SI" u="none" dirty="0" err="1" smtClean="0"/>
              <a:t>The</a:t>
            </a:r>
            <a:r>
              <a:rPr lang="sl-SI" u="none" dirty="0" smtClean="0"/>
              <a:t> </a:t>
            </a:r>
            <a:r>
              <a:rPr lang="sl-SI" u="none" dirty="0" err="1" smtClean="0"/>
              <a:t>player</a:t>
            </a:r>
            <a:r>
              <a:rPr lang="sl-SI" u="none" dirty="0" smtClean="0"/>
              <a:t>, </a:t>
            </a:r>
            <a:r>
              <a:rPr lang="sl-SI" u="none" dirty="0" err="1" smtClean="0"/>
              <a:t>who</a:t>
            </a:r>
            <a:r>
              <a:rPr lang="sl-SI" u="none" dirty="0" smtClean="0"/>
              <a:t> </a:t>
            </a:r>
            <a:r>
              <a:rPr lang="sl-SI" u="none" dirty="0" err="1" smtClean="0"/>
              <a:t>takes</a:t>
            </a:r>
            <a:r>
              <a:rPr lang="sl-SI" u="none" dirty="0" smtClean="0"/>
              <a:t> a </a:t>
            </a:r>
            <a:r>
              <a:rPr lang="sl-SI" u="none" dirty="0" err="1" smtClean="0"/>
              <a:t>pair</a:t>
            </a:r>
            <a:r>
              <a:rPr lang="sl-SI" u="none" dirty="0" smtClean="0"/>
              <a:t> </a:t>
            </a:r>
            <a:r>
              <a:rPr lang="sl-SI" u="none" dirty="0" err="1" smtClean="0"/>
              <a:t>and</a:t>
            </a:r>
            <a:r>
              <a:rPr lang="sl-SI" u="none" dirty="0" smtClean="0"/>
              <a:t> </a:t>
            </a:r>
            <a:r>
              <a:rPr lang="sl-SI" u="none" dirty="0" err="1" smtClean="0"/>
              <a:t>puts</a:t>
            </a:r>
            <a:r>
              <a:rPr lang="sl-SI" u="none" dirty="0" smtClean="0"/>
              <a:t> it in front </a:t>
            </a:r>
            <a:r>
              <a:rPr lang="sl-SI" u="none" dirty="0" err="1" smtClean="0"/>
              <a:t>of</a:t>
            </a:r>
            <a:r>
              <a:rPr lang="sl-SI" u="none" dirty="0" smtClean="0"/>
              <a:t> </a:t>
            </a:r>
            <a:r>
              <a:rPr lang="sl-SI" u="none" dirty="0" err="1" smtClean="0"/>
              <a:t>him</a:t>
            </a:r>
            <a:r>
              <a:rPr lang="sl-SI" u="none" dirty="0" smtClean="0"/>
              <a:t> </a:t>
            </a:r>
            <a:r>
              <a:rPr lang="en-US" u="none" dirty="0" smtClean="0"/>
              <a:t>on </a:t>
            </a:r>
            <a:r>
              <a:rPr lang="sl-SI" u="none" dirty="0" err="1" smtClean="0"/>
              <a:t>the</a:t>
            </a:r>
            <a:r>
              <a:rPr lang="sl-SI" u="none" dirty="0" smtClean="0"/>
              <a:t> </a:t>
            </a:r>
            <a:r>
              <a:rPr lang="en-US" u="none" dirty="0" smtClean="0"/>
              <a:t>t</a:t>
            </a:r>
            <a:r>
              <a:rPr lang="sl-SI" u="none" dirty="0" smtClean="0"/>
              <a:t>a</a:t>
            </a:r>
            <a:r>
              <a:rPr lang="en-US" u="none" dirty="0" err="1" smtClean="0"/>
              <a:t>ble</a:t>
            </a:r>
            <a:r>
              <a:rPr lang="sl-SI" u="none" dirty="0" smtClean="0"/>
              <a:t>,</a:t>
            </a:r>
            <a:r>
              <a:rPr lang="en-US" u="none" dirty="0" smtClean="0"/>
              <a:t> </a:t>
            </a:r>
            <a:r>
              <a:rPr lang="sl-SI" u="none" dirty="0" err="1" smtClean="0"/>
              <a:t>can</a:t>
            </a:r>
            <a:r>
              <a:rPr lang="en-US" u="none" dirty="0" smtClean="0"/>
              <a:t> g</a:t>
            </a:r>
            <a:r>
              <a:rPr lang="sl-SI" u="none" dirty="0" smtClean="0"/>
              <a:t>et</a:t>
            </a:r>
            <a:r>
              <a:rPr lang="en-US" u="none" dirty="0" smtClean="0"/>
              <a:t> </a:t>
            </a:r>
            <a:r>
              <a:rPr lang="en-US" u="none" dirty="0"/>
              <a:t>one </a:t>
            </a:r>
            <a:r>
              <a:rPr lang="en-US" u="none" dirty="0" smtClean="0"/>
              <a:t>token</a:t>
            </a:r>
            <a:r>
              <a:rPr lang="en-US" u="none" dirty="0"/>
              <a:t>. </a:t>
            </a:r>
            <a:r>
              <a:rPr lang="sl-SI" u="none" dirty="0" err="1" smtClean="0"/>
              <a:t>The</a:t>
            </a:r>
            <a:r>
              <a:rPr lang="sl-SI" u="none" dirty="0" smtClean="0"/>
              <a:t> one w</a:t>
            </a:r>
            <a:r>
              <a:rPr lang="en-US" u="none" dirty="0" smtClean="0"/>
              <a:t>ho </a:t>
            </a:r>
            <a:r>
              <a:rPr lang="en-US" u="none" dirty="0"/>
              <a:t>gets the </a:t>
            </a:r>
            <a:r>
              <a:rPr lang="en-US" u="none" dirty="0" smtClean="0"/>
              <a:t>highest </a:t>
            </a:r>
            <a:r>
              <a:rPr lang="en-US" u="none" dirty="0"/>
              <a:t>amount of </a:t>
            </a:r>
            <a:r>
              <a:rPr lang="en-US" u="none" dirty="0" smtClean="0"/>
              <a:t>tokens</a:t>
            </a:r>
            <a:r>
              <a:rPr lang="en-US" u="none" dirty="0"/>
              <a:t>, wins </a:t>
            </a:r>
            <a:r>
              <a:rPr lang="sl-SI" u="none" dirty="0" err="1" smtClean="0"/>
              <a:t>the</a:t>
            </a:r>
            <a:r>
              <a:rPr lang="sl-SI" u="none" dirty="0" smtClean="0"/>
              <a:t> </a:t>
            </a:r>
            <a:r>
              <a:rPr lang="en-US" u="none" dirty="0" smtClean="0"/>
              <a:t>game. </a:t>
            </a:r>
            <a:endParaRPr lang="en-US" u="none" dirty="0"/>
          </a:p>
          <a:p>
            <a:pPr>
              <a:buNone/>
            </a:pPr>
            <a:endParaRPr lang="sl-SI" u="none" dirty="0" smtClean="0"/>
          </a:p>
          <a:p>
            <a:r>
              <a:rPr lang="sl-SI" b="1" dirty="0" smtClean="0"/>
              <a:t>2. GROUP</a:t>
            </a:r>
            <a:endParaRPr lang="en-US" u="none" dirty="0"/>
          </a:p>
          <a:p>
            <a:r>
              <a:rPr lang="sl-SI" u="none" dirty="0" smtClean="0"/>
              <a:t> A </a:t>
            </a:r>
            <a:r>
              <a:rPr lang="en-US" u="none" dirty="0" smtClean="0"/>
              <a:t>group </a:t>
            </a:r>
            <a:r>
              <a:rPr lang="en-US" u="none" dirty="0"/>
              <a:t>should have 4-5 </a:t>
            </a:r>
            <a:r>
              <a:rPr lang="en-US" u="none" dirty="0" smtClean="0"/>
              <a:t>players</a:t>
            </a:r>
            <a:r>
              <a:rPr lang="sl-SI" u="none" dirty="0" smtClean="0"/>
              <a:t>.</a:t>
            </a:r>
            <a:endParaRPr lang="en-US" u="none" dirty="0"/>
          </a:p>
          <a:p>
            <a:r>
              <a:rPr lang="sl-SI" u="none" dirty="0" err="1" smtClean="0"/>
              <a:t>Each</a:t>
            </a:r>
            <a:r>
              <a:rPr lang="en-US" u="none" dirty="0" smtClean="0"/>
              <a:t> </a:t>
            </a:r>
            <a:r>
              <a:rPr lang="en-US" u="none" dirty="0"/>
              <a:t>group gets one game </a:t>
            </a:r>
            <a:r>
              <a:rPr lang="en-US" u="none" dirty="0" smtClean="0"/>
              <a:t>bag</a:t>
            </a:r>
            <a:r>
              <a:rPr lang="sl-SI" u="none" dirty="0" smtClean="0"/>
              <a:t>.</a:t>
            </a:r>
            <a:r>
              <a:rPr lang="en-US" u="none" dirty="0" smtClean="0"/>
              <a:t> </a:t>
            </a:r>
            <a:endParaRPr lang="en-US" u="none" dirty="0"/>
          </a:p>
          <a:p>
            <a:r>
              <a:rPr lang="sl-SI" u="none" dirty="0" smtClean="0"/>
              <a:t>Pl</a:t>
            </a:r>
            <a:r>
              <a:rPr lang="en-US" u="none" dirty="0" err="1" smtClean="0"/>
              <a:t>ayers</a:t>
            </a:r>
            <a:r>
              <a:rPr lang="en-US" u="none" dirty="0" smtClean="0"/>
              <a:t> </a:t>
            </a:r>
            <a:r>
              <a:rPr lang="en-US" u="none" dirty="0"/>
              <a:t>display cards on the table and </a:t>
            </a:r>
            <a:r>
              <a:rPr lang="en-US" u="none" dirty="0" smtClean="0"/>
              <a:t>re</a:t>
            </a:r>
            <a:r>
              <a:rPr lang="sl-SI" u="none" dirty="0" smtClean="0"/>
              <a:t>vise</a:t>
            </a:r>
            <a:r>
              <a:rPr lang="en-US" u="none" dirty="0" smtClean="0"/>
              <a:t> </a:t>
            </a:r>
            <a:r>
              <a:rPr lang="en-US" u="none" dirty="0"/>
              <a:t>and </a:t>
            </a:r>
            <a:r>
              <a:rPr lang="sl-SI" u="none" dirty="0" err="1" smtClean="0"/>
              <a:t>learn</a:t>
            </a:r>
            <a:r>
              <a:rPr lang="en-US" u="none" dirty="0" smtClean="0"/>
              <a:t> </a:t>
            </a:r>
            <a:r>
              <a:rPr lang="en-US" u="none" dirty="0"/>
              <a:t>geometric </a:t>
            </a:r>
            <a:r>
              <a:rPr lang="en-US" u="none" dirty="0" smtClean="0"/>
              <a:t>terms</a:t>
            </a:r>
            <a:r>
              <a:rPr lang="sl-SI" u="none" dirty="0" smtClean="0"/>
              <a:t>.</a:t>
            </a:r>
            <a:r>
              <a:rPr lang="en-US" u="none" dirty="0" smtClean="0"/>
              <a:t> </a:t>
            </a:r>
            <a:endParaRPr lang="en-US" u="none" dirty="0"/>
          </a:p>
          <a:p>
            <a:r>
              <a:rPr lang="sl-SI" u="none" dirty="0" smtClean="0"/>
              <a:t>P</a:t>
            </a:r>
            <a:r>
              <a:rPr lang="en-US" u="none" dirty="0" smtClean="0"/>
              <a:t>layers </a:t>
            </a:r>
            <a:r>
              <a:rPr lang="sl-SI" u="none" dirty="0" err="1" smtClean="0"/>
              <a:t>search</a:t>
            </a:r>
            <a:r>
              <a:rPr lang="sl-SI" u="none" dirty="0" smtClean="0"/>
              <a:t> </a:t>
            </a:r>
            <a:r>
              <a:rPr lang="sl-SI" u="none" dirty="0" err="1" smtClean="0"/>
              <a:t>for</a:t>
            </a:r>
            <a:r>
              <a:rPr lang="sl-SI" u="none" dirty="0" smtClean="0"/>
              <a:t> </a:t>
            </a:r>
            <a:r>
              <a:rPr lang="en-US" u="none" dirty="0" smtClean="0"/>
              <a:t>pairs </a:t>
            </a:r>
            <a:r>
              <a:rPr lang="en-US" u="none" dirty="0"/>
              <a:t>(pictures and words</a:t>
            </a:r>
            <a:r>
              <a:rPr lang="en-US" u="none" dirty="0" smtClean="0"/>
              <a:t>)</a:t>
            </a:r>
            <a:r>
              <a:rPr lang="sl-SI" u="none" dirty="0" smtClean="0"/>
              <a:t>.</a:t>
            </a:r>
            <a:r>
              <a:rPr lang="en-US" u="none" dirty="0" smtClean="0"/>
              <a:t> </a:t>
            </a:r>
            <a:endParaRPr lang="en-US" u="none" dirty="0"/>
          </a:p>
          <a:p>
            <a:r>
              <a:rPr lang="sl-SI" u="none" dirty="0" smtClean="0"/>
              <a:t>One </a:t>
            </a:r>
            <a:r>
              <a:rPr lang="en-US" u="none" dirty="0"/>
              <a:t>player </a:t>
            </a:r>
            <a:r>
              <a:rPr lang="sl-SI" u="none" dirty="0" err="1" smtClean="0"/>
              <a:t>shuffles</a:t>
            </a:r>
            <a:r>
              <a:rPr lang="en-US" u="none" dirty="0" smtClean="0"/>
              <a:t> </a:t>
            </a:r>
            <a:r>
              <a:rPr lang="en-US" u="none" dirty="0"/>
              <a:t>cards and </a:t>
            </a:r>
            <a:r>
              <a:rPr lang="en-US" u="none" dirty="0" smtClean="0"/>
              <a:t>deal</a:t>
            </a:r>
            <a:r>
              <a:rPr lang="sl-SI" u="none" dirty="0" smtClean="0"/>
              <a:t>s</a:t>
            </a:r>
            <a:r>
              <a:rPr lang="en-US" u="none" dirty="0" smtClean="0"/>
              <a:t> </a:t>
            </a:r>
            <a:r>
              <a:rPr lang="en-US" u="none" dirty="0"/>
              <a:t>the cards </a:t>
            </a:r>
            <a:r>
              <a:rPr lang="sl-SI" u="none" dirty="0" err="1" smtClean="0"/>
              <a:t>among</a:t>
            </a:r>
            <a:r>
              <a:rPr lang="en-US" u="none" dirty="0" smtClean="0"/>
              <a:t> </a:t>
            </a:r>
            <a:r>
              <a:rPr lang="en-US" u="none" dirty="0"/>
              <a:t>the </a:t>
            </a:r>
            <a:r>
              <a:rPr lang="en-US" u="none" dirty="0" smtClean="0"/>
              <a:t>players</a:t>
            </a:r>
            <a:r>
              <a:rPr lang="sl-SI" u="none" dirty="0" smtClean="0"/>
              <a:t>. </a:t>
            </a:r>
            <a:r>
              <a:rPr lang="sl-SI" u="none" dirty="0" err="1" smtClean="0"/>
              <a:t>Players</a:t>
            </a:r>
            <a:r>
              <a:rPr lang="sl-SI" u="none" dirty="0" smtClean="0"/>
              <a:t> </a:t>
            </a:r>
            <a:r>
              <a:rPr lang="sl-SI" u="none" dirty="0" err="1" smtClean="0"/>
              <a:t>must</a:t>
            </a:r>
            <a:r>
              <a:rPr lang="sl-SI" u="none" dirty="0" smtClean="0"/>
              <a:t> </a:t>
            </a:r>
            <a:r>
              <a:rPr lang="sl-SI" u="none" dirty="0" err="1" smtClean="0"/>
              <a:t>hold</a:t>
            </a:r>
            <a:r>
              <a:rPr lang="sl-SI" u="none" dirty="0" smtClean="0"/>
              <a:t> </a:t>
            </a:r>
            <a:r>
              <a:rPr lang="sl-SI" u="none" dirty="0" err="1" smtClean="0"/>
              <a:t>cards</a:t>
            </a:r>
            <a:r>
              <a:rPr lang="sl-SI" u="none" dirty="0" smtClean="0"/>
              <a:t> in </a:t>
            </a:r>
            <a:r>
              <a:rPr lang="sl-SI" u="none" dirty="0" err="1" smtClean="0"/>
              <a:t>hands</a:t>
            </a:r>
            <a:r>
              <a:rPr lang="sl-SI" u="none" dirty="0" smtClean="0"/>
              <a:t> </a:t>
            </a:r>
            <a:r>
              <a:rPr lang="sl-SI" u="none" dirty="0" err="1" smtClean="0"/>
              <a:t>and</a:t>
            </a:r>
            <a:r>
              <a:rPr lang="sl-SI" u="none" dirty="0" smtClean="0"/>
              <a:t> </a:t>
            </a:r>
            <a:r>
              <a:rPr lang="sl-SI" u="none" dirty="0" err="1" smtClean="0"/>
              <a:t>hide</a:t>
            </a:r>
            <a:r>
              <a:rPr lang="sl-SI" u="none" dirty="0" smtClean="0"/>
              <a:t> </a:t>
            </a:r>
            <a:r>
              <a:rPr lang="sl-SI" u="none" dirty="0" err="1" smtClean="0"/>
              <a:t>them</a:t>
            </a:r>
            <a:r>
              <a:rPr lang="sl-SI" u="none" dirty="0" smtClean="0"/>
              <a:t>. </a:t>
            </a:r>
            <a:endParaRPr lang="en-US" u="none" dirty="0"/>
          </a:p>
          <a:p>
            <a:r>
              <a:rPr lang="sl-SI" u="none" dirty="0" smtClean="0"/>
              <a:t>P</a:t>
            </a:r>
            <a:r>
              <a:rPr lang="en-US" u="none" dirty="0" smtClean="0"/>
              <a:t>layers </a:t>
            </a:r>
            <a:r>
              <a:rPr lang="en-US" u="none" dirty="0"/>
              <a:t>play game Black Peter. </a:t>
            </a:r>
            <a:r>
              <a:rPr lang="sl-SI" u="none" dirty="0" err="1" smtClean="0"/>
              <a:t>Each</a:t>
            </a:r>
            <a:r>
              <a:rPr lang="sl-SI" u="none" dirty="0" smtClean="0"/>
              <a:t> </a:t>
            </a:r>
            <a:r>
              <a:rPr lang="sl-SI" u="none" dirty="0" err="1" smtClean="0"/>
              <a:t>player</a:t>
            </a:r>
            <a:r>
              <a:rPr lang="sl-SI" u="none" dirty="0" smtClean="0"/>
              <a:t> </a:t>
            </a:r>
            <a:r>
              <a:rPr lang="en-US" u="none" dirty="0" smtClean="0"/>
              <a:t>h</a:t>
            </a:r>
            <a:r>
              <a:rPr lang="sl-SI" u="none" dirty="0" err="1" smtClean="0"/>
              <a:t>olds</a:t>
            </a:r>
            <a:r>
              <a:rPr lang="en-US" u="none" dirty="0" smtClean="0"/>
              <a:t> </a:t>
            </a:r>
            <a:r>
              <a:rPr lang="en-US" u="none" dirty="0"/>
              <a:t>4 </a:t>
            </a:r>
            <a:r>
              <a:rPr lang="en-US" u="none" dirty="0" smtClean="0"/>
              <a:t>cards</a:t>
            </a:r>
            <a:r>
              <a:rPr lang="sl-SI" u="none" dirty="0" smtClean="0"/>
              <a:t> in </a:t>
            </a:r>
            <a:r>
              <a:rPr lang="sl-SI" u="none" dirty="0" err="1" smtClean="0"/>
              <a:t>hand</a:t>
            </a:r>
            <a:r>
              <a:rPr lang="sl-SI" u="none" dirty="0" smtClean="0"/>
              <a:t>,</a:t>
            </a:r>
            <a:r>
              <a:rPr lang="en-US" u="none" dirty="0" smtClean="0"/>
              <a:t> </a:t>
            </a:r>
            <a:r>
              <a:rPr lang="en-US" u="none" dirty="0"/>
              <a:t>except </a:t>
            </a:r>
            <a:r>
              <a:rPr lang="en-US" u="none" dirty="0" smtClean="0"/>
              <a:t>one</a:t>
            </a:r>
            <a:r>
              <a:rPr lang="sl-SI" u="none" dirty="0" smtClean="0"/>
              <a:t>,</a:t>
            </a:r>
            <a:r>
              <a:rPr lang="en-US" u="none" dirty="0" smtClean="0"/>
              <a:t> </a:t>
            </a:r>
            <a:r>
              <a:rPr lang="sl-SI" u="none" dirty="0" err="1" smtClean="0"/>
              <a:t>who</a:t>
            </a:r>
            <a:r>
              <a:rPr lang="en-US" u="none" dirty="0" smtClean="0"/>
              <a:t> has</a:t>
            </a:r>
            <a:r>
              <a:rPr lang="sl-SI" u="none" dirty="0" smtClean="0"/>
              <a:t> </a:t>
            </a:r>
            <a:r>
              <a:rPr lang="en-US" u="none" dirty="0" smtClean="0"/>
              <a:t>5 </a:t>
            </a:r>
            <a:r>
              <a:rPr lang="en-US" u="none" dirty="0"/>
              <a:t>cards, </a:t>
            </a:r>
            <a:r>
              <a:rPr lang="sl-SI" u="none" dirty="0" smtClean="0"/>
              <a:t>so </a:t>
            </a:r>
            <a:r>
              <a:rPr lang="en-US" u="none" dirty="0" smtClean="0"/>
              <a:t>he </a:t>
            </a:r>
            <a:r>
              <a:rPr lang="en-US" u="none" dirty="0"/>
              <a:t>begins to </a:t>
            </a:r>
            <a:r>
              <a:rPr lang="en-US" u="none" dirty="0" smtClean="0"/>
              <a:t>play</a:t>
            </a:r>
            <a:r>
              <a:rPr lang="sl-SI" u="none" dirty="0" smtClean="0"/>
              <a:t>. (One </a:t>
            </a:r>
            <a:r>
              <a:rPr lang="sl-SI" u="none" dirty="0" err="1" smtClean="0"/>
              <a:t>of</a:t>
            </a:r>
            <a:r>
              <a:rPr lang="sl-SI" u="none" dirty="0" smtClean="0"/>
              <a:t> </a:t>
            </a:r>
            <a:r>
              <a:rPr lang="sl-SI" u="none" dirty="0" err="1" smtClean="0"/>
              <a:t>them</a:t>
            </a:r>
            <a:r>
              <a:rPr lang="sl-SI" u="none" dirty="0" smtClean="0"/>
              <a:t> </a:t>
            </a:r>
            <a:r>
              <a:rPr lang="sl-SI" u="none" dirty="0" err="1" smtClean="0"/>
              <a:t>has</a:t>
            </a:r>
            <a:r>
              <a:rPr lang="sl-SI" u="none" dirty="0" smtClean="0"/>
              <a:t> one </a:t>
            </a:r>
            <a:r>
              <a:rPr lang="sl-SI" u="none" dirty="0" err="1" smtClean="0"/>
              <a:t>card</a:t>
            </a:r>
            <a:r>
              <a:rPr lang="sl-SI" u="none" dirty="0" smtClean="0"/>
              <a:t> </a:t>
            </a:r>
            <a:r>
              <a:rPr lang="sl-SI" u="none" dirty="0" err="1" smtClean="0"/>
              <a:t>with</a:t>
            </a:r>
            <a:r>
              <a:rPr lang="sl-SI" u="none" dirty="0" smtClean="0"/>
              <a:t> Black Peter).</a:t>
            </a:r>
          </a:p>
          <a:p>
            <a:pPr marL="0" indent="0">
              <a:buNone/>
            </a:pPr>
            <a:r>
              <a:rPr lang="sl-SI" u="none" dirty="0" smtClean="0"/>
              <a:t>                                                                           </a:t>
            </a:r>
            <a:endParaRPr lang="sl-SI" u="none" dirty="0"/>
          </a:p>
          <a:p>
            <a:endParaRPr lang="sl-SI" u="none" dirty="0" smtClean="0"/>
          </a:p>
          <a:p>
            <a:endParaRPr lang="sl-SI" u="none" dirty="0" smtClean="0"/>
          </a:p>
          <a:p>
            <a:endParaRPr lang="sl-SI" u="none" dirty="0"/>
          </a:p>
          <a:p>
            <a:endParaRPr lang="sl-SI" u="none" dirty="0"/>
          </a:p>
          <a:p>
            <a:r>
              <a:rPr lang="sl-SI" u="none" dirty="0" smtClean="0"/>
              <a:t> </a:t>
            </a:r>
            <a:r>
              <a:rPr lang="sl-SI" u="none" dirty="0" err="1" smtClean="0"/>
              <a:t>He</a:t>
            </a:r>
            <a:r>
              <a:rPr lang="en-US" u="none" dirty="0" smtClean="0"/>
              <a:t> offers</a:t>
            </a:r>
            <a:r>
              <a:rPr lang="sl-SI" u="none" dirty="0" smtClean="0"/>
              <a:t> </a:t>
            </a:r>
            <a:r>
              <a:rPr lang="en-US" u="none" dirty="0" smtClean="0"/>
              <a:t>one </a:t>
            </a:r>
            <a:r>
              <a:rPr lang="en-US" u="none" dirty="0"/>
              <a:t>card</a:t>
            </a:r>
            <a:r>
              <a:rPr lang="sl-SI" u="none" dirty="0" smtClean="0"/>
              <a:t> to </a:t>
            </a:r>
            <a:r>
              <a:rPr lang="sl-SI" u="none" dirty="0" err="1" smtClean="0"/>
              <a:t>the</a:t>
            </a:r>
            <a:r>
              <a:rPr lang="sl-SI" u="none" dirty="0" smtClean="0"/>
              <a:t> </a:t>
            </a:r>
            <a:r>
              <a:rPr lang="en-US" u="none" dirty="0" smtClean="0"/>
              <a:t>player </a:t>
            </a:r>
            <a:r>
              <a:rPr lang="en-US" u="none" dirty="0"/>
              <a:t>on </a:t>
            </a:r>
            <a:r>
              <a:rPr lang="sl-SI" u="none" dirty="0" err="1" smtClean="0"/>
              <a:t>the</a:t>
            </a:r>
            <a:r>
              <a:rPr lang="sl-SI" u="none" dirty="0" smtClean="0"/>
              <a:t> </a:t>
            </a:r>
            <a:r>
              <a:rPr lang="en-US" u="none" dirty="0" smtClean="0"/>
              <a:t>left </a:t>
            </a:r>
            <a:r>
              <a:rPr lang="en-US" u="none" dirty="0"/>
              <a:t>to </a:t>
            </a:r>
            <a:r>
              <a:rPr lang="en-US" u="none" dirty="0" smtClean="0"/>
              <a:t>choose</a:t>
            </a:r>
            <a:r>
              <a:rPr lang="sl-SI" u="none" dirty="0" smtClean="0"/>
              <a:t> it </a:t>
            </a:r>
            <a:r>
              <a:rPr lang="sl-SI" u="none" dirty="0" err="1" smtClean="0"/>
              <a:t>and</a:t>
            </a:r>
            <a:r>
              <a:rPr lang="sl-SI" u="none" dirty="0" smtClean="0"/>
              <a:t> </a:t>
            </a:r>
            <a:r>
              <a:rPr lang="en-US" u="none" dirty="0" smtClean="0"/>
              <a:t>pull</a:t>
            </a:r>
            <a:r>
              <a:rPr lang="sl-SI" u="none" dirty="0" smtClean="0"/>
              <a:t> it </a:t>
            </a:r>
            <a:r>
              <a:rPr lang="en-US" u="none" dirty="0" smtClean="0"/>
              <a:t>from </a:t>
            </a:r>
            <a:r>
              <a:rPr lang="en-US" u="none" dirty="0"/>
              <a:t>his </a:t>
            </a:r>
            <a:r>
              <a:rPr lang="en-US" u="none" dirty="0" smtClean="0"/>
              <a:t>hand</a:t>
            </a:r>
            <a:r>
              <a:rPr lang="sl-SI" u="none" dirty="0" smtClean="0"/>
              <a:t>. </a:t>
            </a:r>
            <a:r>
              <a:rPr lang="sl-SI" u="none" dirty="0" err="1" smtClean="0"/>
              <a:t>They</a:t>
            </a:r>
            <a:r>
              <a:rPr lang="sl-SI" u="none" dirty="0" smtClean="0"/>
              <a:t>  </a:t>
            </a:r>
            <a:r>
              <a:rPr lang="sl-SI" u="none" dirty="0" err="1" smtClean="0"/>
              <a:t>play</a:t>
            </a:r>
            <a:r>
              <a:rPr lang="sl-SI" u="none" dirty="0" smtClean="0"/>
              <a:t> in </a:t>
            </a:r>
            <a:r>
              <a:rPr lang="sl-SI" u="none" dirty="0" err="1" smtClean="0"/>
              <a:t>this</a:t>
            </a:r>
            <a:r>
              <a:rPr lang="sl-SI" u="none" dirty="0" smtClean="0"/>
              <a:t> </a:t>
            </a:r>
            <a:r>
              <a:rPr lang="sl-SI" u="none" dirty="0" err="1" smtClean="0"/>
              <a:t>way</a:t>
            </a:r>
            <a:r>
              <a:rPr lang="en-US" u="none" dirty="0" smtClean="0"/>
              <a:t> clock</a:t>
            </a:r>
            <a:r>
              <a:rPr lang="sl-SI" u="none" dirty="0" err="1" smtClean="0"/>
              <a:t>wise</a:t>
            </a:r>
            <a:r>
              <a:rPr lang="sl-SI" u="none" dirty="0" smtClean="0"/>
              <a:t>. </a:t>
            </a:r>
            <a:r>
              <a:rPr lang="en-US" u="none" dirty="0" smtClean="0"/>
              <a:t>When </a:t>
            </a:r>
            <a:r>
              <a:rPr lang="sl-SI" u="none" dirty="0" err="1" smtClean="0"/>
              <a:t>someone</a:t>
            </a:r>
            <a:r>
              <a:rPr lang="en-US" u="none" dirty="0" smtClean="0"/>
              <a:t> get</a:t>
            </a:r>
            <a:r>
              <a:rPr lang="sl-SI" u="none" dirty="0" smtClean="0"/>
              <a:t>s</a:t>
            </a:r>
            <a:r>
              <a:rPr lang="en-US" u="none" dirty="0" smtClean="0"/>
              <a:t> </a:t>
            </a:r>
            <a:r>
              <a:rPr lang="sl-SI" u="none" dirty="0" smtClean="0"/>
              <a:t>a </a:t>
            </a:r>
            <a:r>
              <a:rPr lang="en-US" u="none" dirty="0" smtClean="0"/>
              <a:t>pair</a:t>
            </a:r>
            <a:r>
              <a:rPr lang="en-US" u="none" dirty="0"/>
              <a:t>, </a:t>
            </a:r>
            <a:r>
              <a:rPr lang="sl-SI" u="none" dirty="0" err="1" smtClean="0"/>
              <a:t>he</a:t>
            </a:r>
            <a:r>
              <a:rPr lang="en-US" u="none" dirty="0" smtClean="0"/>
              <a:t> name</a:t>
            </a:r>
            <a:r>
              <a:rPr lang="sl-SI" u="none" dirty="0" smtClean="0"/>
              <a:t>s</a:t>
            </a:r>
            <a:r>
              <a:rPr lang="en-US" u="none" dirty="0" smtClean="0"/>
              <a:t> </a:t>
            </a:r>
            <a:r>
              <a:rPr lang="en-US" u="none" dirty="0"/>
              <a:t>geometric </a:t>
            </a:r>
            <a:r>
              <a:rPr lang="en-US" u="none" dirty="0" smtClean="0"/>
              <a:t>term</a:t>
            </a:r>
            <a:r>
              <a:rPr lang="sl-SI" u="none" dirty="0" smtClean="0"/>
              <a:t>s</a:t>
            </a:r>
            <a:r>
              <a:rPr lang="en-US" u="none" dirty="0" smtClean="0"/>
              <a:t> </a:t>
            </a:r>
            <a:r>
              <a:rPr lang="en-US" u="none" dirty="0"/>
              <a:t>and </a:t>
            </a:r>
            <a:r>
              <a:rPr lang="en-US" u="none" dirty="0" smtClean="0"/>
              <a:t>put</a:t>
            </a:r>
            <a:r>
              <a:rPr lang="sl-SI" u="none" dirty="0" smtClean="0"/>
              <a:t>s</a:t>
            </a:r>
            <a:r>
              <a:rPr lang="en-US" u="none" dirty="0" smtClean="0"/>
              <a:t> it </a:t>
            </a:r>
            <a:r>
              <a:rPr lang="en-US" u="none" dirty="0"/>
              <a:t>on </a:t>
            </a:r>
            <a:r>
              <a:rPr lang="sl-SI" u="none" dirty="0" err="1" smtClean="0"/>
              <a:t>the</a:t>
            </a:r>
            <a:r>
              <a:rPr lang="sl-SI" u="none" dirty="0" smtClean="0"/>
              <a:t> </a:t>
            </a:r>
            <a:r>
              <a:rPr lang="en-US" u="none" dirty="0" smtClean="0"/>
              <a:t>table</a:t>
            </a:r>
            <a:r>
              <a:rPr lang="en-US" u="none" dirty="0"/>
              <a:t>. The player who gets the highest </a:t>
            </a:r>
            <a:r>
              <a:rPr lang="sl-SI" u="none" dirty="0" err="1" smtClean="0"/>
              <a:t>number</a:t>
            </a:r>
            <a:r>
              <a:rPr lang="en-US" u="none" dirty="0" smtClean="0"/>
              <a:t> </a:t>
            </a:r>
            <a:r>
              <a:rPr lang="en-US" u="none" dirty="0"/>
              <a:t>of pairs, and does not finish the game with Black Peter card, wins </a:t>
            </a:r>
            <a:r>
              <a:rPr lang="sl-SI" u="none" dirty="0" err="1" smtClean="0"/>
              <a:t>the</a:t>
            </a:r>
            <a:r>
              <a:rPr lang="sl-SI" u="none" dirty="0" smtClean="0"/>
              <a:t> </a:t>
            </a:r>
            <a:r>
              <a:rPr lang="en-US" u="none" dirty="0" smtClean="0"/>
              <a:t>game</a:t>
            </a:r>
            <a:r>
              <a:rPr lang="en-US" u="none" dirty="0"/>
              <a:t>.</a:t>
            </a:r>
            <a:endParaRPr lang="sl-SI" b="1" dirty="0"/>
          </a:p>
        </p:txBody>
      </p:sp>
      <p:sp>
        <p:nvSpPr>
          <p:cNvPr id="9" name="Espace réservé du texte 8"/>
          <p:cNvSpPr>
            <a:spLocks noGrp="1"/>
          </p:cNvSpPr>
          <p:nvPr>
            <p:ph type="body" sz="quarter" idx="22"/>
          </p:nvPr>
        </p:nvSpPr>
        <p:spPr>
          <a:xfrm>
            <a:off x="6038610" y="239727"/>
            <a:ext cx="1020763" cy="276173"/>
          </a:xfrm>
        </p:spPr>
        <p:txBody>
          <a:bodyPr>
            <a:normAutofit/>
          </a:bodyPr>
          <a:lstStyle/>
          <a:p>
            <a:r>
              <a:rPr lang="sl-SI" sz="1000" dirty="0" err="1" smtClean="0"/>
              <a:t>Geometry</a:t>
            </a:r>
            <a:endParaRPr lang="en-US" sz="1000" dirty="0"/>
          </a:p>
        </p:txBody>
      </p:sp>
      <p:sp>
        <p:nvSpPr>
          <p:cNvPr id="10" name="Espace réservé du numéro de diapositive 9"/>
          <p:cNvSpPr>
            <a:spLocks noGrp="1"/>
          </p:cNvSpPr>
          <p:nvPr>
            <p:ph type="sldNum" sz="quarter" idx="25"/>
          </p:nvPr>
        </p:nvSpPr>
        <p:spPr/>
        <p:txBody>
          <a:bodyPr/>
          <a:lstStyle/>
          <a:p>
            <a:fld id="{D57F1E4F-1CFF-5643-939E-217C01CDF565}" type="slidenum">
              <a:rPr lang="en-US" smtClean="0"/>
              <a:pPr/>
              <a:t>1</a:t>
            </a:fld>
            <a:endParaRPr lang="en-US" dirty="0"/>
          </a:p>
        </p:txBody>
      </p:sp>
      <p:pic>
        <p:nvPicPr>
          <p:cNvPr id="11" name="Slika 10" descr="C:\Users\Admin\Downloads\IMG-7065.JPG"/>
          <p:cNvPicPr/>
          <p:nvPr/>
        </p:nvPicPr>
        <p:blipFill rotWithShape="1">
          <a:blip r:embed="rId2" cstate="print">
            <a:extLst>
              <a:ext uri="{28A0092B-C50C-407E-A947-70E740481C1C}">
                <a14:useLocalDpi xmlns:a14="http://schemas.microsoft.com/office/drawing/2010/main" val="0"/>
              </a:ext>
            </a:extLst>
          </a:blip>
          <a:srcRect l="-1" t="16945" r="1105" b="16933"/>
          <a:stretch/>
        </p:blipFill>
        <p:spPr bwMode="auto">
          <a:xfrm>
            <a:off x="754659" y="5304575"/>
            <a:ext cx="1918584" cy="1118090"/>
          </a:xfrm>
          <a:prstGeom prst="rect">
            <a:avLst/>
          </a:prstGeom>
          <a:noFill/>
          <a:ln>
            <a:noFill/>
          </a:ln>
          <a:extLst>
            <a:ext uri="{53640926-AAD7-44D8-BBD7-CCE9431645EC}">
              <a14:shadowObscured xmlns:a14="http://schemas.microsoft.com/office/drawing/2010/main"/>
            </a:ext>
          </a:extLst>
        </p:spPr>
      </p:pic>
      <p:pic>
        <p:nvPicPr>
          <p:cNvPr id="12" name="Slika 11" descr="C:\Users\Admin\Downloads\IMG-1717.JPG"/>
          <p:cNvPicPr/>
          <p:nvPr/>
        </p:nvPicPr>
        <p:blipFill rotWithShape="1">
          <a:blip r:embed="rId3" cstate="print">
            <a:extLst>
              <a:ext uri="{28A0092B-C50C-407E-A947-70E740481C1C}">
                <a14:useLocalDpi xmlns:a14="http://schemas.microsoft.com/office/drawing/2010/main" val="0"/>
              </a:ext>
            </a:extLst>
          </a:blip>
          <a:srcRect t="15849" r="2072" b="15784"/>
          <a:stretch/>
        </p:blipFill>
        <p:spPr bwMode="auto">
          <a:xfrm>
            <a:off x="3390901" y="7254080"/>
            <a:ext cx="2125980" cy="708819"/>
          </a:xfrm>
          <a:prstGeom prst="rect">
            <a:avLst/>
          </a:prstGeom>
          <a:noFill/>
          <a:ln>
            <a:noFill/>
          </a:ln>
          <a:extLst>
            <a:ext uri="{53640926-AAD7-44D8-BBD7-CCE9431645EC}">
              <a14:shadowObscured xmlns:a14="http://schemas.microsoft.com/office/drawing/2010/main"/>
            </a:ext>
          </a:extLst>
        </p:spPr>
      </p:pic>
      <p:pic>
        <p:nvPicPr>
          <p:cNvPr id="13" name="Slika 12" descr="C:\Users\Admin\Downloads\IMG-1034 (1).jpg"/>
          <p:cNvPicPr/>
          <p:nvPr/>
        </p:nvPicPr>
        <p:blipFill rotWithShape="1">
          <a:blip r:embed="rId4" cstate="print">
            <a:extLst>
              <a:ext uri="{28A0092B-C50C-407E-A947-70E740481C1C}">
                <a14:useLocalDpi xmlns:a14="http://schemas.microsoft.com/office/drawing/2010/main" val="0"/>
              </a:ext>
            </a:extLst>
          </a:blip>
          <a:srcRect l="2764" t="3314" r="8801" b="7182"/>
          <a:stretch/>
        </p:blipFill>
        <p:spPr bwMode="auto">
          <a:xfrm>
            <a:off x="853688" y="8872770"/>
            <a:ext cx="1089183" cy="867251"/>
          </a:xfrm>
          <a:prstGeom prst="rect">
            <a:avLst/>
          </a:prstGeom>
          <a:noFill/>
          <a:ln>
            <a:noFill/>
          </a:ln>
          <a:extLst>
            <a:ext uri="{53640926-AAD7-44D8-BBD7-CCE9431645EC}">
              <a14:shadowObscured xmlns:a14="http://schemas.microsoft.com/office/drawing/2010/main"/>
            </a:ext>
          </a:extLst>
        </p:spPr>
      </p:pic>
      <p:pic>
        <p:nvPicPr>
          <p:cNvPr id="14" name="Slika 13" descr="C:\Users\Admin\Downloads\IMG-1036.jpg"/>
          <p:cNvPicPr/>
          <p:nvPr/>
        </p:nvPicPr>
        <p:blipFill rotWithShape="1">
          <a:blip r:embed="rId5" cstate="print">
            <a:extLst>
              <a:ext uri="{28A0092B-C50C-407E-A947-70E740481C1C}">
                <a14:useLocalDpi xmlns:a14="http://schemas.microsoft.com/office/drawing/2010/main" val="0"/>
              </a:ext>
            </a:extLst>
          </a:blip>
          <a:srcRect l="3592" r="5249" b="921"/>
          <a:stretch/>
        </p:blipFill>
        <p:spPr bwMode="auto">
          <a:xfrm>
            <a:off x="2213445" y="8872770"/>
            <a:ext cx="1002348" cy="867251"/>
          </a:xfrm>
          <a:prstGeom prst="rect">
            <a:avLst/>
          </a:prstGeom>
          <a:noFill/>
          <a:ln>
            <a:noFill/>
          </a:ln>
          <a:extLst>
            <a:ext uri="{53640926-AAD7-44D8-BBD7-CCE9431645EC}">
              <a14:shadowObscured xmlns:a14="http://schemas.microsoft.com/office/drawing/2010/main"/>
            </a:ext>
          </a:extLst>
        </p:spPr>
      </p:pic>
      <p:pic>
        <p:nvPicPr>
          <p:cNvPr id="1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76062" y="8781728"/>
            <a:ext cx="695325"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9322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Rouge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1504</TotalTime>
  <Words>456</Words>
  <Application>Microsoft Office PowerPoint</Application>
  <PresentationFormat>Po meri</PresentationFormat>
  <Paragraphs>44</Paragraphs>
  <Slides>1</Slides>
  <Notes>0</Notes>
  <HiddenSlides>0</HiddenSlides>
  <MMClips>0</MMClips>
  <ScaleCrop>false</ScaleCrop>
  <HeadingPairs>
    <vt:vector size="6" baseType="variant">
      <vt:variant>
        <vt:lpstr>Uporabljene pisave</vt:lpstr>
      </vt:variant>
      <vt:variant>
        <vt:i4>8</vt:i4>
      </vt:variant>
      <vt:variant>
        <vt:lpstr>Tema</vt:lpstr>
      </vt:variant>
      <vt:variant>
        <vt:i4>1</vt:i4>
      </vt:variant>
      <vt:variant>
        <vt:lpstr>Naslovi diapozitivov</vt:lpstr>
      </vt:variant>
      <vt:variant>
        <vt:i4>1</vt:i4>
      </vt:variant>
    </vt:vector>
  </HeadingPairs>
  <TitlesOfParts>
    <vt:vector size="10" baseType="lpstr">
      <vt:lpstr>Agent Orange</vt:lpstr>
      <vt:lpstr>Arial Narrow</vt:lpstr>
      <vt:lpstr>Calibri</vt:lpstr>
      <vt:lpstr>Calibri Light</vt:lpstr>
      <vt:lpstr>KG Wake Me Up</vt:lpstr>
      <vt:lpstr>Times New Roman</vt:lpstr>
      <vt:lpstr>Wingdings</vt:lpstr>
      <vt:lpstr>Wingdings 3</vt:lpstr>
      <vt:lpstr>Brin</vt:lpstr>
      <vt:lpstr>GEOMETRY Geometric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Uporabnik sistema Windows</cp:lastModifiedBy>
  <cp:revision>121</cp:revision>
  <cp:lastPrinted>2018-03-19T06:56:42Z</cp:lastPrinted>
  <dcterms:created xsi:type="dcterms:W3CDTF">2017-10-14T19:14:33Z</dcterms:created>
  <dcterms:modified xsi:type="dcterms:W3CDTF">2020-04-14T08:11:09Z</dcterms:modified>
</cp:coreProperties>
</file>