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8" r:id="rId2"/>
    <p:sldId id="259" r:id="rId3"/>
    <p:sldId id="260" r:id="rId4"/>
    <p:sldId id="261" r:id="rId5"/>
    <p:sldId id="266" r:id="rId6"/>
    <p:sldId id="265" r:id="rId7"/>
    <p:sldId id="267" r:id="rId8"/>
    <p:sldId id="263" r:id="rId9"/>
    <p:sldId id="275" r:id="rId10"/>
    <p:sldId id="272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4" autoAdjust="0"/>
    <p:restoredTop sz="94737" autoAdjust="0"/>
  </p:normalViewPr>
  <p:slideViewPr>
    <p:cSldViewPr snapToGrid="0" snapToObjects="1">
      <p:cViewPr varScale="1">
        <p:scale>
          <a:sx n="83" d="100"/>
          <a:sy n="83" d="100"/>
        </p:scale>
        <p:origin x="1387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3C5F8-3CDC-D244-912E-8AA7F5E449EC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4B145-7404-7744-B84E-1EA81EB3AB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462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3C5F8-3CDC-D244-912E-8AA7F5E449EC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4B145-7404-7744-B84E-1EA81EB3AB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686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3C5F8-3CDC-D244-912E-8AA7F5E449EC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4B145-7404-7744-B84E-1EA81EB3AB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062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3C5F8-3CDC-D244-912E-8AA7F5E449EC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4B145-7404-7744-B84E-1EA81EB3AB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742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3C5F8-3CDC-D244-912E-8AA7F5E449EC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4B145-7404-7744-B84E-1EA81EB3AB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439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3C5F8-3CDC-D244-912E-8AA7F5E449EC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4B145-7404-7744-B84E-1EA81EB3AB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140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3C5F8-3CDC-D244-912E-8AA7F5E449EC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4B145-7404-7744-B84E-1EA81EB3AB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72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3C5F8-3CDC-D244-912E-8AA7F5E449EC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4B145-7404-7744-B84E-1EA81EB3AB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148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3C5F8-3CDC-D244-912E-8AA7F5E449EC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4B145-7404-7744-B84E-1EA81EB3AB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495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3C5F8-3CDC-D244-912E-8AA7F5E449EC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4B145-7404-7744-B84E-1EA81EB3AB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751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3C5F8-3CDC-D244-912E-8AA7F5E449EC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4B145-7404-7744-B84E-1EA81EB3AB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8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13C5F8-3CDC-D244-912E-8AA7F5E449EC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04B145-7404-7744-B84E-1EA81EB3AB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418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2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5.png"/><Relationship Id="rId7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4642" y="960700"/>
            <a:ext cx="25811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800" dirty="0" smtClean="0"/>
              <a:t>daljica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3212456" y="960700"/>
            <a:ext cx="25811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800" dirty="0" smtClean="0"/>
              <a:t>premica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6170270" y="960700"/>
            <a:ext cx="25811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800" dirty="0" smtClean="0"/>
              <a:t>vzporednici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254642" y="3167390"/>
            <a:ext cx="25811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800" dirty="0" smtClean="0"/>
              <a:t>sečnici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254642" y="5333565"/>
            <a:ext cx="25811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800" dirty="0" smtClean="0"/>
              <a:t>skladni daljici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3281422" y="3177251"/>
            <a:ext cx="25811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800" dirty="0" smtClean="0"/>
              <a:t>pravokotnici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3212455" y="5333560"/>
            <a:ext cx="25811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800" dirty="0" smtClean="0"/>
              <a:t>presečišče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6170269" y="3167390"/>
            <a:ext cx="25811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800" dirty="0" smtClean="0"/>
              <a:t>poltrak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6170268" y="5333560"/>
            <a:ext cx="25811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800" dirty="0" smtClean="0"/>
              <a:t>dolžina daljice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081229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/>
          <p:nvPr/>
        </p:nvPicPr>
        <p:blipFill>
          <a:blip r:embed="rId2"/>
          <a:srcRect l="15817" t="31809" r="14248" b="1488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4642" y="960700"/>
            <a:ext cx="25811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800" dirty="0" smtClean="0"/>
              <a:t>stranica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3212456" y="960700"/>
            <a:ext cx="25811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800" dirty="0" smtClean="0"/>
              <a:t>oglišče telesa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6170270" y="960700"/>
            <a:ext cx="25811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800" dirty="0" smtClean="0"/>
              <a:t>rob telesa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254642" y="3167390"/>
            <a:ext cx="25811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800" dirty="0" smtClean="0"/>
              <a:t>mejna ploskev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254642" y="5333565"/>
            <a:ext cx="25811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800" dirty="0" smtClean="0"/>
              <a:t>krogla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3281422" y="3177251"/>
            <a:ext cx="25811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800" dirty="0" smtClean="0"/>
              <a:t>kvader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3212455" y="5333560"/>
            <a:ext cx="25811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800" dirty="0" smtClean="0"/>
              <a:t>valj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6170269" y="3167390"/>
            <a:ext cx="25811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800" dirty="0" smtClean="0"/>
              <a:t>kocka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6170268" y="5333560"/>
            <a:ext cx="25811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800" dirty="0" smtClean="0"/>
              <a:t>piramida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6405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4642" y="960700"/>
            <a:ext cx="25811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800" dirty="0" smtClean="0"/>
              <a:t>izhodišče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3212456" y="960700"/>
            <a:ext cx="25811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800" dirty="0" smtClean="0"/>
              <a:t>krajišči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254641" y="3126875"/>
            <a:ext cx="25811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800" dirty="0" smtClean="0"/>
              <a:t>pravokotnik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3212454" y="3167390"/>
            <a:ext cx="25811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800" dirty="0" smtClean="0"/>
              <a:t>kvadrat</a:t>
            </a:r>
            <a:endParaRPr lang="en-US" sz="2800" dirty="0"/>
          </a:p>
        </p:txBody>
      </p:sp>
      <p:sp>
        <p:nvSpPr>
          <p:cNvPr id="12" name="TextBox 2"/>
          <p:cNvSpPr txBox="1"/>
          <p:nvPr/>
        </p:nvSpPr>
        <p:spPr>
          <a:xfrm>
            <a:off x="6170270" y="960700"/>
            <a:ext cx="25811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800" dirty="0" smtClean="0"/>
              <a:t>trikotnik</a:t>
            </a:r>
            <a:endParaRPr lang="en-US" sz="2800" dirty="0"/>
          </a:p>
        </p:txBody>
      </p:sp>
      <p:sp>
        <p:nvSpPr>
          <p:cNvPr id="13" name="TextBox 2"/>
          <p:cNvSpPr txBox="1"/>
          <p:nvPr/>
        </p:nvSpPr>
        <p:spPr>
          <a:xfrm>
            <a:off x="6048250" y="3167390"/>
            <a:ext cx="25811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800" dirty="0" smtClean="0"/>
              <a:t>trikotnik</a:t>
            </a:r>
            <a:endParaRPr lang="en-US" sz="2800" dirty="0"/>
          </a:p>
        </p:txBody>
      </p:sp>
      <p:sp>
        <p:nvSpPr>
          <p:cNvPr id="14" name="TextBox 3"/>
          <p:cNvSpPr txBox="1"/>
          <p:nvPr/>
        </p:nvSpPr>
        <p:spPr>
          <a:xfrm>
            <a:off x="151393" y="5321933"/>
            <a:ext cx="25811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800" dirty="0" smtClean="0"/>
              <a:t>krog</a:t>
            </a:r>
            <a:endParaRPr lang="en-US" sz="2800" dirty="0"/>
          </a:p>
        </p:txBody>
      </p:sp>
      <p:sp>
        <p:nvSpPr>
          <p:cNvPr id="15" name="TextBox 9"/>
          <p:cNvSpPr txBox="1"/>
          <p:nvPr/>
        </p:nvSpPr>
        <p:spPr>
          <a:xfrm>
            <a:off x="2997841" y="5321933"/>
            <a:ext cx="25811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800" dirty="0" smtClean="0"/>
              <a:t>točka</a:t>
            </a:r>
            <a:endParaRPr lang="en-US" sz="2800" dirty="0"/>
          </a:p>
        </p:txBody>
      </p:sp>
      <p:sp>
        <p:nvSpPr>
          <p:cNvPr id="17" name="TextBox 7"/>
          <p:cNvSpPr txBox="1"/>
          <p:nvPr/>
        </p:nvSpPr>
        <p:spPr>
          <a:xfrm>
            <a:off x="6170270" y="5374080"/>
            <a:ext cx="25811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800" dirty="0" err="1" smtClean="0"/>
              <a:t>petkotnik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570082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4642" y="5333565"/>
            <a:ext cx="25811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800" dirty="0" err="1" smtClean="0"/>
              <a:t>šestkotnik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3281422" y="3177251"/>
            <a:ext cx="25811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800" dirty="0" err="1" smtClean="0"/>
              <a:t>petkotnik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3212455" y="5333560"/>
            <a:ext cx="25811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800" dirty="0" err="1" smtClean="0"/>
              <a:t>osemkotnik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6170269" y="3167390"/>
            <a:ext cx="25811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800" dirty="0" smtClean="0"/>
              <a:t>stožec</a:t>
            </a:r>
            <a:endParaRPr lang="en-US" sz="2800" dirty="0"/>
          </a:p>
        </p:txBody>
      </p:sp>
      <p:sp>
        <p:nvSpPr>
          <p:cNvPr id="13" name="Pravokotnik 12"/>
          <p:cNvSpPr/>
          <p:nvPr/>
        </p:nvSpPr>
        <p:spPr>
          <a:xfrm>
            <a:off x="6897984" y="4930511"/>
            <a:ext cx="114164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3200" b="1" dirty="0" smtClean="0">
                <a:solidFill>
                  <a:srgbClr val="0070C0"/>
                </a:solidFill>
              </a:rPr>
              <a:t>A</a:t>
            </a:r>
          </a:p>
          <a:p>
            <a:pPr algn="ctr"/>
            <a:r>
              <a:rPr lang="sl-SI" sz="3200" b="1" dirty="0">
                <a:solidFill>
                  <a:srgbClr val="0070C0"/>
                </a:solidFill>
              </a:rPr>
              <a:t>X</a:t>
            </a:r>
          </a:p>
          <a:p>
            <a:pPr algn="ctr"/>
            <a:endParaRPr lang="en-US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2351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572"/>
            <a:ext cx="9144000" cy="6858000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54642" y="960700"/>
            <a:ext cx="25811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b="1" dirty="0" smtClean="0">
                <a:solidFill>
                  <a:srgbClr val="0070C0"/>
                </a:solidFill>
              </a:rPr>
              <a:t>    A</a:t>
            </a:r>
            <a:r>
              <a:rPr lang="sl-SI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</a:t>
            </a:r>
            <a:r>
              <a:rPr lang="sl-SI" sz="2800" b="1" dirty="0" smtClean="0">
                <a:solidFill>
                  <a:srgbClr val="0070C0"/>
                </a:solidFill>
              </a:rPr>
              <a:t>                B</a:t>
            </a:r>
          </a:p>
          <a:p>
            <a:r>
              <a:rPr lang="sl-SI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</a:t>
            </a:r>
            <a:endParaRPr lang="en-US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12456" y="960700"/>
            <a:ext cx="25811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</a:t>
            </a:r>
            <a:r>
              <a:rPr lang="sl-SI" sz="2800" b="1" dirty="0" smtClean="0">
                <a:solidFill>
                  <a:srgbClr val="0070C0"/>
                </a:solidFill>
              </a:rPr>
              <a:t>A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4642" y="2915478"/>
            <a:ext cx="258115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800" b="1" dirty="0" smtClean="0">
                <a:solidFill>
                  <a:srgbClr val="0070C0"/>
                </a:solidFill>
              </a:rPr>
              <a:t>                 a</a:t>
            </a:r>
          </a:p>
          <a:p>
            <a:pPr algn="ctr"/>
            <a:r>
              <a:rPr lang="sl-SI" sz="2800" b="1" dirty="0" smtClean="0">
                <a:solidFill>
                  <a:srgbClr val="0070C0"/>
                </a:solidFill>
              </a:rPr>
              <a:t>P</a:t>
            </a:r>
          </a:p>
          <a:p>
            <a:r>
              <a:rPr lang="sl-SI" sz="2800" b="1" dirty="0" smtClean="0">
                <a:solidFill>
                  <a:srgbClr val="0070C0"/>
                </a:solidFill>
              </a:rPr>
              <a:t>                           b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6846" y="4965888"/>
            <a:ext cx="25811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</a:t>
            </a:r>
            <a:r>
              <a:rPr lang="sl-SI" sz="2800" b="1" dirty="0" smtClean="0">
                <a:solidFill>
                  <a:srgbClr val="0070C0"/>
                </a:solidFill>
              </a:rPr>
              <a:t>a</a:t>
            </a:r>
            <a:r>
              <a:rPr lang="sl-SI" sz="2800" dirty="0" smtClean="0">
                <a:solidFill>
                  <a:srgbClr val="0070C0"/>
                </a:solidFill>
              </a:rPr>
              <a:t>        </a:t>
            </a:r>
            <a:r>
              <a:rPr lang="sl-SI" sz="2800" b="1" dirty="0" smtClean="0">
                <a:solidFill>
                  <a:srgbClr val="0070C0"/>
                </a:solidFill>
              </a:rPr>
              <a:t>b</a:t>
            </a:r>
            <a:r>
              <a:rPr lang="sl-SI" sz="2800" dirty="0" smtClean="0">
                <a:solidFill>
                  <a:srgbClr val="0070C0"/>
                </a:solidFill>
              </a:rPr>
              <a:t>    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12456" y="4932034"/>
            <a:ext cx="258115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</a:t>
            </a:r>
            <a:r>
              <a:rPr lang="sl-SI" sz="2800" b="1" dirty="0" smtClean="0">
                <a:solidFill>
                  <a:srgbClr val="0070C0"/>
                </a:solidFill>
              </a:rPr>
              <a:t>a   </a:t>
            </a:r>
          </a:p>
          <a:p>
            <a:pPr algn="ctr"/>
            <a:endParaRPr lang="sl-SI" sz="2800" b="1" dirty="0" smtClean="0">
              <a:solidFill>
                <a:srgbClr val="0070C0"/>
              </a:solidFill>
            </a:endParaRPr>
          </a:p>
          <a:p>
            <a:pPr algn="ctr"/>
            <a:r>
              <a:rPr lang="sl-SI" sz="2800" b="1" dirty="0" smtClean="0">
                <a:solidFill>
                  <a:srgbClr val="0070C0"/>
                </a:solidFill>
              </a:rPr>
              <a:t>      b</a:t>
            </a:r>
            <a:r>
              <a:rPr lang="sl-SI" sz="2800" dirty="0" smtClean="0">
                <a:solidFill>
                  <a:srgbClr val="0070C0"/>
                </a:solidFill>
              </a:rPr>
              <a:t>  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81668" y="4689853"/>
            <a:ext cx="25811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3200" b="1" dirty="0" smtClean="0">
                <a:solidFill>
                  <a:srgbClr val="0070C0"/>
                </a:solidFill>
              </a:rPr>
              <a:t>B</a:t>
            </a:r>
            <a:r>
              <a:rPr lang="sl-SI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       </a:t>
            </a:r>
            <a:r>
              <a:rPr lang="sl-SI" sz="3200" b="1" dirty="0" smtClean="0">
                <a:solidFill>
                  <a:srgbClr val="0070C0"/>
                </a:solidFill>
              </a:rPr>
              <a:t>C</a:t>
            </a:r>
            <a:endParaRPr lang="en-US" sz="3200" b="1" dirty="0">
              <a:solidFill>
                <a:srgbClr val="0070C0"/>
              </a:solidFill>
            </a:endParaRPr>
          </a:p>
        </p:txBody>
      </p:sp>
      <p:pic>
        <p:nvPicPr>
          <p:cNvPr id="12" name="Slika 11"/>
          <p:cNvPicPr/>
          <p:nvPr/>
        </p:nvPicPr>
        <p:blipFill>
          <a:blip r:embed="rId3"/>
          <a:srcRect l="20527" t="58901" r="57876" b="36566"/>
          <a:stretch>
            <a:fillRect/>
          </a:stretch>
        </p:blipFill>
        <p:spPr bwMode="auto">
          <a:xfrm>
            <a:off x="424069" y="1483920"/>
            <a:ext cx="2411727" cy="175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Raven konektor 15"/>
          <p:cNvCxnSpPr/>
          <p:nvPr/>
        </p:nvCxnSpPr>
        <p:spPr>
          <a:xfrm rot="16200000" flipH="1">
            <a:off x="574864" y="1584915"/>
            <a:ext cx="175488" cy="2"/>
          </a:xfrm>
          <a:prstGeom prst="line">
            <a:avLst/>
          </a:prstGeom>
          <a:ln w="222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aven konektor 17"/>
          <p:cNvCxnSpPr/>
          <p:nvPr/>
        </p:nvCxnSpPr>
        <p:spPr>
          <a:xfrm rot="16200000" flipH="1">
            <a:off x="2390414" y="1588331"/>
            <a:ext cx="175488" cy="2"/>
          </a:xfrm>
          <a:prstGeom prst="line">
            <a:avLst/>
          </a:prstGeom>
          <a:ln w="222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Slika 18"/>
          <p:cNvPicPr/>
          <p:nvPr/>
        </p:nvPicPr>
        <p:blipFill>
          <a:blip r:embed="rId4"/>
          <a:srcRect l="20464" t="58597" r="56594" b="36375"/>
          <a:stretch>
            <a:fillRect/>
          </a:stretch>
        </p:blipFill>
        <p:spPr bwMode="auto">
          <a:xfrm>
            <a:off x="3551580" y="1460832"/>
            <a:ext cx="2172327" cy="275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" name="Raven konektor 19"/>
          <p:cNvCxnSpPr/>
          <p:nvPr/>
        </p:nvCxnSpPr>
        <p:spPr>
          <a:xfrm rot="16200000" flipH="1">
            <a:off x="3578992" y="1615535"/>
            <a:ext cx="263232" cy="2"/>
          </a:xfrm>
          <a:prstGeom prst="line">
            <a:avLst/>
          </a:prstGeom>
          <a:ln w="222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aven konektor 24"/>
          <p:cNvCxnSpPr/>
          <p:nvPr/>
        </p:nvCxnSpPr>
        <p:spPr>
          <a:xfrm flipV="1">
            <a:off x="636103" y="3306478"/>
            <a:ext cx="1842056" cy="1126314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aven konektor 25"/>
          <p:cNvCxnSpPr/>
          <p:nvPr/>
        </p:nvCxnSpPr>
        <p:spPr>
          <a:xfrm>
            <a:off x="821636" y="3518572"/>
            <a:ext cx="1842051" cy="775132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Konektor 30"/>
          <p:cNvSpPr/>
          <p:nvPr/>
        </p:nvSpPr>
        <p:spPr>
          <a:xfrm>
            <a:off x="1510748" y="3785053"/>
            <a:ext cx="119270" cy="16916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32" name="Raven konektor 31"/>
          <p:cNvCxnSpPr/>
          <p:nvPr/>
        </p:nvCxnSpPr>
        <p:spPr>
          <a:xfrm flipV="1">
            <a:off x="6513442" y="1073163"/>
            <a:ext cx="1842056" cy="1126314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Raven konektor 32"/>
          <p:cNvCxnSpPr/>
          <p:nvPr/>
        </p:nvCxnSpPr>
        <p:spPr>
          <a:xfrm>
            <a:off x="6725482" y="1248754"/>
            <a:ext cx="1842051" cy="775132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5"/>
          <p:cNvSpPr txBox="1"/>
          <p:nvPr/>
        </p:nvSpPr>
        <p:spPr>
          <a:xfrm>
            <a:off x="6170269" y="662082"/>
            <a:ext cx="258115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       </a:t>
            </a:r>
            <a:r>
              <a:rPr lang="sl-SI" sz="2800" b="1" dirty="0" smtClean="0">
                <a:solidFill>
                  <a:srgbClr val="0070C0"/>
                </a:solidFill>
              </a:rPr>
              <a:t>a</a:t>
            </a:r>
          </a:p>
          <a:p>
            <a:pPr algn="ctr"/>
            <a:endParaRPr lang="sl-SI" sz="28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sl-SI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                 b</a:t>
            </a:r>
            <a:endParaRPr lang="en-US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38" name="Raven puščični konektor 37"/>
          <p:cNvCxnSpPr/>
          <p:nvPr/>
        </p:nvCxnSpPr>
        <p:spPr>
          <a:xfrm rot="16200000" flipH="1">
            <a:off x="1229110" y="3024839"/>
            <a:ext cx="391000" cy="17227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2"/>
          <p:cNvSpPr txBox="1"/>
          <p:nvPr/>
        </p:nvSpPr>
        <p:spPr>
          <a:xfrm>
            <a:off x="3212456" y="3339597"/>
            <a:ext cx="25811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</a:t>
            </a:r>
          </a:p>
          <a:p>
            <a:r>
              <a:rPr lang="sl-SI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</a:t>
            </a:r>
            <a:endParaRPr lang="en-US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0" name="Slika 39"/>
          <p:cNvPicPr/>
          <p:nvPr/>
        </p:nvPicPr>
        <p:blipFill>
          <a:blip r:embed="rId5"/>
          <a:srcRect l="49442" t="28971" r="35088" b="61191"/>
          <a:stretch>
            <a:fillRect/>
          </a:stretch>
        </p:blipFill>
        <p:spPr bwMode="auto">
          <a:xfrm>
            <a:off x="6513442" y="3379450"/>
            <a:ext cx="2054091" cy="1049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4" name="Raven puščični konektor 43"/>
          <p:cNvCxnSpPr/>
          <p:nvPr/>
        </p:nvCxnSpPr>
        <p:spPr>
          <a:xfrm rot="16200000" flipH="1">
            <a:off x="3339522" y="3100599"/>
            <a:ext cx="424119" cy="17227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Raven puščični konektor 49"/>
          <p:cNvCxnSpPr/>
          <p:nvPr/>
        </p:nvCxnSpPr>
        <p:spPr>
          <a:xfrm rot="16200000" flipH="1">
            <a:off x="5022551" y="3081252"/>
            <a:ext cx="424119" cy="17227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Slika 50"/>
          <p:cNvPicPr/>
          <p:nvPr/>
        </p:nvPicPr>
        <p:blipFill>
          <a:blip r:embed="rId6"/>
          <a:srcRect l="27240" t="30676" r="56223" b="61143"/>
          <a:stretch>
            <a:fillRect/>
          </a:stretch>
        </p:blipFill>
        <p:spPr bwMode="auto">
          <a:xfrm>
            <a:off x="3379304" y="3398796"/>
            <a:ext cx="2198909" cy="809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2" name="Raven puščični konektor 51"/>
          <p:cNvCxnSpPr/>
          <p:nvPr/>
        </p:nvCxnSpPr>
        <p:spPr>
          <a:xfrm rot="16200000" flipH="1">
            <a:off x="6513423" y="3100600"/>
            <a:ext cx="424119" cy="17227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Raven konektor 52"/>
          <p:cNvCxnSpPr/>
          <p:nvPr/>
        </p:nvCxnSpPr>
        <p:spPr>
          <a:xfrm rot="5400000">
            <a:off x="738451" y="5594381"/>
            <a:ext cx="1539827" cy="1588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Raven konektor 57"/>
          <p:cNvCxnSpPr/>
          <p:nvPr/>
        </p:nvCxnSpPr>
        <p:spPr>
          <a:xfrm rot="5400000">
            <a:off x="1190615" y="5594382"/>
            <a:ext cx="1539827" cy="1588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Raven konektor 59"/>
          <p:cNvCxnSpPr/>
          <p:nvPr/>
        </p:nvCxnSpPr>
        <p:spPr>
          <a:xfrm rot="5400000">
            <a:off x="3158288" y="5701154"/>
            <a:ext cx="1539827" cy="1588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Raven konektor 60"/>
          <p:cNvCxnSpPr/>
          <p:nvPr/>
        </p:nvCxnSpPr>
        <p:spPr>
          <a:xfrm>
            <a:off x="3710609" y="6288258"/>
            <a:ext cx="1244117" cy="2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" name="Slika 63"/>
          <p:cNvPicPr/>
          <p:nvPr/>
        </p:nvPicPr>
        <p:blipFill>
          <a:blip r:embed="rId6"/>
          <a:srcRect l="27240" t="34147" r="56223" b="61143"/>
          <a:stretch>
            <a:fillRect/>
          </a:stretch>
        </p:blipFill>
        <p:spPr bwMode="auto">
          <a:xfrm>
            <a:off x="6412597" y="5174902"/>
            <a:ext cx="2237980" cy="487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Slika 34"/>
          <p:cNvPicPr/>
          <p:nvPr/>
        </p:nvPicPr>
        <p:blipFill>
          <a:blip r:embed="rId6"/>
          <a:srcRect l="27240" t="34147" r="56223" b="61143"/>
          <a:stretch>
            <a:fillRect/>
          </a:stretch>
        </p:blipFill>
        <p:spPr bwMode="auto">
          <a:xfrm>
            <a:off x="6443238" y="5947122"/>
            <a:ext cx="2237980" cy="487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TextBox 10"/>
          <p:cNvSpPr txBox="1"/>
          <p:nvPr/>
        </p:nvSpPr>
        <p:spPr>
          <a:xfrm>
            <a:off x="6181668" y="5546513"/>
            <a:ext cx="25811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3200" b="1" dirty="0" smtClean="0">
                <a:solidFill>
                  <a:srgbClr val="0070C0"/>
                </a:solidFill>
              </a:rPr>
              <a:t> A</a:t>
            </a:r>
            <a:r>
              <a:rPr lang="sl-SI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      </a:t>
            </a:r>
            <a:r>
              <a:rPr lang="sl-SI" sz="3200" b="1" dirty="0">
                <a:solidFill>
                  <a:srgbClr val="0070C0"/>
                </a:solidFill>
              </a:rPr>
              <a:t>B</a:t>
            </a:r>
            <a:endParaRPr lang="en-US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128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12455" y="5333560"/>
            <a:ext cx="25811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6170268" y="5042236"/>
            <a:ext cx="25811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1050" y="520349"/>
            <a:ext cx="1778293" cy="1510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81438" y="386102"/>
            <a:ext cx="1699421" cy="1547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1" y="2622227"/>
            <a:ext cx="2043544" cy="164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39586" y="2622227"/>
            <a:ext cx="1793805" cy="1658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88724" y="2622227"/>
            <a:ext cx="1914838" cy="1485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639586" y="4797860"/>
            <a:ext cx="1941273" cy="1482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488724" y="4797860"/>
            <a:ext cx="1933887" cy="1482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Slika 14"/>
          <p:cNvPicPr/>
          <p:nvPr/>
        </p:nvPicPr>
        <p:blipFill>
          <a:blip r:embed="rId10"/>
          <a:srcRect l="20527" t="58901" r="57876" b="36566"/>
          <a:stretch>
            <a:fillRect/>
          </a:stretch>
        </p:blipFill>
        <p:spPr bwMode="auto">
          <a:xfrm>
            <a:off x="6355798" y="1302349"/>
            <a:ext cx="2395625" cy="175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0"/>
          <p:cNvSpPr txBox="1"/>
          <p:nvPr/>
        </p:nvSpPr>
        <p:spPr>
          <a:xfrm>
            <a:off x="6315251" y="843846"/>
            <a:ext cx="25811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    </a:t>
            </a:r>
            <a:r>
              <a:rPr lang="sl-SI" sz="3200" b="1" dirty="0" smtClean="0">
                <a:solidFill>
                  <a:srgbClr val="0070C0"/>
                </a:solidFill>
              </a:rPr>
              <a:t>a</a:t>
            </a:r>
            <a:endParaRPr lang="en-US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128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Slika 2"/>
          <p:cNvPicPr/>
          <p:nvPr/>
        </p:nvPicPr>
        <p:blipFill>
          <a:blip r:embed="rId3"/>
          <a:srcRect l="27240" t="30676" r="56223" b="61143"/>
          <a:stretch>
            <a:fillRect/>
          </a:stretch>
        </p:blipFill>
        <p:spPr bwMode="auto">
          <a:xfrm>
            <a:off x="503582" y="543339"/>
            <a:ext cx="2198909" cy="809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10"/>
          <p:cNvSpPr txBox="1"/>
          <p:nvPr/>
        </p:nvSpPr>
        <p:spPr>
          <a:xfrm>
            <a:off x="344556" y="1353228"/>
            <a:ext cx="25811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3200" b="1" dirty="0" smtClean="0">
                <a:solidFill>
                  <a:srgbClr val="0070C0"/>
                </a:solidFill>
              </a:rPr>
              <a:t>IABI = 4 cm</a:t>
            </a:r>
            <a:endParaRPr lang="en-US" sz="3200" b="1" dirty="0">
              <a:solidFill>
                <a:srgbClr val="0070C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38332" y="341250"/>
            <a:ext cx="1920732" cy="1596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5411" y="2664399"/>
            <a:ext cx="1987080" cy="1606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38331" y="2664399"/>
            <a:ext cx="1899821" cy="1558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61044" y="2544957"/>
            <a:ext cx="2163644" cy="1725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38331" y="4683814"/>
            <a:ext cx="2013432" cy="1675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TextBox 7"/>
          <p:cNvSpPr txBox="1"/>
          <p:nvPr/>
        </p:nvSpPr>
        <p:spPr>
          <a:xfrm>
            <a:off x="6165299" y="5219114"/>
            <a:ext cx="25811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800" dirty="0" smtClean="0"/>
              <a:t>oglišče lika</a:t>
            </a:r>
            <a:endParaRPr lang="en-US" sz="2800" dirty="0"/>
          </a:p>
        </p:txBody>
      </p:sp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746723" y="550655"/>
            <a:ext cx="1873066" cy="1416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5" name="Raven puščični konektor 28"/>
          <p:cNvCxnSpPr/>
          <p:nvPr/>
        </p:nvCxnSpPr>
        <p:spPr>
          <a:xfrm rot="16200000" flipH="1">
            <a:off x="6458372" y="440603"/>
            <a:ext cx="573774" cy="384313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26" y="0"/>
            <a:ext cx="9144000" cy="6858000"/>
          </a:xfrm>
          <a:prstGeom prst="rect">
            <a:avLst/>
          </a:prstGeom>
        </p:spPr>
      </p:pic>
      <p:pic>
        <p:nvPicPr>
          <p:cNvPr id="3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4997" y="550655"/>
            <a:ext cx="1873066" cy="1416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" name="Raven puščični konektor 3"/>
          <p:cNvCxnSpPr/>
          <p:nvPr/>
        </p:nvCxnSpPr>
        <p:spPr>
          <a:xfrm>
            <a:off x="667504" y="1104034"/>
            <a:ext cx="763863" cy="267566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ravokotnik 17"/>
          <p:cNvSpPr/>
          <p:nvPr/>
        </p:nvSpPr>
        <p:spPr>
          <a:xfrm>
            <a:off x="1152940" y="919647"/>
            <a:ext cx="914400" cy="987288"/>
          </a:xfrm>
          <a:prstGeom prst="rect">
            <a:avLst/>
          </a:prstGeom>
          <a:solidFill>
            <a:srgbClr val="00B050">
              <a:alpha val="5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19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13117" y="550655"/>
            <a:ext cx="1873066" cy="1416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1" name="Raven konektor 20"/>
          <p:cNvCxnSpPr/>
          <p:nvPr/>
        </p:nvCxnSpPr>
        <p:spPr>
          <a:xfrm rot="5400000">
            <a:off x="3676509" y="1448767"/>
            <a:ext cx="916339" cy="1588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aven puščični konektor 24"/>
          <p:cNvCxnSpPr/>
          <p:nvPr/>
        </p:nvCxnSpPr>
        <p:spPr>
          <a:xfrm rot="16200000" flipH="1">
            <a:off x="3509722" y="733195"/>
            <a:ext cx="666022" cy="582301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46723" y="550655"/>
            <a:ext cx="1873066" cy="1416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9" name="Raven puščični konektor 28"/>
          <p:cNvCxnSpPr/>
          <p:nvPr/>
        </p:nvCxnSpPr>
        <p:spPr>
          <a:xfrm rot="16200000" flipH="1">
            <a:off x="6458372" y="440603"/>
            <a:ext cx="573774" cy="384313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4"/>
          <a:srcRect l="14903" t="11311" r="9866" b="14187"/>
          <a:stretch>
            <a:fillRect/>
          </a:stretch>
        </p:blipFill>
        <p:spPr bwMode="auto">
          <a:xfrm>
            <a:off x="1135939" y="2813540"/>
            <a:ext cx="1359438" cy="133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5" name="TextBox 10"/>
          <p:cNvSpPr txBox="1"/>
          <p:nvPr/>
        </p:nvSpPr>
        <p:spPr>
          <a:xfrm>
            <a:off x="470552" y="2455893"/>
            <a:ext cx="25811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3200" b="1" dirty="0" smtClean="0">
                <a:solidFill>
                  <a:srgbClr val="0070C0"/>
                </a:solidFill>
              </a:rPr>
              <a:t> D             C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36" name="TextBox 10"/>
          <p:cNvSpPr txBox="1"/>
          <p:nvPr/>
        </p:nvSpPr>
        <p:spPr>
          <a:xfrm>
            <a:off x="470552" y="3749349"/>
            <a:ext cx="25811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3200" b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sl-SI" sz="3200" b="1" smtClean="0">
                <a:solidFill>
                  <a:srgbClr val="0070C0"/>
                </a:solidFill>
              </a:rPr>
              <a:t>A             B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37" name="Pravokotnik 36"/>
          <p:cNvSpPr/>
          <p:nvPr/>
        </p:nvSpPr>
        <p:spPr>
          <a:xfrm>
            <a:off x="1135939" y="3749349"/>
            <a:ext cx="37702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rgbClr val="0070C0"/>
                </a:solidFill>
              </a:rPr>
              <a:t>°</a:t>
            </a:r>
            <a:endParaRPr lang="sl-SI" sz="4400" dirty="0">
              <a:solidFill>
                <a:srgbClr val="0070C0"/>
              </a:solidFill>
            </a:endParaRPr>
          </a:p>
        </p:txBody>
      </p:sp>
      <p:sp>
        <p:nvSpPr>
          <p:cNvPr id="38" name="Pravokotnik 37"/>
          <p:cNvSpPr/>
          <p:nvPr/>
        </p:nvSpPr>
        <p:spPr>
          <a:xfrm>
            <a:off x="2113745" y="2641879"/>
            <a:ext cx="37702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rgbClr val="0070C0"/>
                </a:solidFill>
              </a:rPr>
              <a:t>°</a:t>
            </a:r>
            <a:endParaRPr lang="sl-SI" sz="4400" dirty="0">
              <a:solidFill>
                <a:srgbClr val="0070C0"/>
              </a:solidFill>
            </a:endParaRPr>
          </a:p>
        </p:txBody>
      </p:sp>
      <p:sp>
        <p:nvSpPr>
          <p:cNvPr id="39" name="Pravokotnik 38"/>
          <p:cNvSpPr/>
          <p:nvPr/>
        </p:nvSpPr>
        <p:spPr>
          <a:xfrm>
            <a:off x="1119523" y="2663765"/>
            <a:ext cx="37702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rgbClr val="0070C0"/>
                </a:solidFill>
              </a:rPr>
              <a:t>°</a:t>
            </a:r>
            <a:endParaRPr lang="sl-SI" sz="4400" dirty="0">
              <a:solidFill>
                <a:srgbClr val="0070C0"/>
              </a:solidFill>
            </a:endParaRPr>
          </a:p>
        </p:txBody>
      </p:sp>
      <p:sp>
        <p:nvSpPr>
          <p:cNvPr id="40" name="Pravokotnik 39"/>
          <p:cNvSpPr/>
          <p:nvPr/>
        </p:nvSpPr>
        <p:spPr>
          <a:xfrm>
            <a:off x="2118351" y="3761069"/>
            <a:ext cx="377026" cy="769441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rgbClr val="0070C0"/>
                </a:solidFill>
              </a:rPr>
              <a:t>°</a:t>
            </a:r>
            <a:endParaRPr lang="sl-SI" sz="4400" dirty="0">
              <a:solidFill>
                <a:srgbClr val="0070C0"/>
              </a:solidFill>
            </a:endParaRPr>
          </a:p>
        </p:txBody>
      </p:sp>
      <p:sp>
        <p:nvSpPr>
          <p:cNvPr id="41" name="Pravokotnik 40"/>
          <p:cNvSpPr/>
          <p:nvPr/>
        </p:nvSpPr>
        <p:spPr>
          <a:xfrm>
            <a:off x="6802995" y="666109"/>
            <a:ext cx="37702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°</a:t>
            </a:r>
            <a:endParaRPr lang="sl-SI" sz="4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2" name="Slika 41"/>
          <p:cNvPicPr/>
          <p:nvPr/>
        </p:nvPicPr>
        <p:blipFill>
          <a:blip r:embed="rId5"/>
          <a:srcRect l="24250" t="48727" r="62656" b="36793"/>
          <a:stretch>
            <a:fillRect/>
          </a:stretch>
        </p:blipFill>
        <p:spPr bwMode="auto">
          <a:xfrm>
            <a:off x="3945655" y="2641879"/>
            <a:ext cx="1840527" cy="1508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3" name="Raven puščični konektor 42"/>
          <p:cNvCxnSpPr/>
          <p:nvPr/>
        </p:nvCxnSpPr>
        <p:spPr>
          <a:xfrm>
            <a:off x="3751952" y="3165640"/>
            <a:ext cx="763863" cy="267566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Slika 43"/>
          <p:cNvPicPr/>
          <p:nvPr/>
        </p:nvPicPr>
        <p:blipFill>
          <a:blip r:embed="rId5"/>
          <a:srcRect l="24250" t="48727" r="62656" b="36793"/>
          <a:stretch>
            <a:fillRect/>
          </a:stretch>
        </p:blipFill>
        <p:spPr bwMode="auto">
          <a:xfrm>
            <a:off x="6824869" y="2749501"/>
            <a:ext cx="1840527" cy="1508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5" name="Raven puščični konektor 44"/>
          <p:cNvCxnSpPr/>
          <p:nvPr/>
        </p:nvCxnSpPr>
        <p:spPr>
          <a:xfrm>
            <a:off x="6622548" y="3299423"/>
            <a:ext cx="706720" cy="667666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219</TotalTime>
  <Words>86</Words>
  <Application>Microsoft Office PowerPoint</Application>
  <PresentationFormat>Diaprojekcija na zaslonu (4:3)</PresentationFormat>
  <Paragraphs>60</Paragraphs>
  <Slides>10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sears</dc:creator>
  <cp:lastModifiedBy>Uporabnik</cp:lastModifiedBy>
  <cp:revision>38</cp:revision>
  <dcterms:created xsi:type="dcterms:W3CDTF">2016-10-12T17:11:24Z</dcterms:created>
  <dcterms:modified xsi:type="dcterms:W3CDTF">2020-11-18T13:15:58Z</dcterms:modified>
</cp:coreProperties>
</file>