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
  </p:notesMasterIdLst>
  <p:handoutMasterIdLst>
    <p:handoutMasterId r:id="rId5"/>
  </p:handoutMasterIdLst>
  <p:sldIdLst>
    <p:sldId id="256" r:id="rId2"/>
    <p:sldId id="257"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p:scale>
          <a:sx n="160" d="100"/>
          <a:sy n="160" d="100"/>
        </p:scale>
        <p:origin x="562" y="-490"/>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pPr/>
              <a:t>14/04/2020</a:t>
            </a:fld>
            <a:endParaRPr lang="fr-FR"/>
          </a:p>
        </p:txBody>
      </p:sp>
      <p:sp>
        <p:nvSpPr>
          <p:cNvPr id="4" name="Espace réservé du pied de page 3">
            <a:extLst>
              <a:ext uri="{FF2B5EF4-FFF2-40B4-BE49-F238E27FC236}">
                <a16:creationId xmlns:a16="http://schemas.microsoft.com/office/drawing/2014/main"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pPr/>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pPr/>
              <a:t>14/04/2020</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pPr/>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esson plan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a:t>Objectives : clic &amp; </a:t>
            </a:r>
            <a:r>
              <a:rPr lang="fr-FR" dirty="0" err="1"/>
              <a:t>write</a:t>
            </a:r>
            <a:endParaRPr lang="fr-FR" dirty="0"/>
          </a:p>
        </p:txBody>
      </p:sp>
      <p:sp>
        <p:nvSpPr>
          <p:cNvPr id="14" name="Rectangle 13">
            <a:extLst>
              <a:ext uri="{FF2B5EF4-FFF2-40B4-BE49-F238E27FC236}">
                <a16:creationId xmlns:a16="http://schemas.microsoft.com/office/drawing/2014/main"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id="{21BB1204-9251-47C6-AC69-85376C2E1CAA}"/>
              </a:ext>
            </a:extLst>
          </p:cNvPr>
          <p:cNvSpPr>
            <a:spLocks noGrp="1"/>
          </p:cNvSpPr>
          <p:nvPr>
            <p:ph type="body" sz="quarter" idx="16" hasCustomPrompt="1"/>
          </p:nvPr>
        </p:nvSpPr>
        <p:spPr>
          <a:xfrm>
            <a:off x="1619113" y="1249859"/>
            <a:ext cx="900000" cy="423154"/>
          </a:xfrm>
        </p:spPr>
        <p:txBody>
          <a:bodyPr>
            <a:normAutofit/>
          </a:bodyPr>
          <a:lstStyle>
            <a:lvl1pPr>
              <a:defRPr/>
            </a:lvl1pPr>
          </a:lstStyle>
          <a:p>
            <a:pPr lvl="0"/>
            <a:r>
              <a:rPr lang="fr-FR" dirty="0"/>
              <a:t>Duration </a:t>
            </a:r>
          </a:p>
        </p:txBody>
      </p:sp>
      <p:sp>
        <p:nvSpPr>
          <p:cNvPr id="20" name="Espace réservé du texte 6">
            <a:extLst>
              <a:ext uri="{FF2B5EF4-FFF2-40B4-BE49-F238E27FC236}">
                <a16:creationId xmlns:a16="http://schemas.microsoft.com/office/drawing/2014/main"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Objectives </a:t>
            </a:r>
          </a:p>
        </p:txBody>
      </p:sp>
      <p:sp>
        <p:nvSpPr>
          <p:cNvPr id="23" name="ZoneTexte 22">
            <a:extLst>
              <a:ext uri="{FF2B5EF4-FFF2-40B4-BE49-F238E27FC236}">
                <a16:creationId xmlns:a16="http://schemas.microsoft.com/office/drawing/2014/main"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Materials</a:t>
            </a:r>
          </a:p>
        </p:txBody>
      </p:sp>
      <p:sp>
        <p:nvSpPr>
          <p:cNvPr id="24" name="Rectangle 23">
            <a:extLst>
              <a:ext uri="{FF2B5EF4-FFF2-40B4-BE49-F238E27FC236}">
                <a16:creationId xmlns:a16="http://schemas.microsoft.com/office/drawing/2014/main"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a:solidFill>
                  <a:srgbClr val="002060"/>
                </a:solidFill>
              </a:rPr>
              <a:t>Progress</a:t>
            </a:r>
            <a:r>
              <a:rPr lang="fr-FR" sz="1400" b="1" dirty="0">
                <a:solidFill>
                  <a:srgbClr val="002060"/>
                </a:solidFill>
              </a:rPr>
              <a:t>  </a:t>
            </a:r>
          </a:p>
        </p:txBody>
      </p:sp>
      <p:sp>
        <p:nvSpPr>
          <p:cNvPr id="11" name="ZoneTexte 10">
            <a:extLst>
              <a:ext uri="{FF2B5EF4-FFF2-40B4-BE49-F238E27FC236}">
                <a16:creationId xmlns:a16="http://schemas.microsoft.com/office/drawing/2014/main"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Class </a:t>
            </a:r>
            <a:r>
              <a:rPr lang="fr-FR" sz="1400" b="1" dirty="0" err="1">
                <a:solidFill>
                  <a:srgbClr val="002060"/>
                </a:solidFill>
              </a:rPr>
              <a:t>level</a:t>
            </a:r>
            <a:endParaRPr lang="fr-FR" sz="1400" b="1" dirty="0">
              <a:solidFill>
                <a:srgbClr val="002060"/>
              </a:solidFill>
            </a:endParaRPr>
          </a:p>
        </p:txBody>
      </p:sp>
      <p:sp>
        <p:nvSpPr>
          <p:cNvPr id="12" name="ZoneTexte 11">
            <a:extLst>
              <a:ext uri="{FF2B5EF4-FFF2-40B4-BE49-F238E27FC236}">
                <a16:creationId xmlns:a16="http://schemas.microsoft.com/office/drawing/2014/main" id="{A1922824-3056-4BB1-B1B7-9BB628C288F5}"/>
              </a:ext>
            </a:extLst>
          </p:cNvPr>
          <p:cNvSpPr txBox="1"/>
          <p:nvPr userDrawn="1"/>
        </p:nvSpPr>
        <p:spPr>
          <a:xfrm>
            <a:off x="1619113" y="968217"/>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Duration </a:t>
            </a:r>
          </a:p>
        </p:txBody>
      </p:sp>
      <p:sp>
        <p:nvSpPr>
          <p:cNvPr id="16" name="ZoneTexte 15">
            <a:extLst>
              <a:ext uri="{FF2B5EF4-FFF2-40B4-BE49-F238E27FC236}">
                <a16:creationId xmlns:a16="http://schemas.microsoft.com/office/drawing/2014/main"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 </a:t>
            </a:r>
            <a:r>
              <a:rPr lang="fr-FR" sz="1400" b="1" dirty="0" err="1">
                <a:solidFill>
                  <a:srgbClr val="002060"/>
                </a:solidFill>
              </a:rPr>
              <a:t>Performed</a:t>
            </a:r>
            <a:r>
              <a:rPr lang="fr-FR" sz="1400" b="1" dirty="0">
                <a:solidFill>
                  <a:srgbClr val="002060"/>
                </a:solidFill>
              </a:rPr>
              <a:t> by : </a:t>
            </a:r>
          </a:p>
        </p:txBody>
      </p:sp>
      <p:sp>
        <p:nvSpPr>
          <p:cNvPr id="26" name="ZoneTexte 25">
            <a:extLst>
              <a:ext uri="{FF2B5EF4-FFF2-40B4-BE49-F238E27FC236}">
                <a16:creationId xmlns:a16="http://schemas.microsoft.com/office/drawing/2014/main"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662234"/>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0" name="Slide Number Placeholder 5"/>
          <p:cNvSpPr>
            <a:spLocks noGrp="1"/>
          </p:cNvSpPr>
          <p:nvPr>
            <p:ph type="sldNum" sz="quarter" idx="4"/>
          </p:nvPr>
        </p:nvSpPr>
        <p:spPr bwMode="gray">
          <a:xfrm>
            <a:off x="594740" y="254877"/>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esson plan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Slide Number Placeholder 5"/>
          <p:cNvSpPr>
            <a:spLocks noGrp="1"/>
          </p:cNvSpPr>
          <p:nvPr>
            <p:ph type="sldNum" sz="quarter" idx="4"/>
          </p:nvPr>
        </p:nvSpPr>
        <p:spPr bwMode="gray">
          <a:xfrm>
            <a:off x="601663" y="267708"/>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rgbClr val="002060"/>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Slide Number Placeholder 5"/>
          <p:cNvSpPr>
            <a:spLocks noGrp="1"/>
          </p:cNvSpPr>
          <p:nvPr>
            <p:ph type="sldNum" sz="quarter" idx="4"/>
          </p:nvPr>
        </p:nvSpPr>
        <p:spPr bwMode="gray">
          <a:xfrm>
            <a:off x="299139" y="7063242"/>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id="{BAF42468-8A01-463E-B5B2-E9D48C21A746}"/>
              </a:ext>
            </a:extLst>
          </p:cNvPr>
          <p:cNvSpPr txBox="1"/>
          <p:nvPr userDrawn="1"/>
        </p:nvSpPr>
        <p:spPr>
          <a:xfrm>
            <a:off x="1605446" y="4982465"/>
            <a:ext cx="5528012" cy="923330"/>
          </a:xfrm>
          <a:prstGeom prst="rect">
            <a:avLst/>
          </a:prstGeom>
          <a:noFill/>
        </p:spPr>
        <p:txBody>
          <a:bodyPr wrap="square" rtlCol="0">
            <a:spAutoFit/>
          </a:bodyPr>
          <a:lstStyle/>
          <a:p>
            <a:pPr algn="ctr"/>
            <a:r>
              <a:rPr lang="fr-FR" i="1" dirty="0">
                <a:solidFill>
                  <a:srgbClr val="002060"/>
                </a:solidFill>
              </a:rPr>
              <a:t>A collection of </a:t>
            </a:r>
            <a:r>
              <a:rPr lang="fr-FR" i="1" dirty="0" err="1">
                <a:solidFill>
                  <a:srgbClr val="002060"/>
                </a:solidFill>
              </a:rPr>
              <a:t>lessons</a:t>
            </a:r>
            <a:r>
              <a:rPr lang="fr-FR" i="1" dirty="0">
                <a:solidFill>
                  <a:srgbClr val="002060"/>
                </a:solidFill>
              </a:rPr>
              <a:t> or</a:t>
            </a:r>
          </a:p>
          <a:p>
            <a:pPr algn="ctr"/>
            <a:r>
              <a:rPr lang="fr-FR" i="1" dirty="0" err="1">
                <a:solidFill>
                  <a:srgbClr val="002060"/>
                </a:solidFill>
              </a:rPr>
              <a:t>didactic</a:t>
            </a:r>
            <a:r>
              <a:rPr lang="fr-FR" i="1" dirty="0">
                <a:solidFill>
                  <a:srgbClr val="002060"/>
                </a:solidFill>
              </a:rPr>
              <a:t> propositions </a:t>
            </a:r>
            <a:r>
              <a:rPr lang="fr-FR" i="1" dirty="0" err="1">
                <a:solidFill>
                  <a:srgbClr val="002060"/>
                </a:solidFill>
              </a:rPr>
              <a:t>using</a:t>
            </a:r>
            <a:r>
              <a:rPr lang="fr-FR" i="1" dirty="0">
                <a:solidFill>
                  <a:srgbClr val="002060"/>
                </a:solidFill>
              </a:rPr>
              <a:t> maths </a:t>
            </a:r>
            <a:r>
              <a:rPr lang="fr-FR" i="1" dirty="0" err="1">
                <a:solidFill>
                  <a:srgbClr val="002060"/>
                </a:solidFill>
              </a:rPr>
              <a:t>games</a:t>
            </a:r>
            <a:endParaRPr lang="fr-FR" i="1" dirty="0">
              <a:solidFill>
                <a:srgbClr val="002060"/>
              </a:solidFill>
            </a:endParaRPr>
          </a:p>
          <a:p>
            <a:pPr algn="ctr"/>
            <a:r>
              <a:rPr lang="fr-FR" i="1" dirty="0">
                <a:solidFill>
                  <a:srgbClr val="002060"/>
                </a:solidFill>
              </a:rPr>
              <a:t>for </a:t>
            </a:r>
            <a:r>
              <a:rPr lang="fr-FR" i="1" dirty="0" err="1">
                <a:solidFill>
                  <a:srgbClr val="002060"/>
                </a:solidFill>
              </a:rPr>
              <a:t>primary</a:t>
            </a:r>
            <a:r>
              <a:rPr lang="fr-FR" i="1" dirty="0">
                <a:solidFill>
                  <a:srgbClr val="002060"/>
                </a:solidFill>
              </a:rPr>
              <a:t> </a:t>
            </a:r>
            <a:r>
              <a:rPr lang="fr-FR" i="1" dirty="0" err="1">
                <a:solidFill>
                  <a:srgbClr val="002060"/>
                </a:solidFill>
              </a:rPr>
              <a:t>school</a:t>
            </a:r>
            <a:r>
              <a:rPr lang="fr-FR" i="1" dirty="0">
                <a:solidFill>
                  <a:srgbClr val="002060"/>
                </a:solidFill>
              </a:rPr>
              <a:t> </a:t>
            </a:r>
            <a:r>
              <a:rPr lang="fr-FR" i="1" dirty="0" err="1">
                <a:solidFill>
                  <a:srgbClr val="002060"/>
                </a:solidFill>
              </a:rPr>
              <a:t>teachers</a:t>
            </a:r>
            <a:endParaRPr lang="fr-FR" i="1" dirty="0">
              <a:solidFill>
                <a:srgbClr val="002060"/>
              </a:solidFill>
            </a:endParaRPr>
          </a:p>
        </p:txBody>
      </p:sp>
      <p:sp>
        <p:nvSpPr>
          <p:cNvPr id="11" name="ZoneTexte 10">
            <a:extLst>
              <a:ext uri="{FF2B5EF4-FFF2-40B4-BE49-F238E27FC236}">
                <a16:creationId xmlns:a16="http://schemas.microsoft.com/office/drawing/2014/main"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rgbClr val="002060"/>
                </a:solidFill>
                <a:latin typeface="+mj-lt"/>
              </a:rPr>
              <a:t>MATHS THROUGH GAMES</a:t>
            </a:r>
          </a:p>
        </p:txBody>
      </p:sp>
      <p:pic>
        <p:nvPicPr>
          <p:cNvPr id="12" name="Image 11">
            <a:extLst>
              <a:ext uri="{FF2B5EF4-FFF2-40B4-BE49-F238E27FC236}">
                <a16:creationId xmlns:a16="http://schemas.microsoft.com/office/drawing/2014/main"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id="{EF626B33-9B32-4C9A-ABB0-147D410F0DE9}"/>
              </a:ext>
            </a:extLst>
          </p:cNvPr>
          <p:cNvSpPr txBox="1"/>
          <p:nvPr userDrawn="1"/>
        </p:nvSpPr>
        <p:spPr>
          <a:xfrm>
            <a:off x="601664" y="975360"/>
            <a:ext cx="6408736" cy="923330"/>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p>
          <a:p>
            <a:pPr algn="ctr"/>
            <a:r>
              <a:rPr lang="fr-FR" u="sng" dirty="0">
                <a:solidFill>
                  <a:srgbClr val="00B0F0"/>
                </a:solidFill>
                <a:latin typeface="Times New Roman" panose="02020603050405020304" pitchFamily="18" charset="0"/>
                <a:cs typeface="Times New Roman" panose="02020603050405020304" pitchFamily="18" charset="0"/>
              </a:rPr>
              <a:t>www.mathensjeu.eklablog.com</a:t>
            </a:r>
            <a:r>
              <a:rPr lang="fr-F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rgbClr val="002060"/>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s://study.com/academy/lesson/basic-geometry-concepts-terms.html" TargetMode="External"/><Relationship Id="rId7" Type="http://schemas.openxmlformats.org/officeDocument/2006/relationships/image" Target="../media/image7.jpeg"/><Relationship Id="rId2" Type="http://schemas.openxmlformats.org/officeDocument/2006/relationships/hyperlink" Target="https://www.youtube.com/watch?v=WsB7ACS1bzY" TargetMode="Externa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s://study.com/academy/lesson/basic-geometry-rules-formula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a:t/>
            </a:r>
            <a:br>
              <a:rPr lang="sl-SI" dirty="0"/>
            </a:br>
            <a:r>
              <a:rPr lang="sl-SI" dirty="0"/>
              <a:t>GEOMETRY</a:t>
            </a:r>
            <a:br>
              <a:rPr lang="sl-SI" dirty="0"/>
            </a:br>
            <a:r>
              <a:rPr lang="sl-SI" dirty="0" err="1" smtClean="0"/>
              <a:t>Geometric</a:t>
            </a:r>
            <a:r>
              <a:rPr lang="sl-SI" dirty="0" smtClean="0"/>
              <a:t> </a:t>
            </a:r>
            <a:r>
              <a:rPr lang="sl-SI" dirty="0" err="1" smtClean="0"/>
              <a:t>terms</a:t>
            </a:r>
            <a:r>
              <a:rPr lang="sl-SI" dirty="0" smtClean="0"/>
              <a:t/>
            </a:r>
            <a:br>
              <a:rPr lang="sl-SI" dirty="0" smtClean="0"/>
            </a:br>
            <a:endParaRPr lang="en-US" dirty="0"/>
          </a:p>
        </p:txBody>
      </p:sp>
      <p:sp>
        <p:nvSpPr>
          <p:cNvPr id="3" name="Espace réservé du texte 2"/>
          <p:cNvSpPr>
            <a:spLocks noGrp="1"/>
          </p:cNvSpPr>
          <p:nvPr>
            <p:ph type="body" sz="quarter" idx="13"/>
          </p:nvPr>
        </p:nvSpPr>
        <p:spPr>
          <a:xfrm>
            <a:off x="591704" y="1144988"/>
            <a:ext cx="900000" cy="415414"/>
          </a:xfrm>
        </p:spPr>
        <p:txBody>
          <a:bodyPr>
            <a:normAutofit fontScale="70000" lnSpcReduction="20000"/>
          </a:bodyPr>
          <a:lstStyle/>
          <a:p>
            <a:pPr marL="0" indent="0">
              <a:buNone/>
            </a:pPr>
            <a:endParaRPr lang="sl-SI" dirty="0" smtClean="0"/>
          </a:p>
          <a:p>
            <a:r>
              <a:rPr lang="sl-SI" sz="1600" dirty="0" err="1" smtClean="0"/>
              <a:t>fourth</a:t>
            </a:r>
            <a:endParaRPr lang="en-US" sz="1600" dirty="0"/>
          </a:p>
        </p:txBody>
      </p:sp>
      <p:sp>
        <p:nvSpPr>
          <p:cNvPr id="4" name="Espace réservé du texte 3"/>
          <p:cNvSpPr>
            <a:spLocks noGrp="1"/>
          </p:cNvSpPr>
          <p:nvPr>
            <p:ph type="body" sz="quarter" idx="15"/>
          </p:nvPr>
        </p:nvSpPr>
        <p:spPr/>
        <p:txBody>
          <a:bodyPr/>
          <a:lstStyle/>
          <a:p>
            <a:r>
              <a:rPr lang="sl-SI" dirty="0"/>
              <a:t>l</a:t>
            </a:r>
            <a:r>
              <a:rPr lang="en-US" dirty="0" smtClean="0"/>
              <a:t>earning</a:t>
            </a:r>
            <a:r>
              <a:rPr lang="sl-SI" dirty="0" smtClean="0"/>
              <a:t> </a:t>
            </a:r>
            <a:r>
              <a:rPr lang="en-US" dirty="0" smtClean="0"/>
              <a:t>geometry </a:t>
            </a:r>
            <a:r>
              <a:rPr lang="en-US" dirty="0"/>
              <a:t>vocabulary </a:t>
            </a:r>
            <a:r>
              <a:rPr lang="sl-SI" dirty="0" err="1" smtClean="0"/>
              <a:t>by</a:t>
            </a:r>
            <a:r>
              <a:rPr lang="sl-SI" dirty="0" smtClean="0"/>
              <a:t> </a:t>
            </a:r>
            <a:r>
              <a:rPr lang="en-US" dirty="0" smtClean="0"/>
              <a:t>repeating </a:t>
            </a:r>
            <a:r>
              <a:rPr lang="sl-SI" dirty="0" err="1" smtClean="0"/>
              <a:t>geometric</a:t>
            </a:r>
            <a:r>
              <a:rPr lang="sl-SI" dirty="0" smtClean="0"/>
              <a:t> </a:t>
            </a:r>
            <a:r>
              <a:rPr lang="sl-SI" dirty="0" err="1"/>
              <a:t>terms</a:t>
            </a:r>
            <a:r>
              <a:rPr lang="en-US" dirty="0" smtClean="0"/>
              <a:t> </a:t>
            </a:r>
            <a:endParaRPr lang="sl-SI" dirty="0" smtClean="0"/>
          </a:p>
          <a:p>
            <a:r>
              <a:rPr lang="sl-SI" dirty="0"/>
              <a:t>w</a:t>
            </a:r>
            <a:r>
              <a:rPr lang="en-US" dirty="0" err="1" smtClean="0"/>
              <a:t>orking</a:t>
            </a:r>
            <a:r>
              <a:rPr lang="en-US" dirty="0" smtClean="0"/>
              <a:t> in groups</a:t>
            </a:r>
            <a:endParaRPr lang="en-US" dirty="0"/>
          </a:p>
        </p:txBody>
      </p:sp>
      <p:sp>
        <p:nvSpPr>
          <p:cNvPr id="5" name="Espace réservé du texte 4"/>
          <p:cNvSpPr>
            <a:spLocks noGrp="1"/>
          </p:cNvSpPr>
          <p:nvPr>
            <p:ph type="body" sz="quarter" idx="16"/>
          </p:nvPr>
        </p:nvSpPr>
        <p:spPr>
          <a:xfrm>
            <a:off x="1619112" y="1289616"/>
            <a:ext cx="1009787" cy="423154"/>
          </a:xfrm>
        </p:spPr>
        <p:txBody>
          <a:bodyPr>
            <a:normAutofit/>
          </a:bodyPr>
          <a:lstStyle/>
          <a:p>
            <a:r>
              <a:rPr lang="sl-SI" dirty="0"/>
              <a:t>o</a:t>
            </a:r>
            <a:r>
              <a:rPr lang="sl-SI" dirty="0" smtClean="0"/>
              <a:t>ne </a:t>
            </a:r>
            <a:r>
              <a:rPr lang="sl-SI" dirty="0" err="1" smtClean="0"/>
              <a:t>hour</a:t>
            </a:r>
            <a:endParaRPr lang="en-US" dirty="0"/>
          </a:p>
        </p:txBody>
      </p:sp>
      <p:sp>
        <p:nvSpPr>
          <p:cNvPr id="6" name="Espace réservé du texte 5"/>
          <p:cNvSpPr>
            <a:spLocks noGrp="1"/>
          </p:cNvSpPr>
          <p:nvPr>
            <p:ph type="body" sz="quarter" idx="17"/>
          </p:nvPr>
        </p:nvSpPr>
        <p:spPr>
          <a:xfrm>
            <a:off x="2665293" y="1147552"/>
            <a:ext cx="2640304" cy="569929"/>
          </a:xfrm>
        </p:spPr>
        <p:txBody>
          <a:bodyPr>
            <a:noAutofit/>
          </a:bodyPr>
          <a:lstStyle/>
          <a:p>
            <a:r>
              <a:rPr lang="sl-SI" sz="1100" dirty="0" smtClean="0"/>
              <a:t>JERNEJA BERGANT BELAJ, </a:t>
            </a:r>
          </a:p>
          <a:p>
            <a:r>
              <a:rPr lang="sl-SI" sz="1100" dirty="0" err="1" smtClean="0"/>
              <a:t>Primary</a:t>
            </a:r>
            <a:r>
              <a:rPr lang="sl-SI" sz="1100" dirty="0" smtClean="0"/>
              <a:t> </a:t>
            </a:r>
            <a:r>
              <a:rPr lang="sl-SI" sz="1100" dirty="0" err="1" smtClean="0"/>
              <a:t>school</a:t>
            </a:r>
            <a:r>
              <a:rPr lang="sl-SI" sz="1100" dirty="0" smtClean="0"/>
              <a:t> : OŠ VIČ, LJUBLJANA, SLOVENIA</a:t>
            </a:r>
            <a:endParaRPr lang="en-US" sz="1100" dirty="0"/>
          </a:p>
        </p:txBody>
      </p:sp>
      <p:sp>
        <p:nvSpPr>
          <p:cNvPr id="7" name="Espace réservé du texte 6"/>
          <p:cNvSpPr>
            <a:spLocks noGrp="1"/>
          </p:cNvSpPr>
          <p:nvPr>
            <p:ph type="body" sz="quarter" idx="18"/>
          </p:nvPr>
        </p:nvSpPr>
        <p:spPr>
          <a:xfrm>
            <a:off x="3862287" y="1971675"/>
            <a:ext cx="3168511" cy="1271267"/>
          </a:xfrm>
        </p:spPr>
        <p:txBody>
          <a:bodyPr>
            <a:normAutofit lnSpcReduction="10000"/>
          </a:bodyPr>
          <a:lstStyle/>
          <a:p>
            <a:r>
              <a:rPr lang="sl-SI" dirty="0"/>
              <a:t>2</a:t>
            </a:r>
            <a:r>
              <a:rPr lang="en-US" dirty="0" smtClean="0"/>
              <a:t>  bags  </a:t>
            </a:r>
          </a:p>
          <a:p>
            <a:r>
              <a:rPr lang="sl-SI" dirty="0"/>
              <a:t>t</a:t>
            </a:r>
            <a:r>
              <a:rPr lang="en-US" dirty="0" smtClean="0"/>
              <a:t>he</a:t>
            </a:r>
            <a:r>
              <a:rPr lang="sl-SI" dirty="0" smtClean="0"/>
              <a:t> </a:t>
            </a:r>
            <a:r>
              <a:rPr lang="sl-SI" dirty="0" err="1" smtClean="0"/>
              <a:t>first</a:t>
            </a:r>
            <a:r>
              <a:rPr lang="en-US" dirty="0" smtClean="0"/>
              <a:t> bag contains:</a:t>
            </a:r>
            <a:r>
              <a:rPr lang="sl-SI" dirty="0" smtClean="0"/>
              <a:t> </a:t>
            </a:r>
            <a:r>
              <a:rPr lang="sl-SI" dirty="0" err="1" smtClean="0"/>
              <a:t>cards</a:t>
            </a:r>
            <a:r>
              <a:rPr lang="sl-SI" dirty="0" smtClean="0"/>
              <a:t> </a:t>
            </a:r>
            <a:r>
              <a:rPr lang="sl-SI" dirty="0" err="1" smtClean="0"/>
              <a:t>with</a:t>
            </a:r>
            <a:r>
              <a:rPr lang="sl-SI" dirty="0" smtClean="0"/>
              <a:t> </a:t>
            </a:r>
            <a:r>
              <a:rPr lang="sl-SI" dirty="0" err="1" smtClean="0"/>
              <a:t>geometry</a:t>
            </a:r>
            <a:r>
              <a:rPr lang="sl-SI" dirty="0" smtClean="0"/>
              <a:t> </a:t>
            </a:r>
            <a:r>
              <a:rPr lang="sl-SI" dirty="0" err="1"/>
              <a:t>vocabulary</a:t>
            </a:r>
            <a:r>
              <a:rPr lang="sl-SI" dirty="0"/>
              <a:t>: </a:t>
            </a:r>
            <a:r>
              <a:rPr lang="sl-SI" dirty="0" err="1"/>
              <a:t>types</a:t>
            </a:r>
            <a:r>
              <a:rPr lang="sl-SI" dirty="0"/>
              <a:t> </a:t>
            </a:r>
            <a:r>
              <a:rPr lang="sl-SI" dirty="0" err="1"/>
              <a:t>of</a:t>
            </a:r>
            <a:r>
              <a:rPr lang="sl-SI" dirty="0"/>
              <a:t> </a:t>
            </a:r>
            <a:r>
              <a:rPr lang="sl-SI" dirty="0" err="1"/>
              <a:t>lines</a:t>
            </a:r>
            <a:endParaRPr lang="sl-SI" dirty="0" smtClean="0"/>
          </a:p>
          <a:p>
            <a:r>
              <a:rPr lang="sl-SI" dirty="0" smtClean="0"/>
              <a:t>t</a:t>
            </a:r>
            <a:r>
              <a:rPr lang="en-US" dirty="0" smtClean="0"/>
              <a:t>he </a:t>
            </a:r>
            <a:r>
              <a:rPr lang="sl-SI" dirty="0" err="1" smtClean="0"/>
              <a:t>second</a:t>
            </a:r>
            <a:r>
              <a:rPr lang="en-US" dirty="0" smtClean="0"/>
              <a:t> </a:t>
            </a:r>
            <a:r>
              <a:rPr lang="en-US" dirty="0"/>
              <a:t>bag </a:t>
            </a:r>
            <a:r>
              <a:rPr lang="en-US" dirty="0" smtClean="0"/>
              <a:t>contains: </a:t>
            </a:r>
            <a:r>
              <a:rPr lang="en-US" dirty="0"/>
              <a:t>cards with geometry </a:t>
            </a:r>
            <a:r>
              <a:rPr lang="sl-SI" dirty="0" err="1"/>
              <a:t>v</a:t>
            </a:r>
            <a:r>
              <a:rPr lang="en-US" dirty="0" err="1" smtClean="0"/>
              <a:t>ocabulary</a:t>
            </a:r>
            <a:r>
              <a:rPr lang="en-US" dirty="0" smtClean="0"/>
              <a:t>:</a:t>
            </a:r>
            <a:r>
              <a:rPr lang="sl-SI" dirty="0"/>
              <a:t> 2</a:t>
            </a:r>
            <a:r>
              <a:rPr lang="sl-SI" dirty="0" smtClean="0"/>
              <a:t>-dimensional </a:t>
            </a:r>
            <a:r>
              <a:rPr lang="sl-SI" dirty="0" err="1" smtClean="0"/>
              <a:t>figures</a:t>
            </a:r>
            <a:r>
              <a:rPr lang="sl-SI" dirty="0" smtClean="0"/>
              <a:t> </a:t>
            </a:r>
            <a:r>
              <a:rPr lang="sl-SI" dirty="0" err="1" smtClean="0"/>
              <a:t>and</a:t>
            </a:r>
            <a:r>
              <a:rPr lang="sl-SI" dirty="0"/>
              <a:t> </a:t>
            </a:r>
            <a:r>
              <a:rPr lang="sl-SI" dirty="0" smtClean="0"/>
              <a:t>  </a:t>
            </a:r>
          </a:p>
          <a:p>
            <a:pPr marL="0" indent="0">
              <a:buNone/>
            </a:pPr>
            <a:r>
              <a:rPr lang="sl-SI" dirty="0"/>
              <a:t> </a:t>
            </a:r>
            <a:r>
              <a:rPr lang="sl-SI" dirty="0" smtClean="0"/>
              <a:t>      3-</a:t>
            </a:r>
            <a:r>
              <a:rPr lang="sl-SI" dirty="0" err="1" smtClean="0"/>
              <a:t>dimensional</a:t>
            </a:r>
            <a:r>
              <a:rPr lang="sl-SI" dirty="0" smtClean="0"/>
              <a:t> </a:t>
            </a:r>
            <a:r>
              <a:rPr lang="sl-SI" dirty="0" err="1" smtClean="0"/>
              <a:t>figures</a:t>
            </a:r>
            <a:endParaRPr lang="en-US" dirty="0"/>
          </a:p>
          <a:p>
            <a:endParaRPr lang="sl-SI" sz="1300" dirty="0" smtClean="0"/>
          </a:p>
          <a:p>
            <a:endParaRPr lang="en-US" sz="1300" dirty="0" smtClean="0"/>
          </a:p>
          <a:p>
            <a:endParaRPr lang="sl-SI" dirty="0" smtClean="0"/>
          </a:p>
          <a:p>
            <a:endParaRPr lang="sl-SI" dirty="0" smtClean="0"/>
          </a:p>
          <a:p>
            <a:endParaRPr lang="en-US" dirty="0"/>
          </a:p>
        </p:txBody>
      </p:sp>
      <p:sp>
        <p:nvSpPr>
          <p:cNvPr id="8" name="Espace réservé du texte 7"/>
          <p:cNvSpPr>
            <a:spLocks noGrp="1"/>
          </p:cNvSpPr>
          <p:nvPr>
            <p:ph type="body" sz="quarter" idx="21"/>
          </p:nvPr>
        </p:nvSpPr>
        <p:spPr/>
        <p:txBody>
          <a:bodyPr>
            <a:noAutofit/>
          </a:bodyPr>
          <a:lstStyle/>
          <a:p>
            <a:r>
              <a:rPr lang="sl-SI" b="1" dirty="0" smtClean="0"/>
              <a:t>1. INTRODUCTION</a:t>
            </a:r>
          </a:p>
          <a:p>
            <a:r>
              <a:rPr lang="en-US" u="none" dirty="0"/>
              <a:t>learning geometry </a:t>
            </a:r>
            <a:r>
              <a:rPr lang="en-US" u="none" dirty="0" smtClean="0"/>
              <a:t>vocabulary</a:t>
            </a:r>
            <a:r>
              <a:rPr lang="sl-SI" u="none" dirty="0"/>
              <a:t> </a:t>
            </a:r>
            <a:r>
              <a:rPr lang="sl-SI" u="none" dirty="0" err="1" smtClean="0"/>
              <a:t>lines</a:t>
            </a:r>
            <a:r>
              <a:rPr lang="sl-SI" u="none" dirty="0" smtClean="0"/>
              <a:t> : </a:t>
            </a:r>
            <a:r>
              <a:rPr lang="sl-SI" u="none" dirty="0" smtClean="0">
                <a:hlinkClick r:id="rId2"/>
              </a:rPr>
              <a:t>https</a:t>
            </a:r>
            <a:r>
              <a:rPr lang="sl-SI" u="none" dirty="0">
                <a:hlinkClick r:id="rId2"/>
              </a:rPr>
              <a:t>://</a:t>
            </a:r>
            <a:r>
              <a:rPr lang="sl-SI" u="none" dirty="0" smtClean="0">
                <a:hlinkClick r:id="rId2"/>
              </a:rPr>
              <a:t>www.youtube.com/watch?v=WsB7ACS1bzY</a:t>
            </a:r>
            <a:endParaRPr lang="sl-SI" u="none" dirty="0" smtClean="0"/>
          </a:p>
          <a:p>
            <a:endParaRPr lang="sl-SI" u="none" dirty="0" smtClean="0"/>
          </a:p>
          <a:p>
            <a:r>
              <a:rPr lang="sl-SI" u="none" dirty="0" smtClean="0">
                <a:hlinkClick r:id="rId3"/>
              </a:rPr>
              <a:t>https</a:t>
            </a:r>
            <a:r>
              <a:rPr lang="sl-SI" u="none" dirty="0">
                <a:hlinkClick r:id="rId3"/>
              </a:rPr>
              <a:t>://</a:t>
            </a:r>
            <a:r>
              <a:rPr lang="sl-SI" u="none" dirty="0" smtClean="0">
                <a:hlinkClick r:id="rId3"/>
              </a:rPr>
              <a:t>study.com/academy/lesson/basic-geometry-concepts-terms.html</a:t>
            </a:r>
            <a:endParaRPr lang="sl-SI" u="none" dirty="0" smtClean="0"/>
          </a:p>
          <a:p>
            <a:r>
              <a:rPr lang="sl-SI" u="none" dirty="0">
                <a:hlinkClick r:id="rId4"/>
              </a:rPr>
              <a:t>https://</a:t>
            </a:r>
            <a:r>
              <a:rPr lang="sl-SI" u="none" dirty="0" smtClean="0">
                <a:hlinkClick r:id="rId4"/>
              </a:rPr>
              <a:t>study.com/academy/lesson/basic-geometry-rules-formulas.html</a:t>
            </a:r>
            <a:endParaRPr lang="sl-SI" u="none" dirty="0" smtClean="0"/>
          </a:p>
          <a:p>
            <a:r>
              <a:rPr lang="sl-SI" u="none" dirty="0" err="1" smtClean="0"/>
              <a:t>introduction</a:t>
            </a:r>
            <a:r>
              <a:rPr lang="sl-SI" u="none" dirty="0" smtClean="0"/>
              <a:t> </a:t>
            </a:r>
            <a:r>
              <a:rPr lang="sl-SI" u="none" dirty="0" err="1" smtClean="0"/>
              <a:t>of</a:t>
            </a:r>
            <a:r>
              <a:rPr lang="sl-SI" u="none" dirty="0" smtClean="0"/>
              <a:t> </a:t>
            </a:r>
            <a:r>
              <a:rPr lang="sl-SI" u="none" dirty="0" err="1" smtClean="0"/>
              <a:t>geometry</a:t>
            </a:r>
            <a:r>
              <a:rPr lang="sl-SI" u="none" dirty="0" smtClean="0"/>
              <a:t> </a:t>
            </a:r>
            <a:r>
              <a:rPr lang="sl-SI" u="none" dirty="0" err="1"/>
              <a:t>vocabulary</a:t>
            </a:r>
            <a:r>
              <a:rPr lang="sl-SI" u="none" dirty="0"/>
              <a:t> </a:t>
            </a:r>
            <a:r>
              <a:rPr lang="sl-SI" u="none" dirty="0" err="1" smtClean="0"/>
              <a:t>with</a:t>
            </a:r>
            <a:r>
              <a:rPr lang="sl-SI" u="none" dirty="0" smtClean="0"/>
              <a:t> game </a:t>
            </a:r>
            <a:r>
              <a:rPr lang="sl-SI" u="none" dirty="0" err="1" smtClean="0"/>
              <a:t>cards</a:t>
            </a:r>
            <a:r>
              <a:rPr lang="sl-SI" u="none" dirty="0" smtClean="0"/>
              <a:t>  </a:t>
            </a:r>
            <a:r>
              <a:rPr lang="sl-SI" u="none" dirty="0" err="1" smtClean="0"/>
              <a:t>and</a:t>
            </a:r>
            <a:r>
              <a:rPr lang="sl-SI" u="none" dirty="0" smtClean="0"/>
              <a:t>  </a:t>
            </a:r>
            <a:r>
              <a:rPr lang="sl-SI" u="none" dirty="0" err="1" smtClean="0"/>
              <a:t>ppt</a:t>
            </a:r>
            <a:r>
              <a:rPr lang="sl-SI" u="none" dirty="0" smtClean="0"/>
              <a:t>                  </a:t>
            </a:r>
            <a:endParaRPr lang="sl-SI" u="none" dirty="0"/>
          </a:p>
          <a:p>
            <a:endParaRPr lang="sl-SI" u="none" dirty="0" smtClean="0"/>
          </a:p>
          <a:p>
            <a:pPr marL="0" indent="0">
              <a:buNone/>
            </a:pPr>
            <a:r>
              <a:rPr lang="sl-SI" u="none" dirty="0" smtClean="0"/>
              <a:t>                                                                         </a:t>
            </a:r>
            <a:endParaRPr lang="sl-SI" u="none" dirty="0"/>
          </a:p>
          <a:p>
            <a:endParaRPr lang="sl-SI" u="none" dirty="0" smtClean="0"/>
          </a:p>
          <a:p>
            <a:endParaRPr lang="sl-SI" u="none" dirty="0"/>
          </a:p>
          <a:p>
            <a:endParaRPr lang="sl-SI" u="none" dirty="0" smtClean="0"/>
          </a:p>
          <a:p>
            <a:endParaRPr lang="sl-SI" u="none" dirty="0" smtClean="0"/>
          </a:p>
          <a:p>
            <a:r>
              <a:rPr lang="sl-SI" b="1" dirty="0" smtClean="0"/>
              <a:t>2.</a:t>
            </a:r>
            <a:r>
              <a:rPr lang="en-US" b="1" dirty="0" smtClean="0"/>
              <a:t>THE MAIN PART OF THE LESSON</a:t>
            </a:r>
            <a:endParaRPr lang="sl-SI" b="1" dirty="0" smtClean="0"/>
          </a:p>
          <a:p>
            <a:r>
              <a:rPr lang="en-US" u="none" dirty="0" smtClean="0"/>
              <a:t>teacher </a:t>
            </a:r>
            <a:r>
              <a:rPr lang="en-US" u="none" dirty="0"/>
              <a:t>reminds players TO HANDLE </a:t>
            </a:r>
            <a:r>
              <a:rPr lang="en-US" u="none" dirty="0" smtClean="0"/>
              <a:t>CAREFULLY</a:t>
            </a:r>
            <a:r>
              <a:rPr lang="sl-SI" u="none" dirty="0" smtClean="0"/>
              <a:t> </a:t>
            </a:r>
            <a:r>
              <a:rPr lang="en-US" u="none" dirty="0" smtClean="0"/>
              <a:t>with </a:t>
            </a:r>
            <a:r>
              <a:rPr lang="sl-SI" u="none" dirty="0" err="1" smtClean="0"/>
              <a:t>cards</a:t>
            </a:r>
            <a:r>
              <a:rPr lang="en-US" u="none" dirty="0" smtClean="0"/>
              <a:t> </a:t>
            </a:r>
            <a:r>
              <a:rPr lang="sl-SI" u="none" dirty="0" err="1" smtClean="0"/>
              <a:t>and</a:t>
            </a:r>
            <a:r>
              <a:rPr lang="sl-SI" u="none" dirty="0" smtClean="0"/>
              <a:t> at </a:t>
            </a:r>
            <a:r>
              <a:rPr lang="sl-SI" u="none" dirty="0" err="1" smtClean="0"/>
              <a:t>the</a:t>
            </a:r>
            <a:r>
              <a:rPr lang="sl-SI" u="none" dirty="0" smtClean="0"/>
              <a:t> </a:t>
            </a:r>
            <a:r>
              <a:rPr lang="sl-SI" u="none" dirty="0" err="1" smtClean="0"/>
              <a:t>end</a:t>
            </a:r>
            <a:r>
              <a:rPr lang="sl-SI" u="none" dirty="0" smtClean="0"/>
              <a:t> </a:t>
            </a:r>
            <a:r>
              <a:rPr lang="sl-SI" u="none" dirty="0" err="1" smtClean="0"/>
              <a:t>of</a:t>
            </a:r>
            <a:r>
              <a:rPr lang="sl-SI" u="none" dirty="0" smtClean="0"/>
              <a:t> </a:t>
            </a:r>
            <a:r>
              <a:rPr lang="sl-SI" u="none" dirty="0" err="1" smtClean="0"/>
              <a:t>the</a:t>
            </a:r>
            <a:r>
              <a:rPr lang="sl-SI" u="none" dirty="0" smtClean="0"/>
              <a:t> game to put </a:t>
            </a:r>
            <a:r>
              <a:rPr lang="sl-SI" u="none" dirty="0" err="1" smtClean="0"/>
              <a:t>all</a:t>
            </a:r>
            <a:r>
              <a:rPr lang="sl-SI" u="none" dirty="0" smtClean="0"/>
              <a:t> </a:t>
            </a:r>
            <a:r>
              <a:rPr lang="sl-SI" u="none" dirty="0" err="1" smtClean="0"/>
              <a:t>the</a:t>
            </a:r>
            <a:r>
              <a:rPr lang="sl-SI" u="none" dirty="0" smtClean="0"/>
              <a:t> </a:t>
            </a:r>
            <a:r>
              <a:rPr lang="sl-SI" u="none" dirty="0" err="1" smtClean="0"/>
              <a:t>cards</a:t>
            </a:r>
            <a:r>
              <a:rPr lang="sl-SI" u="none" dirty="0" smtClean="0"/>
              <a:t> in </a:t>
            </a:r>
            <a:r>
              <a:rPr lang="sl-SI" u="none" dirty="0" err="1" smtClean="0"/>
              <a:t>the</a:t>
            </a:r>
            <a:r>
              <a:rPr lang="sl-SI" u="none" dirty="0" smtClean="0"/>
              <a:t> </a:t>
            </a:r>
            <a:r>
              <a:rPr lang="en-US" u="none" dirty="0" smtClean="0"/>
              <a:t>bag.</a:t>
            </a:r>
            <a:endParaRPr lang="sl-SI" b="1" dirty="0" smtClean="0"/>
          </a:p>
          <a:p>
            <a:r>
              <a:rPr lang="sl-SI" b="1" dirty="0" smtClean="0"/>
              <a:t>1. </a:t>
            </a:r>
            <a:r>
              <a:rPr lang="sl-SI" b="1" dirty="0" err="1" smtClean="0"/>
              <a:t>group</a:t>
            </a:r>
            <a:endParaRPr lang="sl-SI" b="1" dirty="0" smtClean="0"/>
          </a:p>
          <a:p>
            <a:r>
              <a:rPr lang="en-US" u="none" dirty="0" smtClean="0"/>
              <a:t>divide students into </a:t>
            </a:r>
            <a:r>
              <a:rPr lang="sl-SI" u="none" dirty="0" smtClean="0"/>
              <a:t>2</a:t>
            </a:r>
            <a:r>
              <a:rPr lang="en-US" u="none" dirty="0" smtClean="0"/>
              <a:t> groups</a:t>
            </a:r>
            <a:r>
              <a:rPr lang="sl-SI" u="none" dirty="0" smtClean="0"/>
              <a:t>. </a:t>
            </a:r>
            <a:r>
              <a:rPr lang="en-US" u="none" dirty="0" smtClean="0"/>
              <a:t>Each group should have 4</a:t>
            </a:r>
            <a:r>
              <a:rPr lang="sl-SI" u="none" dirty="0" smtClean="0"/>
              <a:t>-5</a:t>
            </a:r>
            <a:r>
              <a:rPr lang="en-US" u="none" dirty="0" smtClean="0"/>
              <a:t> players</a:t>
            </a:r>
            <a:r>
              <a:rPr lang="sl-SI" u="none" dirty="0"/>
              <a:t>.</a:t>
            </a:r>
            <a:endParaRPr lang="en-US" u="none" dirty="0" smtClean="0"/>
          </a:p>
          <a:p>
            <a:r>
              <a:rPr lang="en-US" u="none" dirty="0" smtClean="0"/>
              <a:t>each group gets one game bag</a:t>
            </a:r>
            <a:r>
              <a:rPr lang="sl-SI" u="none" dirty="0" smtClean="0"/>
              <a:t> </a:t>
            </a:r>
          </a:p>
          <a:p>
            <a:r>
              <a:rPr lang="sl-SI" u="none" dirty="0" err="1" smtClean="0"/>
              <a:t>p</a:t>
            </a:r>
            <a:r>
              <a:rPr lang="sl-SI" u="none" dirty="0" err="1"/>
              <a:t>l</a:t>
            </a:r>
            <a:r>
              <a:rPr lang="sl-SI" u="none" dirty="0" err="1" smtClean="0"/>
              <a:t>ayers</a:t>
            </a:r>
            <a:r>
              <a:rPr lang="sl-SI" u="none" dirty="0" smtClean="0"/>
              <a:t> </a:t>
            </a:r>
            <a:r>
              <a:rPr lang="sl-SI" u="none" dirty="0" err="1" smtClean="0"/>
              <a:t>display</a:t>
            </a:r>
            <a:r>
              <a:rPr lang="sl-SI" u="none" dirty="0" smtClean="0"/>
              <a:t> </a:t>
            </a:r>
            <a:r>
              <a:rPr lang="sl-SI" u="none" dirty="0" err="1" smtClean="0"/>
              <a:t>cards</a:t>
            </a:r>
            <a:r>
              <a:rPr lang="sl-SI" u="none" dirty="0" smtClean="0"/>
              <a:t> on </a:t>
            </a:r>
            <a:r>
              <a:rPr lang="sl-SI" u="none" dirty="0" err="1" smtClean="0"/>
              <a:t>the</a:t>
            </a:r>
            <a:r>
              <a:rPr lang="sl-SI" u="none" dirty="0" smtClean="0"/>
              <a:t> table </a:t>
            </a:r>
            <a:r>
              <a:rPr lang="sl-SI" u="none" dirty="0" err="1" smtClean="0"/>
              <a:t>and</a:t>
            </a:r>
            <a:r>
              <a:rPr lang="sl-SI" u="none" dirty="0" smtClean="0"/>
              <a:t>  </a:t>
            </a:r>
            <a:r>
              <a:rPr lang="en-US" u="none" dirty="0" smtClean="0"/>
              <a:t>r</a:t>
            </a:r>
            <a:r>
              <a:rPr lang="sl-SI" u="none" dirty="0" err="1" smtClean="0"/>
              <a:t>evise</a:t>
            </a:r>
            <a:r>
              <a:rPr lang="en-US" u="none" dirty="0" smtClean="0"/>
              <a:t> geometric terms</a:t>
            </a:r>
            <a:r>
              <a:rPr lang="sl-SI" u="none" dirty="0" smtClean="0"/>
              <a:t> </a:t>
            </a:r>
          </a:p>
          <a:p>
            <a:r>
              <a:rPr lang="sl-SI" u="none" dirty="0" err="1"/>
              <a:t>p</a:t>
            </a:r>
            <a:r>
              <a:rPr lang="sl-SI" u="none" dirty="0" err="1" smtClean="0"/>
              <a:t>layers</a:t>
            </a:r>
            <a:r>
              <a:rPr lang="sl-SI" u="none" dirty="0" smtClean="0"/>
              <a:t> </a:t>
            </a:r>
            <a:r>
              <a:rPr lang="sl-SI" u="none" dirty="0" err="1" smtClean="0"/>
              <a:t>find</a:t>
            </a:r>
            <a:r>
              <a:rPr lang="sl-SI" u="none" dirty="0" smtClean="0"/>
              <a:t> </a:t>
            </a:r>
            <a:r>
              <a:rPr lang="sl-SI" u="none" dirty="0" err="1" smtClean="0"/>
              <a:t>pairs</a:t>
            </a:r>
            <a:r>
              <a:rPr lang="sl-SI" u="none" dirty="0" smtClean="0"/>
              <a:t> (</a:t>
            </a:r>
            <a:r>
              <a:rPr lang="sl-SI" u="none" dirty="0" err="1" smtClean="0"/>
              <a:t>pictures</a:t>
            </a:r>
            <a:r>
              <a:rPr lang="sl-SI" u="none" dirty="0" smtClean="0"/>
              <a:t> </a:t>
            </a:r>
            <a:r>
              <a:rPr lang="sl-SI" u="none" dirty="0" err="1" smtClean="0"/>
              <a:t>and</a:t>
            </a:r>
            <a:r>
              <a:rPr lang="sl-SI" u="none" dirty="0" smtClean="0"/>
              <a:t> </a:t>
            </a:r>
            <a:r>
              <a:rPr lang="sl-SI" u="none" dirty="0" err="1" smtClean="0"/>
              <a:t>words</a:t>
            </a:r>
            <a:r>
              <a:rPr lang="sl-SI" u="none" dirty="0" smtClean="0"/>
              <a:t>) </a:t>
            </a:r>
          </a:p>
          <a:p>
            <a:r>
              <a:rPr lang="sl-SI" u="none" dirty="0" err="1"/>
              <a:t>a</a:t>
            </a:r>
            <a:r>
              <a:rPr lang="sl-SI" u="none" dirty="0" err="1" smtClean="0"/>
              <a:t>fter</a:t>
            </a:r>
            <a:r>
              <a:rPr lang="sl-SI" u="none" dirty="0" smtClean="0"/>
              <a:t> </a:t>
            </a:r>
            <a:r>
              <a:rPr lang="sl-SI" u="none" dirty="0" err="1" smtClean="0"/>
              <a:t>finding</a:t>
            </a:r>
            <a:r>
              <a:rPr lang="sl-SI" u="none" dirty="0" smtClean="0"/>
              <a:t> </a:t>
            </a:r>
            <a:r>
              <a:rPr lang="sl-SI" u="none" dirty="0" err="1" smtClean="0"/>
              <a:t>pairs</a:t>
            </a:r>
            <a:r>
              <a:rPr lang="sl-SI" u="none" dirty="0" smtClean="0"/>
              <a:t> </a:t>
            </a:r>
            <a:r>
              <a:rPr lang="sl-SI" u="none" dirty="0" err="1" smtClean="0"/>
              <a:t>players</a:t>
            </a:r>
            <a:r>
              <a:rPr lang="sl-SI" u="none" dirty="0" smtClean="0"/>
              <a:t> </a:t>
            </a:r>
            <a:r>
              <a:rPr lang="sl-SI" u="none" dirty="0" err="1" smtClean="0"/>
              <a:t>shuffle</a:t>
            </a:r>
            <a:r>
              <a:rPr lang="sl-SI" u="none" dirty="0" smtClean="0"/>
              <a:t> </a:t>
            </a:r>
            <a:r>
              <a:rPr lang="sl-SI" u="none" dirty="0" err="1" smtClean="0"/>
              <a:t>cards</a:t>
            </a:r>
            <a:r>
              <a:rPr lang="sl-SI" u="none" dirty="0" smtClean="0"/>
              <a:t> </a:t>
            </a:r>
            <a:r>
              <a:rPr lang="sl-SI" u="none" dirty="0" err="1" smtClean="0"/>
              <a:t>and</a:t>
            </a:r>
            <a:r>
              <a:rPr lang="sl-SI" u="none" dirty="0" smtClean="0"/>
              <a:t> </a:t>
            </a:r>
            <a:r>
              <a:rPr lang="sl-SI" u="none" dirty="0" err="1" smtClean="0"/>
              <a:t>display</a:t>
            </a:r>
            <a:r>
              <a:rPr lang="sl-SI" u="none" dirty="0" smtClean="0"/>
              <a:t> </a:t>
            </a:r>
            <a:r>
              <a:rPr lang="sl-SI" u="none" dirty="0" err="1" smtClean="0"/>
              <a:t>them</a:t>
            </a:r>
            <a:r>
              <a:rPr lang="sl-SI" u="none" dirty="0" smtClean="0"/>
              <a:t> in </a:t>
            </a:r>
            <a:r>
              <a:rPr lang="sl-SI" u="none" dirty="0" err="1" smtClean="0"/>
              <a:t>memory</a:t>
            </a:r>
            <a:r>
              <a:rPr lang="sl-SI" u="none" dirty="0" smtClean="0"/>
              <a:t> </a:t>
            </a:r>
            <a:r>
              <a:rPr lang="sl-SI" u="none" dirty="0" err="1" smtClean="0"/>
              <a:t>shape</a:t>
            </a:r>
            <a:r>
              <a:rPr lang="sl-SI" u="none" dirty="0" smtClean="0"/>
              <a:t> </a:t>
            </a:r>
          </a:p>
          <a:p>
            <a:r>
              <a:rPr lang="sl-SI" u="none" dirty="0" err="1"/>
              <a:t>p</a:t>
            </a:r>
            <a:r>
              <a:rPr lang="sl-SI" u="none" dirty="0" err="1" smtClean="0"/>
              <a:t>layers</a:t>
            </a:r>
            <a:r>
              <a:rPr lang="sl-SI" u="none" dirty="0" smtClean="0"/>
              <a:t> </a:t>
            </a:r>
            <a:r>
              <a:rPr lang="sl-SI" u="none" dirty="0" err="1" smtClean="0"/>
              <a:t>play</a:t>
            </a:r>
            <a:r>
              <a:rPr lang="sl-SI" u="none" dirty="0" smtClean="0"/>
              <a:t> </a:t>
            </a:r>
            <a:r>
              <a:rPr lang="sl-SI" u="none" dirty="0" err="1" smtClean="0"/>
              <a:t>memory</a:t>
            </a:r>
            <a:r>
              <a:rPr lang="sl-SI" u="none" dirty="0" smtClean="0"/>
              <a:t> (4x6 </a:t>
            </a:r>
            <a:r>
              <a:rPr lang="sl-SI" u="none" dirty="0" err="1" smtClean="0"/>
              <a:t>cards</a:t>
            </a:r>
            <a:r>
              <a:rPr lang="sl-SI" u="none" dirty="0" smtClean="0"/>
              <a:t>). </a:t>
            </a:r>
            <a:r>
              <a:rPr lang="sl-SI" u="none" dirty="0" err="1" smtClean="0"/>
              <a:t>When</a:t>
            </a:r>
            <a:r>
              <a:rPr lang="sl-SI" u="none" dirty="0" smtClean="0"/>
              <a:t> </a:t>
            </a:r>
            <a:r>
              <a:rPr lang="sl-SI" u="none" dirty="0" err="1" smtClean="0"/>
              <a:t>they</a:t>
            </a:r>
            <a:r>
              <a:rPr lang="sl-SI" u="none" dirty="0" smtClean="0"/>
              <a:t> pick up </a:t>
            </a:r>
            <a:r>
              <a:rPr lang="sl-SI" u="none" dirty="0" err="1" smtClean="0"/>
              <a:t>pairs</a:t>
            </a:r>
            <a:r>
              <a:rPr lang="sl-SI" u="none" dirty="0" smtClean="0"/>
              <a:t>, </a:t>
            </a:r>
            <a:r>
              <a:rPr lang="sl-SI" u="none" dirty="0" err="1" smtClean="0"/>
              <a:t>they</a:t>
            </a:r>
            <a:r>
              <a:rPr lang="sl-SI" u="none" dirty="0" smtClean="0"/>
              <a:t> </a:t>
            </a:r>
            <a:r>
              <a:rPr lang="sl-SI" u="none" dirty="0" err="1" smtClean="0"/>
              <a:t>have</a:t>
            </a:r>
            <a:r>
              <a:rPr lang="sl-SI" u="none" dirty="0" smtClean="0"/>
              <a:t> to </a:t>
            </a:r>
            <a:r>
              <a:rPr lang="sl-SI" u="none" dirty="0" smtClean="0"/>
              <a:t>name </a:t>
            </a:r>
            <a:r>
              <a:rPr lang="sl-SI" u="none" dirty="0" err="1" smtClean="0"/>
              <a:t>geometric</a:t>
            </a:r>
            <a:r>
              <a:rPr lang="sl-SI" u="none" dirty="0" smtClean="0"/>
              <a:t> </a:t>
            </a:r>
            <a:r>
              <a:rPr lang="sl-SI" u="none" dirty="0" err="1" smtClean="0"/>
              <a:t>terms</a:t>
            </a:r>
            <a:r>
              <a:rPr lang="sl-SI" u="none" dirty="0" smtClean="0"/>
              <a:t> on </a:t>
            </a:r>
            <a:r>
              <a:rPr lang="sl-SI" u="none" dirty="0" err="1" smtClean="0"/>
              <a:t>cards</a:t>
            </a:r>
            <a:endParaRPr lang="sl-SI" u="none" dirty="0" smtClean="0"/>
          </a:p>
          <a:p>
            <a:r>
              <a:rPr lang="sl-SI" u="none" dirty="0" err="1"/>
              <a:t>t</a:t>
            </a:r>
            <a:r>
              <a:rPr lang="sl-SI" u="none" dirty="0" err="1" smtClean="0"/>
              <a:t>he</a:t>
            </a:r>
            <a:r>
              <a:rPr lang="sl-SI" u="none" dirty="0" smtClean="0"/>
              <a:t> </a:t>
            </a:r>
            <a:r>
              <a:rPr lang="sl-SI" u="none" dirty="0" err="1" smtClean="0"/>
              <a:t>player</a:t>
            </a:r>
            <a:r>
              <a:rPr lang="sl-SI" u="none" dirty="0" smtClean="0"/>
              <a:t>, </a:t>
            </a:r>
            <a:r>
              <a:rPr lang="sl-SI" u="none" dirty="0" err="1" smtClean="0"/>
              <a:t>who</a:t>
            </a:r>
            <a:r>
              <a:rPr lang="sl-SI" u="none" dirty="0" smtClean="0"/>
              <a:t> </a:t>
            </a:r>
            <a:r>
              <a:rPr lang="en-US" u="none" dirty="0" smtClean="0"/>
              <a:t>picks up </a:t>
            </a:r>
            <a:r>
              <a:rPr lang="sl-SI" u="none" dirty="0" smtClean="0"/>
              <a:t>a </a:t>
            </a:r>
            <a:r>
              <a:rPr lang="sl-SI" u="none" dirty="0" err="1" smtClean="0"/>
              <a:t>pair</a:t>
            </a:r>
            <a:r>
              <a:rPr lang="sl-SI" u="none" dirty="0" smtClean="0"/>
              <a:t> </a:t>
            </a:r>
            <a:r>
              <a:rPr lang="sl-SI" u="none" dirty="0" err="1" smtClean="0"/>
              <a:t>of</a:t>
            </a:r>
            <a:r>
              <a:rPr lang="sl-SI" u="none" dirty="0" smtClean="0"/>
              <a:t> </a:t>
            </a:r>
            <a:r>
              <a:rPr lang="sl-SI" u="none" dirty="0" err="1" smtClean="0"/>
              <a:t>cards</a:t>
            </a:r>
            <a:r>
              <a:rPr lang="sl-SI" u="none" dirty="0" smtClean="0"/>
              <a:t>,</a:t>
            </a:r>
            <a:r>
              <a:rPr lang="en-US" u="none" dirty="0" smtClean="0"/>
              <a:t> put</a:t>
            </a:r>
            <a:r>
              <a:rPr lang="sl-SI" u="none" dirty="0" smtClean="0"/>
              <a:t>s</a:t>
            </a:r>
            <a:r>
              <a:rPr lang="en-US" u="none" dirty="0" smtClean="0"/>
              <a:t> </a:t>
            </a:r>
            <a:r>
              <a:rPr lang="sl-SI" u="none" dirty="0" err="1" smtClean="0"/>
              <a:t>them</a:t>
            </a:r>
            <a:r>
              <a:rPr lang="sl-SI" u="none" dirty="0" smtClean="0"/>
              <a:t> </a:t>
            </a:r>
            <a:r>
              <a:rPr lang="en-US" u="none" dirty="0" smtClean="0"/>
              <a:t> in</a:t>
            </a:r>
            <a:r>
              <a:rPr lang="sl-SI" u="none" dirty="0" smtClean="0"/>
              <a:t> </a:t>
            </a:r>
            <a:r>
              <a:rPr lang="en-US" u="none" dirty="0" smtClean="0"/>
              <a:t>front</a:t>
            </a:r>
            <a:r>
              <a:rPr lang="sl-SI" u="none" dirty="0" smtClean="0"/>
              <a:t> </a:t>
            </a:r>
            <a:r>
              <a:rPr lang="sl-SI" u="none" dirty="0" err="1" smtClean="0"/>
              <a:t>of</a:t>
            </a:r>
            <a:r>
              <a:rPr lang="en-US" u="none" dirty="0" smtClean="0"/>
              <a:t> </a:t>
            </a:r>
            <a:r>
              <a:rPr lang="en-US" u="none" dirty="0"/>
              <a:t>him on </a:t>
            </a:r>
            <a:r>
              <a:rPr lang="sl-SI" u="none" dirty="0" err="1" smtClean="0"/>
              <a:t>the</a:t>
            </a:r>
            <a:r>
              <a:rPr lang="sl-SI" u="none" dirty="0" smtClean="0"/>
              <a:t> </a:t>
            </a:r>
            <a:r>
              <a:rPr lang="en-US" u="none" dirty="0" smtClean="0"/>
              <a:t>table </a:t>
            </a:r>
            <a:r>
              <a:rPr lang="sl-SI" u="none" dirty="0" err="1" smtClean="0"/>
              <a:t>and</a:t>
            </a:r>
            <a:r>
              <a:rPr lang="en-US" u="none" dirty="0" smtClean="0"/>
              <a:t> g</a:t>
            </a:r>
            <a:r>
              <a:rPr lang="sl-SI" u="none" dirty="0" smtClean="0"/>
              <a:t>e</a:t>
            </a:r>
            <a:r>
              <a:rPr lang="en-US" u="none" dirty="0" smtClean="0"/>
              <a:t>t</a:t>
            </a:r>
            <a:r>
              <a:rPr lang="sl-SI" u="none" dirty="0" smtClean="0"/>
              <a:t>s </a:t>
            </a:r>
            <a:r>
              <a:rPr lang="en-US" u="none" dirty="0" smtClean="0"/>
              <a:t>one </a:t>
            </a:r>
            <a:r>
              <a:rPr lang="en-US" u="none" dirty="0"/>
              <a:t>token. </a:t>
            </a:r>
            <a:r>
              <a:rPr lang="sl-SI" u="none" dirty="0" err="1" smtClean="0"/>
              <a:t>The</a:t>
            </a:r>
            <a:r>
              <a:rPr lang="sl-SI" u="none" dirty="0" smtClean="0"/>
              <a:t> one w</a:t>
            </a:r>
            <a:r>
              <a:rPr lang="en-US" u="none" dirty="0" smtClean="0"/>
              <a:t>ho </a:t>
            </a:r>
            <a:r>
              <a:rPr lang="en-US" u="none" dirty="0"/>
              <a:t>gets the </a:t>
            </a:r>
            <a:r>
              <a:rPr lang="en-US" u="none" dirty="0" err="1" smtClean="0"/>
              <a:t>hig</a:t>
            </a:r>
            <a:r>
              <a:rPr lang="sl-SI" u="none" dirty="0" smtClean="0"/>
              <a:t>h</a:t>
            </a:r>
            <a:r>
              <a:rPr lang="en-US" u="none" dirty="0" err="1" smtClean="0"/>
              <a:t>est</a:t>
            </a:r>
            <a:r>
              <a:rPr lang="en-US" u="none" dirty="0" smtClean="0"/>
              <a:t> </a:t>
            </a:r>
            <a:r>
              <a:rPr lang="sl-SI" u="none" dirty="0" err="1" smtClean="0"/>
              <a:t>number</a:t>
            </a:r>
            <a:r>
              <a:rPr lang="en-US" u="none" dirty="0" smtClean="0"/>
              <a:t> </a:t>
            </a:r>
            <a:r>
              <a:rPr lang="en-US" u="none" dirty="0"/>
              <a:t>of tokens, wins </a:t>
            </a:r>
            <a:r>
              <a:rPr lang="sl-SI" u="none" dirty="0" err="1" smtClean="0"/>
              <a:t>the</a:t>
            </a:r>
            <a:r>
              <a:rPr lang="sl-SI" u="none" dirty="0" smtClean="0"/>
              <a:t> </a:t>
            </a:r>
            <a:r>
              <a:rPr lang="en-US" u="none" dirty="0" smtClean="0"/>
              <a:t>game</a:t>
            </a:r>
            <a:r>
              <a:rPr lang="en-US" u="none" dirty="0"/>
              <a:t>. </a:t>
            </a:r>
            <a:endParaRPr lang="sl-SI" u="none" dirty="0" smtClean="0"/>
          </a:p>
          <a:p>
            <a:endParaRPr lang="sl-SI" u="none" dirty="0"/>
          </a:p>
          <a:p>
            <a:endParaRPr lang="sl-SI" u="none" dirty="0" smtClean="0"/>
          </a:p>
          <a:p>
            <a:endParaRPr lang="sl-SI" u="none" dirty="0"/>
          </a:p>
          <a:p>
            <a:endParaRPr lang="sl-SI" u="none" dirty="0" smtClean="0"/>
          </a:p>
          <a:p>
            <a:endParaRPr lang="sl-SI" u="none" dirty="0"/>
          </a:p>
          <a:p>
            <a:endParaRPr lang="sl-SI" u="none" dirty="0" smtClean="0"/>
          </a:p>
          <a:p>
            <a:endParaRPr lang="sl-SI" u="none" dirty="0"/>
          </a:p>
          <a:p>
            <a:endParaRPr lang="sl-SI" u="none" dirty="0" smtClean="0"/>
          </a:p>
          <a:p>
            <a:endParaRPr lang="sl-SI" u="none" dirty="0"/>
          </a:p>
          <a:p>
            <a:endParaRPr lang="sl-SI" u="none" dirty="0" smtClean="0"/>
          </a:p>
          <a:p>
            <a:endParaRPr lang="sl-SI" u="none" dirty="0"/>
          </a:p>
          <a:p>
            <a:endParaRPr lang="sl-SI" u="none" dirty="0" smtClean="0"/>
          </a:p>
          <a:p>
            <a:endParaRPr lang="sl-SI" u="none" dirty="0"/>
          </a:p>
          <a:p>
            <a:endParaRPr lang="sl-SI" u="none" dirty="0" smtClean="0"/>
          </a:p>
          <a:p>
            <a:endParaRPr lang="sl-SI" u="none" dirty="0"/>
          </a:p>
          <a:p>
            <a:endParaRPr lang="sl-SI" u="none" dirty="0" smtClean="0"/>
          </a:p>
          <a:p>
            <a:endParaRPr lang="sl-SI" u="none" dirty="0" smtClean="0"/>
          </a:p>
          <a:p>
            <a:endParaRPr lang="sl-SI" u="none" dirty="0" smtClean="0"/>
          </a:p>
          <a:p>
            <a:endParaRPr lang="en-US" u="none" dirty="0"/>
          </a:p>
          <a:p>
            <a:endParaRPr lang="en-US" u="none" dirty="0"/>
          </a:p>
          <a:p>
            <a:endParaRPr lang="sl-SI" b="1" dirty="0" smtClean="0"/>
          </a:p>
          <a:p>
            <a:endParaRPr lang="sl-SI" b="1" dirty="0" smtClean="0"/>
          </a:p>
          <a:p>
            <a:endParaRPr lang="sl-SI" b="1" dirty="0"/>
          </a:p>
          <a:p>
            <a:endParaRPr lang="sl-SI" b="1" dirty="0" smtClean="0"/>
          </a:p>
          <a:p>
            <a:pPr>
              <a:buNone/>
            </a:pPr>
            <a:endParaRPr lang="sl-SI" u="none" dirty="0" smtClean="0"/>
          </a:p>
          <a:p>
            <a:endParaRPr lang="sl-SI" u="none" dirty="0" smtClean="0"/>
          </a:p>
          <a:p>
            <a:endParaRPr lang="sl-SI" dirty="0" smtClean="0"/>
          </a:p>
          <a:p>
            <a:endParaRPr lang="sl-SI" dirty="0" smtClean="0"/>
          </a:p>
          <a:p>
            <a:endParaRPr lang="sl-SI" dirty="0" smtClean="0"/>
          </a:p>
          <a:p>
            <a:pPr>
              <a:buNone/>
            </a:pPr>
            <a:endParaRPr lang="sl-SI" dirty="0" smtClean="0"/>
          </a:p>
        </p:txBody>
      </p:sp>
      <p:sp>
        <p:nvSpPr>
          <p:cNvPr id="9" name="Espace réservé du texte 8"/>
          <p:cNvSpPr>
            <a:spLocks noGrp="1"/>
          </p:cNvSpPr>
          <p:nvPr>
            <p:ph type="body" sz="quarter" idx="22"/>
          </p:nvPr>
        </p:nvSpPr>
        <p:spPr/>
        <p:txBody>
          <a:bodyPr>
            <a:normAutofit/>
          </a:bodyPr>
          <a:lstStyle/>
          <a:p>
            <a:r>
              <a:rPr lang="sl-SI" sz="1000" dirty="0" err="1" smtClean="0"/>
              <a:t>Geometry</a:t>
            </a:r>
            <a:endParaRPr lang="en-US" sz="1000" dirty="0"/>
          </a:p>
        </p:txBody>
      </p:sp>
      <p:sp>
        <p:nvSpPr>
          <p:cNvPr id="10" name="Espace réservé du numéro de diapositive 9"/>
          <p:cNvSpPr>
            <a:spLocks noGrp="1"/>
          </p:cNvSpPr>
          <p:nvPr>
            <p:ph type="sldNum" sz="quarter" idx="4"/>
          </p:nvPr>
        </p:nvSpPr>
        <p:spPr/>
        <p:txBody>
          <a:bodyPr/>
          <a:lstStyle/>
          <a:p>
            <a:fld id="{D57F1E4F-1CFF-5643-939E-217C01CDF565}" type="slidenum">
              <a:rPr lang="en-US" smtClean="0"/>
              <a:pPr/>
              <a:t>1</a:t>
            </a:fld>
            <a:endParaRPr lang="en-US" dirty="0"/>
          </a:p>
        </p:txBody>
      </p:sp>
      <p:pic>
        <p:nvPicPr>
          <p:cNvPr id="12" name="Slika 11" descr="C:\Users\Admin\Downloads\IMG-7065.JPG"/>
          <p:cNvPicPr/>
          <p:nvPr/>
        </p:nvPicPr>
        <p:blipFill rotWithShape="1">
          <a:blip r:embed="rId5" cstate="print">
            <a:extLst>
              <a:ext uri="{28A0092B-C50C-407E-A947-70E740481C1C}">
                <a14:useLocalDpi xmlns:a14="http://schemas.microsoft.com/office/drawing/2010/main" val="0"/>
              </a:ext>
            </a:extLst>
          </a:blip>
          <a:srcRect l="-1" t="16945" r="1105" b="16933"/>
          <a:stretch/>
        </p:blipFill>
        <p:spPr bwMode="auto">
          <a:xfrm>
            <a:off x="4846883" y="7427740"/>
            <a:ext cx="1918584" cy="1006257"/>
          </a:xfrm>
          <a:prstGeom prst="rect">
            <a:avLst/>
          </a:prstGeom>
          <a:noFill/>
          <a:ln>
            <a:noFill/>
          </a:ln>
          <a:extLst>
            <a:ext uri="{53640926-AAD7-44D8-BBD7-CCE9431645EC}">
              <a14:shadowObscured xmlns:a14="http://schemas.microsoft.com/office/drawing/2010/main"/>
            </a:ext>
          </a:extLst>
        </p:spPr>
      </p:pic>
      <p:pic>
        <p:nvPicPr>
          <p:cNvPr id="14" name="Slika 13" descr="C:\Users\Admin\Downloads\IMG-1709.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79540" y="5244357"/>
            <a:ext cx="1542698" cy="949705"/>
          </a:xfrm>
          <a:prstGeom prst="rect">
            <a:avLst/>
          </a:prstGeom>
          <a:noFill/>
          <a:ln>
            <a:noFill/>
          </a:ln>
        </p:spPr>
      </p:pic>
      <p:pic>
        <p:nvPicPr>
          <p:cNvPr id="16" name="Slika 15" descr="C:\Users\Admin\Downloads\IMG-1712.JPG"/>
          <p:cNvPicPr/>
          <p:nvPr/>
        </p:nvPicPr>
        <p:blipFill rotWithShape="1">
          <a:blip r:embed="rId7" cstate="print">
            <a:extLst>
              <a:ext uri="{28A0092B-C50C-407E-A947-70E740481C1C}">
                <a14:useLocalDpi xmlns:a14="http://schemas.microsoft.com/office/drawing/2010/main" val="0"/>
              </a:ext>
            </a:extLst>
          </a:blip>
          <a:srcRect l="9812" t="13806" r="12707" b="1289"/>
          <a:stretch/>
        </p:blipFill>
        <p:spPr bwMode="auto">
          <a:xfrm>
            <a:off x="987015" y="5244357"/>
            <a:ext cx="1273741" cy="949351"/>
          </a:xfrm>
          <a:prstGeom prst="rect">
            <a:avLst/>
          </a:prstGeom>
          <a:noFill/>
          <a:ln>
            <a:noFill/>
          </a:ln>
          <a:extLst>
            <a:ext uri="{53640926-AAD7-44D8-BBD7-CCE9431645EC}">
              <a14:shadowObscured xmlns:a14="http://schemas.microsoft.com/office/drawing/2010/main"/>
            </a:ext>
          </a:extLst>
        </p:spPr>
      </p:pic>
      <p:pic>
        <p:nvPicPr>
          <p:cNvPr id="17" name="Slika 16" descr="C:\Users\Admin\Downloads\IMG-1713.JPG"/>
          <p:cNvPicPr/>
          <p:nvPr/>
        </p:nvPicPr>
        <p:blipFill rotWithShape="1">
          <a:blip r:embed="rId8" cstate="print">
            <a:extLst>
              <a:ext uri="{28A0092B-C50C-407E-A947-70E740481C1C}">
                <a14:useLocalDpi xmlns:a14="http://schemas.microsoft.com/office/drawing/2010/main" val="0"/>
              </a:ext>
            </a:extLst>
          </a:blip>
          <a:srcRect t="10430" r="1519" b="9213"/>
          <a:stretch/>
        </p:blipFill>
        <p:spPr bwMode="auto">
          <a:xfrm>
            <a:off x="4297119" y="5202636"/>
            <a:ext cx="2053193" cy="92328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59422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normAutofit/>
          </a:bodyPr>
          <a:lstStyle/>
          <a:p>
            <a:r>
              <a:rPr lang="sl-SI" u="none" dirty="0" smtClean="0"/>
              <a:t>         </a:t>
            </a:r>
            <a:r>
              <a:rPr lang="sl-SI" b="1" dirty="0"/>
              <a:t>2. </a:t>
            </a:r>
            <a:r>
              <a:rPr lang="sl-SI" b="1" dirty="0" err="1"/>
              <a:t>group</a:t>
            </a:r>
            <a:r>
              <a:rPr lang="sl-SI" b="1" dirty="0"/>
              <a:t>  </a:t>
            </a:r>
          </a:p>
          <a:p>
            <a:r>
              <a:rPr lang="en-US" u="none" dirty="0"/>
              <a:t>divide students into 2 groups. Each group should have 4-5 players</a:t>
            </a:r>
            <a:r>
              <a:rPr lang="sl-SI" u="none" dirty="0"/>
              <a:t>.</a:t>
            </a:r>
          </a:p>
          <a:p>
            <a:r>
              <a:rPr lang="en-US" u="none" dirty="0"/>
              <a:t>each group gets one game bag </a:t>
            </a:r>
            <a:endParaRPr lang="sl-SI" u="none" dirty="0"/>
          </a:p>
          <a:p>
            <a:r>
              <a:rPr lang="en-US" u="none" dirty="0"/>
              <a:t>p</a:t>
            </a:r>
            <a:r>
              <a:rPr lang="sl-SI" u="none" dirty="0"/>
              <a:t>l</a:t>
            </a:r>
            <a:r>
              <a:rPr lang="en-US" u="none" dirty="0" err="1"/>
              <a:t>ayers</a:t>
            </a:r>
            <a:r>
              <a:rPr lang="en-US" u="none" dirty="0"/>
              <a:t> display cards on the table and </a:t>
            </a:r>
            <a:r>
              <a:rPr lang="en-US" u="none" dirty="0" smtClean="0"/>
              <a:t>re</a:t>
            </a:r>
            <a:r>
              <a:rPr lang="sl-SI" u="none" dirty="0" smtClean="0"/>
              <a:t>vise</a:t>
            </a:r>
            <a:r>
              <a:rPr lang="en-US" u="none" dirty="0" smtClean="0"/>
              <a:t> </a:t>
            </a:r>
            <a:r>
              <a:rPr lang="en-US" u="none" dirty="0"/>
              <a:t>geometric terms </a:t>
            </a:r>
            <a:endParaRPr lang="sl-SI" u="none" dirty="0"/>
          </a:p>
          <a:p>
            <a:r>
              <a:rPr lang="en-US" u="none" dirty="0"/>
              <a:t>players </a:t>
            </a:r>
            <a:r>
              <a:rPr lang="en-US" u="none" dirty="0" err="1"/>
              <a:t>compl</a:t>
            </a:r>
            <a:r>
              <a:rPr lang="sl-SI" u="none" dirty="0"/>
              <a:t>e</a:t>
            </a:r>
            <a:r>
              <a:rPr lang="en-US" u="none" dirty="0" err="1"/>
              <a:t>te</a:t>
            </a:r>
            <a:r>
              <a:rPr lang="en-US" u="none" dirty="0"/>
              <a:t> pairs (pictures and words) </a:t>
            </a:r>
            <a:endParaRPr lang="sl-SI" u="none" dirty="0"/>
          </a:p>
          <a:p>
            <a:r>
              <a:rPr lang="en-US" u="none" dirty="0"/>
              <a:t>players </a:t>
            </a:r>
            <a:r>
              <a:rPr lang="sl-SI" u="none" dirty="0" err="1" smtClean="0"/>
              <a:t>shuffle</a:t>
            </a:r>
            <a:r>
              <a:rPr lang="sl-SI" u="none" dirty="0" smtClean="0"/>
              <a:t> </a:t>
            </a:r>
            <a:r>
              <a:rPr lang="sl-SI" u="none" dirty="0" err="1"/>
              <a:t>cards</a:t>
            </a:r>
            <a:r>
              <a:rPr lang="sl-SI" u="none" dirty="0"/>
              <a:t> </a:t>
            </a:r>
            <a:r>
              <a:rPr lang="sl-SI" u="none" dirty="0" err="1"/>
              <a:t>and</a:t>
            </a:r>
            <a:r>
              <a:rPr lang="sl-SI" u="none" dirty="0"/>
              <a:t> </a:t>
            </a:r>
            <a:r>
              <a:rPr lang="sl-SI" u="none" dirty="0" err="1"/>
              <a:t>deal</a:t>
            </a:r>
            <a:r>
              <a:rPr lang="sl-SI" u="none" dirty="0"/>
              <a:t> </a:t>
            </a:r>
            <a:r>
              <a:rPr lang="en-US" u="none" dirty="0"/>
              <a:t>the cards </a:t>
            </a:r>
            <a:r>
              <a:rPr lang="sl-SI" u="none" dirty="0" err="1"/>
              <a:t>among</a:t>
            </a:r>
            <a:r>
              <a:rPr lang="en-US" u="none" dirty="0"/>
              <a:t> the players</a:t>
            </a:r>
            <a:endParaRPr lang="sl-SI" u="none" dirty="0"/>
          </a:p>
          <a:p>
            <a:r>
              <a:rPr lang="sl-SI" u="none" dirty="0" err="1"/>
              <a:t>players</a:t>
            </a:r>
            <a:r>
              <a:rPr lang="sl-SI" u="none" dirty="0"/>
              <a:t> </a:t>
            </a:r>
            <a:r>
              <a:rPr lang="sl-SI" u="none" dirty="0" err="1"/>
              <a:t>play</a:t>
            </a:r>
            <a:r>
              <a:rPr lang="sl-SI" u="none" dirty="0"/>
              <a:t> </a:t>
            </a:r>
            <a:r>
              <a:rPr lang="sl-SI" u="none" dirty="0" err="1"/>
              <a:t>the</a:t>
            </a:r>
            <a:r>
              <a:rPr lang="sl-SI" u="none" dirty="0"/>
              <a:t> game Black Peter. </a:t>
            </a:r>
            <a:r>
              <a:rPr lang="sl-SI" u="none" dirty="0" err="1"/>
              <a:t>When</a:t>
            </a:r>
            <a:r>
              <a:rPr lang="sl-SI" u="none" dirty="0"/>
              <a:t> </a:t>
            </a:r>
            <a:r>
              <a:rPr lang="sl-SI" u="none" dirty="0" err="1"/>
              <a:t>they</a:t>
            </a:r>
            <a:r>
              <a:rPr lang="sl-SI" u="none" dirty="0"/>
              <a:t> </a:t>
            </a:r>
            <a:r>
              <a:rPr lang="sl-SI" u="none" dirty="0" err="1"/>
              <a:t>get</a:t>
            </a:r>
            <a:r>
              <a:rPr lang="sl-SI" u="none" dirty="0"/>
              <a:t> a </a:t>
            </a:r>
            <a:r>
              <a:rPr lang="sl-SI" u="none" dirty="0" err="1"/>
              <a:t>pair</a:t>
            </a:r>
            <a:r>
              <a:rPr lang="sl-SI" u="none" dirty="0"/>
              <a:t>, </a:t>
            </a:r>
            <a:r>
              <a:rPr lang="sl-SI" u="none" dirty="0" err="1"/>
              <a:t>they</a:t>
            </a:r>
            <a:r>
              <a:rPr lang="sl-SI" u="none" dirty="0"/>
              <a:t> </a:t>
            </a:r>
            <a:r>
              <a:rPr lang="sl-SI" u="none" dirty="0" smtClean="0"/>
              <a:t>name                                           </a:t>
            </a:r>
          </a:p>
          <a:p>
            <a:pPr marL="0" indent="0">
              <a:buNone/>
            </a:pPr>
            <a:r>
              <a:rPr lang="sl-SI" u="none" dirty="0" smtClean="0"/>
              <a:t> </a:t>
            </a:r>
            <a:r>
              <a:rPr lang="sl-SI" u="none" dirty="0" err="1"/>
              <a:t>geometric</a:t>
            </a:r>
            <a:r>
              <a:rPr lang="sl-SI" u="none" dirty="0"/>
              <a:t> term </a:t>
            </a:r>
            <a:r>
              <a:rPr lang="sl-SI" u="none" dirty="0" err="1"/>
              <a:t>and</a:t>
            </a:r>
            <a:r>
              <a:rPr lang="sl-SI" u="none" dirty="0"/>
              <a:t> put it on </a:t>
            </a:r>
            <a:r>
              <a:rPr lang="sl-SI" u="none" dirty="0" err="1"/>
              <a:t>the</a:t>
            </a:r>
            <a:r>
              <a:rPr lang="sl-SI" u="none" dirty="0"/>
              <a:t> table. </a:t>
            </a:r>
            <a:r>
              <a:rPr lang="sl-SI" u="none" dirty="0" err="1" smtClean="0"/>
              <a:t>The</a:t>
            </a:r>
            <a:r>
              <a:rPr lang="sl-SI" u="none" dirty="0" smtClean="0"/>
              <a:t> </a:t>
            </a:r>
            <a:r>
              <a:rPr lang="sl-SI" u="none" smtClean="0"/>
              <a:t>student </a:t>
            </a:r>
            <a:r>
              <a:rPr lang="sl-SI" u="none" dirty="0" err="1" smtClean="0"/>
              <a:t>who</a:t>
            </a:r>
            <a:r>
              <a:rPr lang="sl-SI" u="none" dirty="0" smtClean="0"/>
              <a:t> </a:t>
            </a:r>
            <a:r>
              <a:rPr lang="sl-SI" u="none" dirty="0" err="1"/>
              <a:t>gets</a:t>
            </a:r>
            <a:r>
              <a:rPr lang="sl-SI" u="none" dirty="0"/>
              <a:t> </a:t>
            </a:r>
            <a:r>
              <a:rPr lang="sl-SI" u="none" dirty="0" err="1"/>
              <a:t>the</a:t>
            </a:r>
            <a:r>
              <a:rPr lang="sl-SI" u="none" dirty="0"/>
              <a:t> </a:t>
            </a:r>
            <a:r>
              <a:rPr lang="sl-SI" u="none" dirty="0" err="1" smtClean="0"/>
              <a:t>highest</a:t>
            </a:r>
            <a:r>
              <a:rPr lang="sl-SI" u="none" dirty="0" smtClean="0"/>
              <a:t> </a:t>
            </a:r>
            <a:r>
              <a:rPr lang="sl-SI" u="none" dirty="0" err="1" smtClean="0"/>
              <a:t>number</a:t>
            </a:r>
            <a:r>
              <a:rPr lang="sl-SI" u="none" dirty="0" smtClean="0"/>
              <a:t> </a:t>
            </a:r>
            <a:r>
              <a:rPr lang="sl-SI" u="none" dirty="0" err="1"/>
              <a:t>of</a:t>
            </a:r>
            <a:r>
              <a:rPr lang="sl-SI" u="none" dirty="0"/>
              <a:t> </a:t>
            </a:r>
            <a:r>
              <a:rPr lang="sl-SI" u="none" dirty="0" err="1"/>
              <a:t>pairs</a:t>
            </a:r>
            <a:r>
              <a:rPr lang="sl-SI" u="none" dirty="0"/>
              <a:t>, </a:t>
            </a:r>
            <a:endParaRPr lang="sl-SI" u="none" dirty="0" smtClean="0"/>
          </a:p>
          <a:p>
            <a:pPr marL="0" indent="0">
              <a:buNone/>
            </a:pPr>
            <a:r>
              <a:rPr lang="sl-SI" u="none" dirty="0" err="1" smtClean="0"/>
              <a:t>wins</a:t>
            </a:r>
            <a:r>
              <a:rPr lang="sl-SI" u="none" dirty="0" smtClean="0"/>
              <a:t> </a:t>
            </a:r>
            <a:r>
              <a:rPr lang="sl-SI" u="none" dirty="0" err="1"/>
              <a:t>the</a:t>
            </a:r>
            <a:r>
              <a:rPr lang="sl-SI" u="none" dirty="0"/>
              <a:t> game.</a:t>
            </a:r>
            <a:endParaRPr lang="en-US" u="none" dirty="0"/>
          </a:p>
          <a:p>
            <a:pPr>
              <a:buNone/>
            </a:pPr>
            <a:r>
              <a:rPr lang="sl-SI" u="none" dirty="0" smtClean="0"/>
              <a:t>                                                                                                                           </a:t>
            </a:r>
            <a:endParaRPr lang="sl-SI" dirty="0" smtClean="0"/>
          </a:p>
          <a:p>
            <a:r>
              <a:rPr lang="sl-SI" b="1" dirty="0" smtClean="0"/>
              <a:t>3. CONCLUSION</a:t>
            </a:r>
          </a:p>
          <a:p>
            <a:pPr>
              <a:buNone/>
            </a:pPr>
            <a:endParaRPr lang="sl-SI" u="none" dirty="0" smtClean="0"/>
          </a:p>
          <a:p>
            <a:pPr>
              <a:buNone/>
            </a:pPr>
            <a:r>
              <a:rPr lang="sl-SI" u="none" dirty="0" smtClean="0"/>
              <a:t>TEACHER </a:t>
            </a:r>
            <a:r>
              <a:rPr lang="sl-SI" b="1" u="none" dirty="0" smtClean="0"/>
              <a:t>GIVES INSTRUCTIONS </a:t>
            </a:r>
            <a:r>
              <a:rPr lang="sl-SI" u="none" dirty="0" smtClean="0"/>
              <a:t>TO THE PLAYERS :</a:t>
            </a:r>
          </a:p>
          <a:p>
            <a:pPr>
              <a:buNone/>
            </a:pPr>
            <a:r>
              <a:rPr lang="sl-SI" u="none" dirty="0" smtClean="0"/>
              <a:t>ALL THE GAME ELEMENTS MUST BE PUT CAREFULLY IN THE RIGHT BAGS. WHEN YOU ARE</a:t>
            </a:r>
          </a:p>
          <a:p>
            <a:pPr>
              <a:buNone/>
            </a:pPr>
            <a:r>
              <a:rPr lang="sl-SI" u="none" dirty="0" smtClean="0"/>
              <a:t>FINISHED, </a:t>
            </a:r>
            <a:r>
              <a:rPr lang="en-US" u="none" dirty="0" smtClean="0"/>
              <a:t>PASS THE GAME TO THE OTHER GROUP NEARBY</a:t>
            </a:r>
            <a:r>
              <a:rPr lang="sl-SI" u="none" dirty="0" smtClean="0"/>
              <a:t>.</a:t>
            </a:r>
          </a:p>
          <a:p>
            <a:pPr>
              <a:buNone/>
            </a:pPr>
            <a:endParaRPr lang="sl-SI" u="none" dirty="0" smtClean="0"/>
          </a:p>
          <a:p>
            <a:pPr>
              <a:buNone/>
            </a:pPr>
            <a:r>
              <a:rPr lang="sl-SI" u="none" dirty="0" smtClean="0"/>
              <a:t>EACH GROUP PLAYS ONE GAME AND THEN THEY CHANGE THE BAGS.</a:t>
            </a:r>
          </a:p>
          <a:p>
            <a:pPr>
              <a:buNone/>
            </a:pPr>
            <a:r>
              <a:rPr lang="sl-SI" u="none" dirty="0" smtClean="0"/>
              <a:t>IN EVERY GAME THEY MUST FOLLOW THE RULES IN THE GROUP.</a:t>
            </a:r>
          </a:p>
          <a:p>
            <a:pPr>
              <a:buNone/>
            </a:pPr>
            <a:endParaRPr lang="sl-SI" u="none" dirty="0"/>
          </a:p>
          <a:p>
            <a:pPr>
              <a:buNone/>
            </a:pPr>
            <a:r>
              <a:rPr lang="sl-SI" u="none" dirty="0" err="1" smtClean="0"/>
              <a:t>For</a:t>
            </a:r>
            <a:r>
              <a:rPr lang="sl-SI" u="none" dirty="0" smtClean="0"/>
              <a:t> </a:t>
            </a:r>
            <a:r>
              <a:rPr lang="sl-SI" u="none" dirty="0" err="1" smtClean="0"/>
              <a:t>the</a:t>
            </a:r>
            <a:r>
              <a:rPr lang="sl-SI" u="none" dirty="0" smtClean="0"/>
              <a:t> </a:t>
            </a:r>
            <a:r>
              <a:rPr lang="sl-SI" u="none" dirty="0" err="1" smtClean="0"/>
              <a:t>teachears</a:t>
            </a:r>
            <a:r>
              <a:rPr lang="sl-SI" u="none" dirty="0" smtClean="0"/>
              <a:t>: </a:t>
            </a:r>
            <a:r>
              <a:rPr lang="sl-SI" u="none" dirty="0" err="1" smtClean="0"/>
              <a:t>The</a:t>
            </a:r>
            <a:r>
              <a:rPr lang="sl-SI" u="none" dirty="0" smtClean="0"/>
              <a:t> game </a:t>
            </a:r>
            <a:r>
              <a:rPr lang="sl-SI" u="none" dirty="0" err="1" smtClean="0"/>
              <a:t>can</a:t>
            </a:r>
            <a:r>
              <a:rPr lang="sl-SI" u="none" dirty="0" smtClean="0"/>
              <a:t> be </a:t>
            </a:r>
            <a:r>
              <a:rPr lang="sl-SI" u="none" dirty="0" err="1" smtClean="0"/>
              <a:t>played</a:t>
            </a:r>
            <a:r>
              <a:rPr lang="sl-SI" u="none" dirty="0" smtClean="0"/>
              <a:t> in </a:t>
            </a:r>
            <a:r>
              <a:rPr lang="sl-SI" u="none" dirty="0" err="1" smtClean="0"/>
              <a:t>the</a:t>
            </a:r>
            <a:r>
              <a:rPr lang="sl-SI" u="none" dirty="0" smtClean="0"/>
              <a:t> </a:t>
            </a:r>
            <a:r>
              <a:rPr lang="sl-SI" u="none" dirty="0" err="1" smtClean="0"/>
              <a:t>beginning</a:t>
            </a:r>
            <a:r>
              <a:rPr lang="sl-SI" u="none" dirty="0" smtClean="0"/>
              <a:t> </a:t>
            </a:r>
            <a:r>
              <a:rPr lang="sl-SI" u="none" dirty="0" err="1" smtClean="0"/>
              <a:t>of</a:t>
            </a:r>
            <a:r>
              <a:rPr lang="sl-SI" u="none" dirty="0" smtClean="0"/>
              <a:t> </a:t>
            </a:r>
            <a:r>
              <a:rPr lang="sl-SI" u="none" dirty="0" err="1" smtClean="0"/>
              <a:t>the</a:t>
            </a:r>
            <a:r>
              <a:rPr lang="sl-SI" u="none" dirty="0" smtClean="0"/>
              <a:t> </a:t>
            </a:r>
            <a:r>
              <a:rPr lang="sl-SI" u="none" dirty="0" err="1" smtClean="0"/>
              <a:t>lesson</a:t>
            </a:r>
            <a:r>
              <a:rPr lang="sl-SI" u="none" dirty="0" smtClean="0"/>
              <a:t>. </a:t>
            </a:r>
            <a:r>
              <a:rPr lang="sl-SI" u="none" dirty="0" err="1" smtClean="0"/>
              <a:t>Each</a:t>
            </a:r>
            <a:r>
              <a:rPr lang="sl-SI" u="none" dirty="0" smtClean="0"/>
              <a:t> </a:t>
            </a:r>
            <a:r>
              <a:rPr lang="sl-SI" u="none" dirty="0" err="1" smtClean="0"/>
              <a:t>student</a:t>
            </a:r>
            <a:r>
              <a:rPr lang="sl-SI" u="none" dirty="0" smtClean="0"/>
              <a:t> </a:t>
            </a:r>
            <a:r>
              <a:rPr lang="sl-SI" u="none" dirty="0" err="1" smtClean="0"/>
              <a:t>gets</a:t>
            </a:r>
            <a:r>
              <a:rPr lang="sl-SI" u="none" dirty="0" smtClean="0"/>
              <a:t> one </a:t>
            </a:r>
            <a:r>
              <a:rPr lang="sl-SI" u="none" dirty="0" err="1" smtClean="0"/>
              <a:t>card</a:t>
            </a:r>
            <a:r>
              <a:rPr lang="sl-SI" u="none" dirty="0" smtClean="0"/>
              <a:t> </a:t>
            </a:r>
            <a:r>
              <a:rPr lang="sl-SI" u="none" dirty="0" err="1" smtClean="0"/>
              <a:t>and</a:t>
            </a:r>
            <a:r>
              <a:rPr lang="sl-SI" u="none" dirty="0" smtClean="0"/>
              <a:t> </a:t>
            </a:r>
            <a:r>
              <a:rPr lang="sl-SI" u="none" dirty="0" err="1" smtClean="0"/>
              <a:t>they</a:t>
            </a:r>
            <a:endParaRPr lang="sl-SI" u="none" dirty="0"/>
          </a:p>
          <a:p>
            <a:pPr>
              <a:buNone/>
            </a:pPr>
            <a:r>
              <a:rPr lang="sl-SI" u="none" dirty="0" err="1" smtClean="0"/>
              <a:t>can</a:t>
            </a:r>
            <a:r>
              <a:rPr lang="sl-SI" u="none" dirty="0" smtClean="0"/>
              <a:t> </a:t>
            </a:r>
            <a:r>
              <a:rPr lang="sl-SI" u="none" dirty="0" err="1" smtClean="0"/>
              <a:t>move</a:t>
            </a:r>
            <a:r>
              <a:rPr lang="sl-SI" u="none" dirty="0" smtClean="0"/>
              <a:t> </a:t>
            </a:r>
            <a:r>
              <a:rPr lang="sl-SI" u="none" dirty="0" err="1" smtClean="0"/>
              <a:t>around</a:t>
            </a:r>
            <a:r>
              <a:rPr lang="sl-SI" u="none" dirty="0" smtClean="0"/>
              <a:t> </a:t>
            </a:r>
            <a:r>
              <a:rPr lang="sl-SI" u="none" dirty="0" err="1" smtClean="0"/>
              <a:t>the</a:t>
            </a:r>
            <a:r>
              <a:rPr lang="sl-SI" u="none" dirty="0" smtClean="0"/>
              <a:t> </a:t>
            </a:r>
            <a:r>
              <a:rPr lang="sl-SI" u="none" dirty="0" err="1" smtClean="0"/>
              <a:t>classroom</a:t>
            </a:r>
            <a:r>
              <a:rPr lang="sl-SI" u="none" dirty="0" smtClean="0"/>
              <a:t> </a:t>
            </a:r>
            <a:r>
              <a:rPr lang="sl-SI" u="none" dirty="0" err="1" smtClean="0"/>
              <a:t>an</a:t>
            </a:r>
            <a:r>
              <a:rPr lang="sl-SI" u="none" dirty="0" smtClean="0"/>
              <a:t> </a:t>
            </a:r>
            <a:r>
              <a:rPr lang="sl-SI" u="none" dirty="0" err="1" smtClean="0"/>
              <a:t>find</a:t>
            </a:r>
            <a:r>
              <a:rPr lang="sl-SI" u="none" dirty="0" smtClean="0"/>
              <a:t> </a:t>
            </a:r>
            <a:r>
              <a:rPr lang="sl-SI" u="none" dirty="0" err="1" smtClean="0"/>
              <a:t>its</a:t>
            </a:r>
            <a:r>
              <a:rPr lang="sl-SI" u="none" dirty="0" smtClean="0"/>
              <a:t> </a:t>
            </a:r>
            <a:r>
              <a:rPr lang="sl-SI" u="none" dirty="0" err="1" smtClean="0"/>
              <a:t>pair</a:t>
            </a:r>
            <a:r>
              <a:rPr lang="sl-SI" u="none" dirty="0" smtClean="0"/>
              <a:t>. </a:t>
            </a:r>
          </a:p>
          <a:p>
            <a:pPr>
              <a:buNone/>
            </a:pPr>
            <a:endParaRPr lang="sl-SI" u="none" dirty="0" smtClean="0"/>
          </a:p>
          <a:p>
            <a:endParaRPr lang="sl-SI" dirty="0" smtClean="0"/>
          </a:p>
          <a:p>
            <a:endParaRPr lang="sl-SI" u="none" dirty="0" smtClean="0"/>
          </a:p>
          <a:p>
            <a:pPr>
              <a:buNone/>
            </a:pPr>
            <a:endParaRPr lang="sl-SI" u="none" dirty="0" smtClean="0"/>
          </a:p>
          <a:p>
            <a:pPr>
              <a:buNone/>
            </a:pPr>
            <a:endParaRPr lang="sl-SI" u="none" dirty="0" smtClean="0"/>
          </a:p>
          <a:p>
            <a:pPr>
              <a:buNone/>
            </a:pPr>
            <a:endParaRPr lang="sl-SI" dirty="0" smtClean="0"/>
          </a:p>
        </p:txBody>
      </p:sp>
      <p:sp>
        <p:nvSpPr>
          <p:cNvPr id="3" name="Espace réservé du numéro de diapositive 2"/>
          <p:cNvSpPr>
            <a:spLocks noGrp="1"/>
          </p:cNvSpPr>
          <p:nvPr>
            <p:ph type="sldNum" sz="quarter" idx="4"/>
          </p:nvPr>
        </p:nvSpPr>
        <p:spPr/>
        <p:txBody>
          <a:bodyPr/>
          <a:lstStyle/>
          <a:p>
            <a:fld id="{D57F1E4F-1CFF-5643-939E-217C01CDF565}" type="slidenum">
              <a:rPr lang="en-US" smtClean="0"/>
              <a:pPr/>
              <a:t>2</a:t>
            </a:fld>
            <a:endParaRPr lang="en-US" dirty="0"/>
          </a:p>
        </p:txBody>
      </p:sp>
      <p:pic>
        <p:nvPicPr>
          <p:cNvPr id="4" name="Slika 3" descr="C:\Users\Admin\Downloads\IMG-1717.JPG"/>
          <p:cNvPicPr/>
          <p:nvPr/>
        </p:nvPicPr>
        <p:blipFill rotWithShape="1">
          <a:blip r:embed="rId2" cstate="print">
            <a:extLst>
              <a:ext uri="{28A0092B-C50C-407E-A947-70E740481C1C}">
                <a14:useLocalDpi xmlns:a14="http://schemas.microsoft.com/office/drawing/2010/main" val="0"/>
              </a:ext>
            </a:extLst>
          </a:blip>
          <a:srcRect t="15849" r="2072" b="15784"/>
          <a:stretch/>
        </p:blipFill>
        <p:spPr bwMode="auto">
          <a:xfrm>
            <a:off x="4751071" y="1094580"/>
            <a:ext cx="2125980" cy="708819"/>
          </a:xfrm>
          <a:prstGeom prst="rect">
            <a:avLst/>
          </a:prstGeom>
          <a:noFill/>
          <a:ln>
            <a:noFill/>
          </a:ln>
          <a:extLst>
            <a:ext uri="{53640926-AAD7-44D8-BBD7-CCE9431645EC}">
              <a14:shadowObscured xmlns:a14="http://schemas.microsoft.com/office/drawing/2010/main"/>
            </a:ext>
          </a:extLst>
        </p:spPr>
      </p:pic>
      <p:pic>
        <p:nvPicPr>
          <p:cNvPr id="5" name="Slika 4" descr="C:\Users\Admin\Downloads\IMG-1034 (1).jpg"/>
          <p:cNvPicPr/>
          <p:nvPr/>
        </p:nvPicPr>
        <p:blipFill rotWithShape="1">
          <a:blip r:embed="rId3" cstate="print">
            <a:extLst>
              <a:ext uri="{28A0092B-C50C-407E-A947-70E740481C1C}">
                <a14:useLocalDpi xmlns:a14="http://schemas.microsoft.com/office/drawing/2010/main" val="0"/>
              </a:ext>
            </a:extLst>
          </a:blip>
          <a:srcRect l="2764" t="3314" r="8801" b="7182"/>
          <a:stretch/>
        </p:blipFill>
        <p:spPr bwMode="auto">
          <a:xfrm>
            <a:off x="4802107" y="1860550"/>
            <a:ext cx="1089183" cy="867251"/>
          </a:xfrm>
          <a:prstGeom prst="rect">
            <a:avLst/>
          </a:prstGeom>
          <a:noFill/>
          <a:ln>
            <a:noFill/>
          </a:ln>
          <a:extLst>
            <a:ext uri="{53640926-AAD7-44D8-BBD7-CCE9431645EC}">
              <a14:shadowObscured xmlns:a14="http://schemas.microsoft.com/office/drawing/2010/main"/>
            </a:ext>
          </a:extLst>
        </p:spPr>
      </p:pic>
      <p:pic>
        <p:nvPicPr>
          <p:cNvPr id="6" name="Slika 5" descr="C:\Users\Admin\Downloads\IMG-1036.jpg"/>
          <p:cNvPicPr/>
          <p:nvPr/>
        </p:nvPicPr>
        <p:blipFill rotWithShape="1">
          <a:blip r:embed="rId4" cstate="print">
            <a:extLst>
              <a:ext uri="{28A0092B-C50C-407E-A947-70E740481C1C}">
                <a14:useLocalDpi xmlns:a14="http://schemas.microsoft.com/office/drawing/2010/main" val="0"/>
              </a:ext>
            </a:extLst>
          </a:blip>
          <a:srcRect l="3592" r="5249" b="921"/>
          <a:stretch/>
        </p:blipFill>
        <p:spPr bwMode="auto">
          <a:xfrm>
            <a:off x="5995352" y="1826101"/>
            <a:ext cx="1002348" cy="840900"/>
          </a:xfrm>
          <a:prstGeom prst="rect">
            <a:avLst/>
          </a:prstGeom>
          <a:noFill/>
          <a:ln>
            <a:noFill/>
          </a:ln>
          <a:extLst>
            <a:ext uri="{53640926-AAD7-44D8-BBD7-CCE9431645EC}">
              <a14:shadowObscured xmlns:a14="http://schemas.microsoft.com/office/drawing/2010/main"/>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95352" y="2781300"/>
            <a:ext cx="695325"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6506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2020</TotalTime>
  <Words>434</Words>
  <Application>Microsoft Office PowerPoint</Application>
  <PresentationFormat>Po meri</PresentationFormat>
  <Paragraphs>93</Paragraphs>
  <Slides>2</Slides>
  <Notes>0</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2</vt:i4>
      </vt:variant>
    </vt:vector>
  </HeadingPairs>
  <TitlesOfParts>
    <vt:vector size="11" baseType="lpstr">
      <vt:lpstr>Agent Orange</vt:lpstr>
      <vt:lpstr>Arial Narrow</vt:lpstr>
      <vt:lpstr>Calibri</vt:lpstr>
      <vt:lpstr>Calibri Light</vt:lpstr>
      <vt:lpstr>KG Wake Me Up</vt:lpstr>
      <vt:lpstr>Times New Roman</vt:lpstr>
      <vt:lpstr>Wingdings</vt:lpstr>
      <vt:lpstr>Wingdings 3</vt:lpstr>
      <vt:lpstr>Brin</vt:lpstr>
      <vt:lpstr> GEOMETRY Geometric terms </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Uporabnik sistema Windows</cp:lastModifiedBy>
  <cp:revision>135</cp:revision>
  <dcterms:created xsi:type="dcterms:W3CDTF">2017-10-14T19:14:33Z</dcterms:created>
  <dcterms:modified xsi:type="dcterms:W3CDTF">2020-04-14T08:07:31Z</dcterms:modified>
</cp:coreProperties>
</file>