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4"/>
  </p:notesMasterIdLst>
  <p:handoutMasterIdLst>
    <p:handoutMasterId r:id="rId5"/>
  </p:handoutMasterIdLst>
  <p:sldIdLst>
    <p:sldId id="256" r:id="rId2"/>
    <p:sldId id="257"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474" y="86"/>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 xmlns:a16="http://schemas.microsoft.com/office/drawing/2014/main"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 xmlns:a16="http://schemas.microsoft.com/office/drawing/2014/main"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07/03/2019</a:t>
            </a:fld>
            <a:endParaRPr lang="fr-FR"/>
          </a:p>
        </p:txBody>
      </p:sp>
      <p:sp>
        <p:nvSpPr>
          <p:cNvPr id="4" name="Espace réservé du pied de page 3">
            <a:extLst>
              <a:ext uri="{FF2B5EF4-FFF2-40B4-BE49-F238E27FC236}">
                <a16:creationId xmlns="" xmlns:a16="http://schemas.microsoft.com/office/drawing/2014/main"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 xmlns:a16="http://schemas.microsoft.com/office/drawing/2014/main"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07/03/2019</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 xmlns:a16="http://schemas.microsoft.com/office/drawing/2014/main"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 xmlns:a16="http://schemas.microsoft.com/office/drawing/2014/main"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 xmlns:a16="http://schemas.microsoft.com/office/drawing/2014/main"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 xmlns:a16="http://schemas.microsoft.com/office/drawing/2014/main"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 xmlns:a16="http://schemas.microsoft.com/office/drawing/2014/main"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 xmlns:a16="http://schemas.microsoft.com/office/drawing/2014/main"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 xmlns:a16="http://schemas.microsoft.com/office/drawing/2014/main"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 xmlns:a16="http://schemas.microsoft.com/office/drawing/2014/main"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 xmlns:a16="http://schemas.microsoft.com/office/drawing/2014/main"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 xmlns:a16="http://schemas.microsoft.com/office/drawing/2014/main"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 xmlns:a16="http://schemas.microsoft.com/office/drawing/2014/main"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 xmlns:a16="http://schemas.microsoft.com/office/drawing/2014/main"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 xmlns:a16="http://schemas.microsoft.com/office/drawing/2014/main"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 xmlns:a16="http://schemas.microsoft.com/office/drawing/2014/main"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 xmlns:a16="http://schemas.microsoft.com/office/drawing/2014/main"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 xmlns:a16="http://schemas.microsoft.com/office/drawing/2014/main"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 xmlns:a16="http://schemas.microsoft.com/office/drawing/2014/main"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 xmlns:a16="http://schemas.microsoft.com/office/drawing/2014/main"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 xmlns:a16="http://schemas.microsoft.com/office/drawing/2014/main"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 xmlns:a16="http://schemas.microsoft.com/office/drawing/2014/main"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 xmlns:a16="http://schemas.microsoft.com/office/drawing/2014/main"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 xmlns:a16="http://schemas.microsoft.com/office/drawing/2014/main"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 xmlns:a16="http://schemas.microsoft.com/office/drawing/2014/main"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 xmlns:a16="http://schemas.microsoft.com/office/drawing/2014/main"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 xmlns:a16="http://schemas.microsoft.com/office/drawing/2014/main"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 xmlns:a16="http://schemas.microsoft.com/office/drawing/2014/main"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 xmlns:a16="http://schemas.microsoft.com/office/drawing/2014/main"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 xmlns:a16="http://schemas.microsoft.com/office/drawing/2014/main"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 xmlns:a16="http://schemas.microsoft.com/office/drawing/2014/main"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 xmlns:a16="http://schemas.microsoft.com/office/drawing/2014/main"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 xmlns:a16="http://schemas.microsoft.com/office/drawing/2014/main"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 xmlns:a16="http://schemas.microsoft.com/office/drawing/2014/main"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 xmlns:a16="http://schemas.microsoft.com/office/drawing/2014/main"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Zadnja palčka</a:t>
            </a:r>
            <a:endParaRPr lang="en-US" dirty="0"/>
          </a:p>
        </p:txBody>
      </p:sp>
      <p:sp>
        <p:nvSpPr>
          <p:cNvPr id="3" name="Espace réservé du texte 2"/>
          <p:cNvSpPr>
            <a:spLocks noGrp="1"/>
          </p:cNvSpPr>
          <p:nvPr>
            <p:ph type="body" sz="quarter" idx="13"/>
          </p:nvPr>
        </p:nvSpPr>
        <p:spPr/>
        <p:txBody>
          <a:bodyPr/>
          <a:lstStyle/>
          <a:p>
            <a:r>
              <a:rPr lang="sl-SI" dirty="0"/>
              <a:t>4</a:t>
            </a:r>
            <a:r>
              <a:rPr lang="sl-SI" dirty="0" smtClean="0"/>
              <a:t>. </a:t>
            </a:r>
            <a:r>
              <a:rPr lang="sl-SI" dirty="0" smtClean="0"/>
              <a:t>– </a:t>
            </a:r>
            <a:r>
              <a:rPr lang="sl-SI" dirty="0"/>
              <a:t>9</a:t>
            </a:r>
            <a:r>
              <a:rPr lang="sl-SI" dirty="0" smtClean="0"/>
              <a:t>.</a:t>
            </a:r>
            <a:endParaRPr lang="en-US" dirty="0"/>
          </a:p>
        </p:txBody>
      </p:sp>
      <p:sp>
        <p:nvSpPr>
          <p:cNvPr id="4" name="Espace réservé du texte 3"/>
          <p:cNvSpPr>
            <a:spLocks noGrp="1"/>
          </p:cNvSpPr>
          <p:nvPr>
            <p:ph type="body" sz="quarter" idx="15"/>
          </p:nvPr>
        </p:nvSpPr>
        <p:spPr>
          <a:xfrm>
            <a:off x="587056" y="2065020"/>
            <a:ext cx="3164172" cy="1200234"/>
          </a:xfrm>
        </p:spPr>
        <p:txBody>
          <a:bodyPr>
            <a:normAutofit fontScale="92500" lnSpcReduction="20000"/>
          </a:bodyPr>
          <a:lstStyle/>
          <a:p>
            <a:pPr marL="0" indent="0">
              <a:buNone/>
            </a:pPr>
            <a:r>
              <a:rPr lang="sl-SI" dirty="0" smtClean="0"/>
              <a:t>Učenci: </a:t>
            </a:r>
          </a:p>
          <a:p>
            <a:r>
              <a:rPr lang="sl-SI" dirty="0"/>
              <a:t>l</a:t>
            </a:r>
            <a:r>
              <a:rPr lang="sl-SI" dirty="0" smtClean="0"/>
              <a:t>ogično razmišljajo v smislu: če – potem;</a:t>
            </a:r>
          </a:p>
          <a:p>
            <a:r>
              <a:rPr lang="sl-SI" dirty="0" smtClean="0"/>
              <a:t>razvijajo svojo strategijo igre;</a:t>
            </a:r>
          </a:p>
          <a:p>
            <a:r>
              <a:rPr lang="sl-SI" dirty="0"/>
              <a:t>i</a:t>
            </a:r>
            <a:r>
              <a:rPr lang="sl-SI" dirty="0" smtClean="0"/>
              <a:t>ščejo zmagovite kombinacije in jih igrajo;</a:t>
            </a:r>
          </a:p>
          <a:p>
            <a:r>
              <a:rPr lang="sl-SI" dirty="0"/>
              <a:t>k</a:t>
            </a:r>
            <a:r>
              <a:rPr lang="sl-SI" dirty="0" smtClean="0"/>
              <a:t>o igro obvladajo do potankosti, ugotovijo, da je igra nepravična.</a:t>
            </a:r>
            <a:endParaRPr lang="en-US" dirty="0"/>
          </a:p>
        </p:txBody>
      </p:sp>
      <p:sp>
        <p:nvSpPr>
          <p:cNvPr id="5" name="Espace réservé du texte 4"/>
          <p:cNvSpPr>
            <a:spLocks noGrp="1"/>
          </p:cNvSpPr>
          <p:nvPr>
            <p:ph type="body" sz="quarter" idx="16"/>
          </p:nvPr>
        </p:nvSpPr>
        <p:spPr/>
        <p:txBody>
          <a:bodyPr/>
          <a:lstStyle/>
          <a:p>
            <a:r>
              <a:rPr lang="sl-SI" dirty="0" smtClean="0"/>
              <a:t>2</a:t>
            </a:r>
            <a:endParaRPr lang="en-US" dirty="0"/>
          </a:p>
        </p:txBody>
      </p:sp>
      <p:sp>
        <p:nvSpPr>
          <p:cNvPr id="6" name="Espace réservé du texte 5"/>
          <p:cNvSpPr>
            <a:spLocks noGrp="1"/>
          </p:cNvSpPr>
          <p:nvPr>
            <p:ph type="body" sz="quarter" idx="17"/>
          </p:nvPr>
        </p:nvSpPr>
        <p:spPr/>
        <p:txBody>
          <a:bodyPr/>
          <a:lstStyle/>
          <a:p>
            <a:r>
              <a:rPr lang="sl-SI" dirty="0" smtClean="0"/>
              <a:t>MIRAN ŠTUHEC, </a:t>
            </a:r>
            <a:r>
              <a:rPr lang="sl-SI" dirty="0"/>
              <a:t>OŠ VIČ, LJUBLJANA, SLOVENIJA, </a:t>
            </a:r>
            <a:r>
              <a:rPr lang="sl-SI" dirty="0" smtClean="0"/>
              <a:t>miran.stuhec@osvic.si</a:t>
            </a:r>
            <a:endParaRPr lang="en-US" dirty="0"/>
          </a:p>
          <a:p>
            <a:endParaRPr lang="en-US" dirty="0"/>
          </a:p>
        </p:txBody>
      </p:sp>
      <p:sp>
        <p:nvSpPr>
          <p:cNvPr id="7" name="Espace réservé du texte 6"/>
          <p:cNvSpPr>
            <a:spLocks noGrp="1"/>
          </p:cNvSpPr>
          <p:nvPr>
            <p:ph type="body" sz="quarter" idx="18"/>
          </p:nvPr>
        </p:nvSpPr>
        <p:spPr/>
        <p:txBody>
          <a:bodyPr/>
          <a:lstStyle/>
          <a:p>
            <a:r>
              <a:rPr lang="sl-SI" dirty="0"/>
              <a:t>i</a:t>
            </a:r>
            <a:r>
              <a:rPr lang="sl-SI" dirty="0" smtClean="0"/>
              <a:t>gralna plošča,</a:t>
            </a:r>
          </a:p>
          <a:p>
            <a:r>
              <a:rPr lang="sl-SI" dirty="0" smtClean="0"/>
              <a:t>16 lesenih palčk</a:t>
            </a:r>
          </a:p>
          <a:p>
            <a:pPr marL="0" indent="0">
              <a:buNone/>
            </a:pPr>
            <a:endParaRPr lang="en-US" dirty="0"/>
          </a:p>
        </p:txBody>
      </p:sp>
      <p:sp>
        <p:nvSpPr>
          <p:cNvPr id="8" name="Espace réservé du texte 7"/>
          <p:cNvSpPr>
            <a:spLocks noGrp="1"/>
          </p:cNvSpPr>
          <p:nvPr>
            <p:ph type="body" sz="quarter" idx="21"/>
          </p:nvPr>
        </p:nvSpPr>
        <p:spPr/>
        <p:txBody>
          <a:bodyPr/>
          <a:lstStyle/>
          <a:p>
            <a:r>
              <a:rPr lang="sl-SI" u="none" dirty="0" smtClean="0"/>
              <a:t>V igralno ploščo namestimo 16 palčk.</a:t>
            </a:r>
          </a:p>
          <a:p>
            <a:r>
              <a:rPr lang="sl-SI" u="none" dirty="0" smtClean="0"/>
              <a:t>Igro igrata dva učenca izmenično. </a:t>
            </a:r>
            <a:endParaRPr lang="sl-SI" u="none" dirty="0"/>
          </a:p>
          <a:p>
            <a:r>
              <a:rPr lang="sl-SI" u="none" dirty="0" smtClean="0"/>
              <a:t>Učenec lahko izvleče poljubno število palčk, </a:t>
            </a:r>
            <a:r>
              <a:rPr lang="sl-SI" dirty="0" smtClean="0"/>
              <a:t>vendar samo iz ene vrste.</a:t>
            </a:r>
          </a:p>
          <a:p>
            <a:r>
              <a:rPr lang="sl-SI" u="none" dirty="0" smtClean="0"/>
              <a:t>Učenec, ki mora izvleči </a:t>
            </a:r>
            <a:r>
              <a:rPr lang="sl-SI" dirty="0" smtClean="0"/>
              <a:t>zadnjo palčko, izgubi igro.</a:t>
            </a:r>
          </a:p>
          <a:p>
            <a:endParaRPr lang="sl-SI" u="none" dirty="0"/>
          </a:p>
          <a:p>
            <a:pPr marL="0" indent="0">
              <a:buNone/>
            </a:pPr>
            <a:endParaRPr lang="sl-SI" u="none" dirty="0" smtClean="0"/>
          </a:p>
          <a:p>
            <a:r>
              <a:rPr lang="sl-SI" u="none" dirty="0" smtClean="0"/>
              <a:t>Osnovne zmagovalne kombinacije:</a:t>
            </a:r>
          </a:p>
          <a:p>
            <a:pPr marL="0" indent="0">
              <a:buNone/>
            </a:pPr>
            <a:endParaRPr lang="sl-SI" u="none" dirty="0" smtClean="0"/>
          </a:p>
          <a:p>
            <a:pPr marL="0" indent="0">
              <a:buNone/>
            </a:pPr>
            <a:endParaRPr lang="en-US" u="none" dirty="0"/>
          </a:p>
        </p:txBody>
      </p:sp>
      <p:sp>
        <p:nvSpPr>
          <p:cNvPr id="9" name="Espace réservé du texte 8"/>
          <p:cNvSpPr>
            <a:spLocks noGrp="1"/>
          </p:cNvSpPr>
          <p:nvPr>
            <p:ph type="body" sz="quarter" idx="22"/>
          </p:nvPr>
        </p:nvSpPr>
        <p:spPr/>
        <p:txBody>
          <a:bodyPr/>
          <a:lstStyle/>
          <a:p>
            <a:endParaRPr lang="en-US"/>
          </a:p>
        </p:txBody>
      </p:sp>
      <p:sp>
        <p:nvSpPr>
          <p:cNvPr id="10" name="Espace réservé du numéro de diapositive 9"/>
          <p:cNvSpPr>
            <a:spLocks noGrp="1"/>
          </p:cNvSpPr>
          <p:nvPr>
            <p:ph type="sldNum" sz="quarter" idx="25"/>
          </p:nvPr>
        </p:nvSpPr>
        <p:spPr/>
        <p:txBody>
          <a:bodyPr/>
          <a:lstStyle/>
          <a:p>
            <a:fld id="{D57F1E4F-1CFF-5643-939E-217C01CDF565}" type="slidenum">
              <a:rPr lang="en-US" smtClean="0"/>
              <a:pPr/>
              <a:t>1</a:t>
            </a:fld>
            <a:endParaRPr lang="en-US" dirty="0"/>
          </a:p>
        </p:txBody>
      </p:sp>
      <p:pic>
        <p:nvPicPr>
          <p:cNvPr id="12" name="Slika 11" descr="I:\Erazmus_slike\k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6616" y="5566569"/>
            <a:ext cx="5158424" cy="4042251"/>
          </a:xfrm>
          <a:prstGeom prst="rect">
            <a:avLst/>
          </a:prstGeom>
          <a:noFill/>
          <a:ln>
            <a:noFill/>
          </a:ln>
        </p:spPr>
      </p:pic>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en-US" dirty="0"/>
          </a:p>
        </p:txBody>
      </p:sp>
      <p:sp>
        <p:nvSpPr>
          <p:cNvPr id="3" name="Espace réservé du numéro de diapositive 2"/>
          <p:cNvSpPr>
            <a:spLocks noGrp="1"/>
          </p:cNvSpPr>
          <p:nvPr>
            <p:ph type="sldNum" sz="quarter" idx="24"/>
          </p:nvPr>
        </p:nvSpPr>
        <p:spPr/>
        <p:txBody>
          <a:bodyPr/>
          <a:lstStyle/>
          <a:p>
            <a:fld id="{D57F1E4F-1CFF-5643-939E-217C01CDF565}" type="slidenum">
              <a:rPr lang="en-US" smtClean="0"/>
              <a:pPr/>
              <a:t>2</a:t>
            </a:fld>
            <a:endParaRPr lang="en-US" dirty="0"/>
          </a:p>
        </p:txBody>
      </p:sp>
      <p:pic>
        <p:nvPicPr>
          <p:cNvPr id="4" name="Slika 3" descr="I:\Erazmus_slike\k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672" y="1261586"/>
            <a:ext cx="5058728" cy="3699034"/>
          </a:xfrm>
          <a:prstGeom prst="rect">
            <a:avLst/>
          </a:prstGeom>
          <a:noFill/>
          <a:ln>
            <a:noFill/>
          </a:ln>
        </p:spPr>
      </p:pic>
      <p:pic>
        <p:nvPicPr>
          <p:cNvPr id="5" name="Slika 4" descr="I:\Erazmus_slike\k3.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672" y="5345906"/>
            <a:ext cx="5058728" cy="4148614"/>
          </a:xfrm>
          <a:prstGeom prst="rect">
            <a:avLst/>
          </a:prstGeom>
          <a:noFill/>
          <a:ln>
            <a:noFill/>
          </a:ln>
        </p:spPr>
      </p:pic>
    </p:spTree>
    <p:extLst>
      <p:ext uri="{BB962C8B-B14F-4D97-AF65-F5344CB8AC3E}">
        <p14:creationId xmlns:p14="http://schemas.microsoft.com/office/powerpoint/2010/main" val="3355545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1428</TotalTime>
  <Words>104</Words>
  <Application>Microsoft Office PowerPoint</Application>
  <PresentationFormat>Po meri</PresentationFormat>
  <Paragraphs>37</Paragraphs>
  <Slides>2</Slides>
  <Notes>0</Notes>
  <HiddenSlides>0</HiddenSlides>
  <MMClips>0</MMClips>
  <ScaleCrop>false</ScaleCrop>
  <HeadingPairs>
    <vt:vector size="4" baseType="variant">
      <vt:variant>
        <vt:lpstr>Tema</vt:lpstr>
      </vt:variant>
      <vt:variant>
        <vt:i4>1</vt:i4>
      </vt:variant>
      <vt:variant>
        <vt:lpstr>Naslovi diapozitivov</vt:lpstr>
      </vt:variant>
      <vt:variant>
        <vt:i4>2</vt:i4>
      </vt:variant>
    </vt:vector>
  </HeadingPairs>
  <TitlesOfParts>
    <vt:vector size="3" baseType="lpstr">
      <vt:lpstr>Brin</vt:lpstr>
      <vt:lpstr>Zadnja palčka</vt:lpstr>
      <vt:lpstr>PowerPointova predstavitev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Admin</cp:lastModifiedBy>
  <cp:revision>95</cp:revision>
  <dcterms:created xsi:type="dcterms:W3CDTF">2017-10-14T19:14:33Z</dcterms:created>
  <dcterms:modified xsi:type="dcterms:W3CDTF">2019-03-07T11:20:37Z</dcterms:modified>
</cp:coreProperties>
</file>