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1"/>
  </p:notesMasterIdLst>
  <p:sldIdLst>
    <p:sldId id="256" r:id="rId2"/>
    <p:sldId id="307" r:id="rId3"/>
    <p:sldId id="309" r:id="rId4"/>
    <p:sldId id="317" r:id="rId5"/>
    <p:sldId id="266" r:id="rId6"/>
    <p:sldId id="318" r:id="rId7"/>
    <p:sldId id="319" r:id="rId8"/>
    <p:sldId id="320" r:id="rId9"/>
    <p:sldId id="321" r:id="rId10"/>
    <p:sldId id="322" r:id="rId11"/>
    <p:sldId id="323" r:id="rId12"/>
    <p:sldId id="324" r:id="rId13"/>
    <p:sldId id="306" r:id="rId14"/>
    <p:sldId id="315" r:id="rId15"/>
    <p:sldId id="257" r:id="rId16"/>
    <p:sldId id="313" r:id="rId17"/>
    <p:sldId id="314" r:id="rId18"/>
    <p:sldId id="310" r:id="rId19"/>
    <p:sldId id="311" r:id="rId20"/>
    <p:sldId id="312" r:id="rId21"/>
    <p:sldId id="325" r:id="rId22"/>
    <p:sldId id="263" r:id="rId23"/>
    <p:sldId id="327" r:id="rId24"/>
    <p:sldId id="326" r:id="rId25"/>
    <p:sldId id="328" r:id="rId26"/>
    <p:sldId id="329" r:id="rId27"/>
    <p:sldId id="330" r:id="rId28"/>
    <p:sldId id="275" r:id="rId29"/>
    <p:sldId id="331" r:id="rId30"/>
  </p:sldIdLst>
  <p:sldSz cx="9144000" cy="5143500" type="screen16x9"/>
  <p:notesSz cx="6858000" cy="9144000"/>
  <p:embeddedFontLst>
    <p:embeddedFont>
      <p:font typeface="Lora" panose="020B0604020202020204" charset="-18"/>
      <p:regular r:id="rId32"/>
      <p:bold r:id="rId33"/>
      <p:italic r:id="rId34"/>
      <p:boldItalic r:id="rId35"/>
    </p:embeddedFont>
    <p:embeddedFont>
      <p:font typeface="Poppins" panose="020B0604020202020204" charset="-18"/>
      <p:regular r:id="rId36"/>
      <p:bold r:id="rId37"/>
      <p:italic r:id="rId38"/>
      <p:boldItalic r:id="rId39"/>
    </p:embeddedFont>
    <p:embeddedFont>
      <p:font typeface="Lobster" panose="020B0604020202020204" charset="-18"/>
      <p:regular r:id="rId40"/>
    </p:embeddedFont>
    <p:embeddedFont>
      <p:font typeface="Fira Sans Extra Condensed Medium"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F20B01B-5F87-4CE5-B437-2134C400E176}">
  <a:tblStyle styleId="{7F20B01B-5F87-4CE5-B437-2134C400E17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p:scale>
          <a:sx n="99" d="100"/>
          <a:sy n="99" d="100"/>
        </p:scale>
        <p:origin x="-54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85308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0"/>
        <p:cNvGrpSpPr/>
        <p:nvPr/>
      </p:nvGrpSpPr>
      <p:grpSpPr>
        <a:xfrm>
          <a:off x="0" y="0"/>
          <a:ext cx="0" cy="0"/>
          <a:chOff x="0" y="0"/>
          <a:chExt cx="0" cy="0"/>
        </a:xfrm>
      </p:grpSpPr>
      <p:sp>
        <p:nvSpPr>
          <p:cNvPr id="17161" name="Google Shape;17161;gad39efce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2" name="Google Shape;17162;gad39efc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0"/>
        <p:cNvGrpSpPr/>
        <p:nvPr/>
      </p:nvGrpSpPr>
      <p:grpSpPr>
        <a:xfrm>
          <a:off x="0" y="0"/>
          <a:ext cx="0" cy="0"/>
          <a:chOff x="0" y="0"/>
          <a:chExt cx="0" cy="0"/>
        </a:xfrm>
      </p:grpSpPr>
      <p:sp>
        <p:nvSpPr>
          <p:cNvPr id="17161" name="Google Shape;17161;gad39efce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2" name="Google Shape;17162;gad39efc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95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7"/>
        <p:cNvGrpSpPr/>
        <p:nvPr/>
      </p:nvGrpSpPr>
      <p:grpSpPr>
        <a:xfrm>
          <a:off x="0" y="0"/>
          <a:ext cx="0" cy="0"/>
          <a:chOff x="0" y="0"/>
          <a:chExt cx="0" cy="0"/>
        </a:xfrm>
      </p:grpSpPr>
      <p:sp>
        <p:nvSpPr>
          <p:cNvPr id="17248" name="Google Shape;17248;gab1d679f9d_2_1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9" name="Google Shape;17249;gab1d679f9d_2_1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1"/>
        <p:cNvGrpSpPr/>
        <p:nvPr/>
      </p:nvGrpSpPr>
      <p:grpSpPr>
        <a:xfrm>
          <a:off x="0" y="0"/>
          <a:ext cx="0" cy="0"/>
          <a:chOff x="0" y="0"/>
          <a:chExt cx="0" cy="0"/>
        </a:xfrm>
      </p:grpSpPr>
      <p:sp>
        <p:nvSpPr>
          <p:cNvPr id="17432" name="Google Shape;17432;gacea3d0cf6_1_6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3" name="Google Shape;17433;gacea3d0cf6_1_6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9"/>
        <p:cNvGrpSpPr/>
        <p:nvPr/>
      </p:nvGrpSpPr>
      <p:grpSpPr>
        <a:xfrm>
          <a:off x="0" y="0"/>
          <a:ext cx="0" cy="0"/>
          <a:chOff x="0" y="0"/>
          <a:chExt cx="0" cy="0"/>
        </a:xfrm>
      </p:grpSpPr>
      <p:sp>
        <p:nvSpPr>
          <p:cNvPr id="23560" name="Google Shape;23560;gacf02f797f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1" name="Google Shape;23561;gacf02f797f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9"/>
        <p:cNvGrpSpPr/>
        <p:nvPr/>
      </p:nvGrpSpPr>
      <p:grpSpPr>
        <a:xfrm>
          <a:off x="0" y="0"/>
          <a:ext cx="0" cy="0"/>
          <a:chOff x="0" y="0"/>
          <a:chExt cx="0" cy="0"/>
        </a:xfrm>
      </p:grpSpPr>
      <p:sp>
        <p:nvSpPr>
          <p:cNvPr id="23560" name="Google Shape;23560;gacf02f797f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1" name="Google Shape;23561;gacf02f797f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62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19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56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585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55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649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8"/>
        <p:cNvGrpSpPr/>
        <p:nvPr/>
      </p:nvGrpSpPr>
      <p:grpSpPr>
        <a:xfrm>
          <a:off x="0" y="0"/>
          <a:ext cx="0" cy="0"/>
          <a:chOff x="0" y="0"/>
          <a:chExt cx="0" cy="0"/>
        </a:xfrm>
      </p:grpSpPr>
      <p:sp>
        <p:nvSpPr>
          <p:cNvPr id="17449" name="Google Shape;17449;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0" name="Google Shape;17450;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012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1" name="Google Shape;11;p2"/>
          <p:cNvSpPr txBox="1">
            <a:spLocks noGrp="1"/>
          </p:cNvSpPr>
          <p:nvPr>
            <p:ph type="ctrTitle"/>
          </p:nvPr>
        </p:nvSpPr>
        <p:spPr>
          <a:xfrm>
            <a:off x="1912650" y="1116525"/>
            <a:ext cx="5318700" cy="2052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accent2"/>
              </a:buClr>
              <a:buSzPts val="4300"/>
              <a:buNone/>
              <a:defRPr sz="5300">
                <a:solidFill>
                  <a:schemeClr val="accent5"/>
                </a:solidFill>
                <a:latin typeface="Lobster"/>
                <a:ea typeface="Lobster"/>
                <a:cs typeface="Lobster"/>
                <a:sym typeface="Lobster"/>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677350" y="3234375"/>
            <a:ext cx="37893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1400"/>
              <a:buFont typeface="Nunito"/>
              <a:buNone/>
              <a:defRPr b="0">
                <a:solidFill>
                  <a:schemeClr val="accent6"/>
                </a:solidFill>
                <a:latin typeface="Poppins"/>
                <a:ea typeface="Poppins"/>
                <a:cs typeface="Poppins"/>
                <a:sym typeface="Poppi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3"/>
        </a:solidFill>
        <a:effectLst/>
      </p:bgPr>
    </p:bg>
    <p:spTree>
      <p:nvGrpSpPr>
        <p:cNvPr id="1" name="Shape 1623"/>
        <p:cNvGrpSpPr/>
        <p:nvPr/>
      </p:nvGrpSpPr>
      <p:grpSpPr>
        <a:xfrm>
          <a:off x="0" y="0"/>
          <a:ext cx="0" cy="0"/>
          <a:chOff x="0" y="0"/>
          <a:chExt cx="0" cy="0"/>
        </a:xfrm>
      </p:grpSpPr>
      <p:pic>
        <p:nvPicPr>
          <p:cNvPr id="1624" name="Google Shape;1624;p4"/>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1625" name="Google Shape;1625;p4"/>
          <p:cNvGrpSpPr/>
          <p:nvPr/>
        </p:nvGrpSpPr>
        <p:grpSpPr>
          <a:xfrm rot="-6299960">
            <a:off x="7281335" y="3367518"/>
            <a:ext cx="2132936" cy="1457131"/>
            <a:chOff x="1094375" y="742900"/>
            <a:chExt cx="2133000" cy="1457175"/>
          </a:xfrm>
        </p:grpSpPr>
        <p:sp>
          <p:nvSpPr>
            <p:cNvPr id="1626" name="Google Shape;1626;p4"/>
            <p:cNvSpPr/>
            <p:nvPr/>
          </p:nvSpPr>
          <p:spPr>
            <a:xfrm>
              <a:off x="1851800" y="2095575"/>
              <a:ext cx="278025" cy="55725"/>
            </a:xfrm>
            <a:custGeom>
              <a:avLst/>
              <a:gdLst/>
              <a:ahLst/>
              <a:cxnLst/>
              <a:rect l="l" t="t" r="r" b="b"/>
              <a:pathLst>
                <a:path w="11121" h="2229" extrusionOk="0">
                  <a:moveTo>
                    <a:pt x="779" y="1"/>
                  </a:moveTo>
                  <a:cubicBezTo>
                    <a:pt x="587" y="1"/>
                    <a:pt x="394" y="27"/>
                    <a:pt x="199" y="101"/>
                  </a:cubicBezTo>
                  <a:cubicBezTo>
                    <a:pt x="40" y="180"/>
                    <a:pt x="1" y="320"/>
                    <a:pt x="20" y="479"/>
                  </a:cubicBezTo>
                  <a:cubicBezTo>
                    <a:pt x="100" y="717"/>
                    <a:pt x="378" y="618"/>
                    <a:pt x="498" y="737"/>
                  </a:cubicBezTo>
                  <a:cubicBezTo>
                    <a:pt x="512" y="730"/>
                    <a:pt x="530" y="725"/>
                    <a:pt x="548" y="725"/>
                  </a:cubicBezTo>
                  <a:cubicBezTo>
                    <a:pt x="579" y="725"/>
                    <a:pt x="612" y="739"/>
                    <a:pt x="637" y="777"/>
                  </a:cubicBezTo>
                  <a:cubicBezTo>
                    <a:pt x="1333" y="916"/>
                    <a:pt x="2069" y="1016"/>
                    <a:pt x="2785" y="1095"/>
                  </a:cubicBezTo>
                  <a:lnTo>
                    <a:pt x="2825" y="1076"/>
                  </a:lnTo>
                  <a:lnTo>
                    <a:pt x="2885" y="1095"/>
                  </a:lnTo>
                  <a:cubicBezTo>
                    <a:pt x="3036" y="1185"/>
                    <a:pt x="3198" y="1208"/>
                    <a:pt x="3365" y="1208"/>
                  </a:cubicBezTo>
                  <a:cubicBezTo>
                    <a:pt x="3544" y="1208"/>
                    <a:pt x="3727" y="1181"/>
                    <a:pt x="3907" y="1181"/>
                  </a:cubicBezTo>
                  <a:cubicBezTo>
                    <a:pt x="4047" y="1181"/>
                    <a:pt x="4186" y="1197"/>
                    <a:pt x="4317" y="1255"/>
                  </a:cubicBezTo>
                  <a:lnTo>
                    <a:pt x="4317" y="1215"/>
                  </a:lnTo>
                  <a:cubicBezTo>
                    <a:pt x="4434" y="1345"/>
                    <a:pt x="4566" y="1381"/>
                    <a:pt x="4704" y="1381"/>
                  </a:cubicBezTo>
                  <a:cubicBezTo>
                    <a:pt x="4881" y="1381"/>
                    <a:pt x="5067" y="1321"/>
                    <a:pt x="5244" y="1321"/>
                  </a:cubicBezTo>
                  <a:cubicBezTo>
                    <a:pt x="5351" y="1321"/>
                    <a:pt x="5455" y="1343"/>
                    <a:pt x="5551" y="1414"/>
                  </a:cubicBezTo>
                  <a:cubicBezTo>
                    <a:pt x="5661" y="1546"/>
                    <a:pt x="5787" y="1581"/>
                    <a:pt x="5919" y="1581"/>
                  </a:cubicBezTo>
                  <a:cubicBezTo>
                    <a:pt x="6063" y="1581"/>
                    <a:pt x="6214" y="1539"/>
                    <a:pt x="6356" y="1539"/>
                  </a:cubicBezTo>
                  <a:cubicBezTo>
                    <a:pt x="6436" y="1539"/>
                    <a:pt x="6513" y="1552"/>
                    <a:pt x="6585" y="1593"/>
                  </a:cubicBezTo>
                  <a:lnTo>
                    <a:pt x="6565" y="1593"/>
                  </a:lnTo>
                  <a:cubicBezTo>
                    <a:pt x="7003" y="1792"/>
                    <a:pt x="7480" y="1672"/>
                    <a:pt x="7958" y="1772"/>
                  </a:cubicBezTo>
                  <a:cubicBezTo>
                    <a:pt x="8554" y="2090"/>
                    <a:pt x="9231" y="2011"/>
                    <a:pt x="9867" y="2110"/>
                  </a:cubicBezTo>
                  <a:lnTo>
                    <a:pt x="9847" y="2110"/>
                  </a:lnTo>
                  <a:cubicBezTo>
                    <a:pt x="9976" y="2204"/>
                    <a:pt x="10120" y="2228"/>
                    <a:pt x="10267" y="2228"/>
                  </a:cubicBezTo>
                  <a:cubicBezTo>
                    <a:pt x="10420" y="2228"/>
                    <a:pt x="10576" y="2203"/>
                    <a:pt x="10724" y="2203"/>
                  </a:cubicBezTo>
                  <a:cubicBezTo>
                    <a:pt x="10764" y="2203"/>
                    <a:pt x="10803" y="2205"/>
                    <a:pt x="10842" y="2209"/>
                  </a:cubicBezTo>
                  <a:cubicBezTo>
                    <a:pt x="10941" y="2209"/>
                    <a:pt x="11021" y="2190"/>
                    <a:pt x="11081" y="2130"/>
                  </a:cubicBezTo>
                  <a:cubicBezTo>
                    <a:pt x="11081" y="2090"/>
                    <a:pt x="11121" y="2070"/>
                    <a:pt x="11121" y="2011"/>
                  </a:cubicBezTo>
                  <a:cubicBezTo>
                    <a:pt x="11081" y="1831"/>
                    <a:pt x="11041" y="1692"/>
                    <a:pt x="10882" y="1573"/>
                  </a:cubicBezTo>
                  <a:cubicBezTo>
                    <a:pt x="10838" y="1544"/>
                    <a:pt x="10773" y="1525"/>
                    <a:pt x="10710" y="1525"/>
                  </a:cubicBezTo>
                  <a:cubicBezTo>
                    <a:pt x="10687" y="1525"/>
                    <a:pt x="10664" y="1528"/>
                    <a:pt x="10643" y="1533"/>
                  </a:cubicBezTo>
                  <a:cubicBezTo>
                    <a:pt x="10490" y="1601"/>
                    <a:pt x="10348" y="1644"/>
                    <a:pt x="10216" y="1644"/>
                  </a:cubicBezTo>
                  <a:cubicBezTo>
                    <a:pt x="10041" y="1644"/>
                    <a:pt x="9885" y="1567"/>
                    <a:pt x="9748" y="1374"/>
                  </a:cubicBezTo>
                  <a:cubicBezTo>
                    <a:pt x="9688" y="1294"/>
                    <a:pt x="9648" y="1235"/>
                    <a:pt x="9589" y="1195"/>
                  </a:cubicBezTo>
                  <a:cubicBezTo>
                    <a:pt x="9511" y="1150"/>
                    <a:pt x="9439" y="1124"/>
                    <a:pt x="9362" y="1124"/>
                  </a:cubicBezTo>
                  <a:cubicBezTo>
                    <a:pt x="9303" y="1124"/>
                    <a:pt x="9241" y="1140"/>
                    <a:pt x="9171" y="1175"/>
                  </a:cubicBezTo>
                  <a:cubicBezTo>
                    <a:pt x="9104" y="1247"/>
                    <a:pt x="9053" y="1274"/>
                    <a:pt x="9012" y="1274"/>
                  </a:cubicBezTo>
                  <a:cubicBezTo>
                    <a:pt x="8880" y="1274"/>
                    <a:pt x="8851" y="991"/>
                    <a:pt x="8723" y="991"/>
                  </a:cubicBezTo>
                  <a:cubicBezTo>
                    <a:pt x="8714" y="991"/>
                    <a:pt x="8704" y="993"/>
                    <a:pt x="8694" y="996"/>
                  </a:cubicBezTo>
                  <a:cubicBezTo>
                    <a:pt x="6466" y="538"/>
                    <a:pt x="4158" y="419"/>
                    <a:pt x="1890" y="141"/>
                  </a:cubicBezTo>
                  <a:cubicBezTo>
                    <a:pt x="1522" y="101"/>
                    <a:pt x="1153" y="1"/>
                    <a:pt x="7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
            <p:cNvSpPr/>
            <p:nvPr/>
          </p:nvSpPr>
          <p:spPr>
            <a:xfrm>
              <a:off x="1640950" y="2067925"/>
              <a:ext cx="213850" cy="44475"/>
            </a:xfrm>
            <a:custGeom>
              <a:avLst/>
              <a:gdLst/>
              <a:ahLst/>
              <a:cxnLst/>
              <a:rect l="l" t="t" r="r" b="b"/>
              <a:pathLst>
                <a:path w="8554" h="1779" extrusionOk="0">
                  <a:moveTo>
                    <a:pt x="2011" y="1"/>
                  </a:moveTo>
                  <a:cubicBezTo>
                    <a:pt x="1791" y="1"/>
                    <a:pt x="1624" y="238"/>
                    <a:pt x="1410" y="238"/>
                  </a:cubicBezTo>
                  <a:cubicBezTo>
                    <a:pt x="1391" y="238"/>
                    <a:pt x="1372" y="236"/>
                    <a:pt x="1353" y="232"/>
                  </a:cubicBezTo>
                  <a:cubicBezTo>
                    <a:pt x="1154" y="232"/>
                    <a:pt x="955" y="232"/>
                    <a:pt x="756" y="292"/>
                  </a:cubicBezTo>
                  <a:cubicBezTo>
                    <a:pt x="517" y="351"/>
                    <a:pt x="259" y="391"/>
                    <a:pt x="60" y="550"/>
                  </a:cubicBezTo>
                  <a:cubicBezTo>
                    <a:pt x="0" y="650"/>
                    <a:pt x="0" y="709"/>
                    <a:pt x="99" y="749"/>
                  </a:cubicBezTo>
                  <a:cubicBezTo>
                    <a:pt x="121" y="742"/>
                    <a:pt x="138" y="737"/>
                    <a:pt x="152" y="737"/>
                  </a:cubicBezTo>
                  <a:cubicBezTo>
                    <a:pt x="176" y="737"/>
                    <a:pt x="194" y="751"/>
                    <a:pt x="219" y="789"/>
                  </a:cubicBezTo>
                  <a:cubicBezTo>
                    <a:pt x="346" y="857"/>
                    <a:pt x="483" y="867"/>
                    <a:pt x="622" y="867"/>
                  </a:cubicBezTo>
                  <a:cubicBezTo>
                    <a:pt x="682" y="867"/>
                    <a:pt x="742" y="865"/>
                    <a:pt x="802" y="865"/>
                  </a:cubicBezTo>
                  <a:cubicBezTo>
                    <a:pt x="930" y="865"/>
                    <a:pt x="1057" y="874"/>
                    <a:pt x="1174" y="928"/>
                  </a:cubicBezTo>
                  <a:cubicBezTo>
                    <a:pt x="1253" y="948"/>
                    <a:pt x="1353" y="948"/>
                    <a:pt x="1452" y="988"/>
                  </a:cubicBezTo>
                  <a:cubicBezTo>
                    <a:pt x="1635" y="1058"/>
                    <a:pt x="1819" y="1239"/>
                    <a:pt x="2030" y="1239"/>
                  </a:cubicBezTo>
                  <a:cubicBezTo>
                    <a:pt x="2117" y="1239"/>
                    <a:pt x="2209" y="1208"/>
                    <a:pt x="2308" y="1127"/>
                  </a:cubicBezTo>
                  <a:cubicBezTo>
                    <a:pt x="2397" y="1107"/>
                    <a:pt x="2487" y="1097"/>
                    <a:pt x="2576" y="1097"/>
                  </a:cubicBezTo>
                  <a:cubicBezTo>
                    <a:pt x="2666" y="1097"/>
                    <a:pt x="2755" y="1107"/>
                    <a:pt x="2845" y="1127"/>
                  </a:cubicBezTo>
                  <a:cubicBezTo>
                    <a:pt x="2994" y="1202"/>
                    <a:pt x="3150" y="1218"/>
                    <a:pt x="3308" y="1218"/>
                  </a:cubicBezTo>
                  <a:cubicBezTo>
                    <a:pt x="3422" y="1218"/>
                    <a:pt x="3537" y="1210"/>
                    <a:pt x="3652" y="1210"/>
                  </a:cubicBezTo>
                  <a:cubicBezTo>
                    <a:pt x="3801" y="1210"/>
                    <a:pt x="3951" y="1223"/>
                    <a:pt x="4098" y="1286"/>
                  </a:cubicBezTo>
                  <a:cubicBezTo>
                    <a:pt x="4143" y="1268"/>
                    <a:pt x="4183" y="1259"/>
                    <a:pt x="4224" y="1259"/>
                  </a:cubicBezTo>
                  <a:cubicBezTo>
                    <a:pt x="4273" y="1259"/>
                    <a:pt x="4322" y="1273"/>
                    <a:pt x="4376" y="1306"/>
                  </a:cubicBezTo>
                  <a:cubicBezTo>
                    <a:pt x="4522" y="1379"/>
                    <a:pt x="4675" y="1397"/>
                    <a:pt x="4830" y="1397"/>
                  </a:cubicBezTo>
                  <a:cubicBezTo>
                    <a:pt x="4977" y="1397"/>
                    <a:pt x="5125" y="1381"/>
                    <a:pt x="5274" y="1381"/>
                  </a:cubicBezTo>
                  <a:cubicBezTo>
                    <a:pt x="5441" y="1381"/>
                    <a:pt x="5607" y="1401"/>
                    <a:pt x="5769" y="1485"/>
                  </a:cubicBezTo>
                  <a:cubicBezTo>
                    <a:pt x="5888" y="1505"/>
                    <a:pt x="5988" y="1505"/>
                    <a:pt x="6127" y="1505"/>
                  </a:cubicBezTo>
                  <a:cubicBezTo>
                    <a:pt x="6252" y="1575"/>
                    <a:pt x="6389" y="1591"/>
                    <a:pt x="6532" y="1591"/>
                  </a:cubicBezTo>
                  <a:cubicBezTo>
                    <a:pt x="6655" y="1591"/>
                    <a:pt x="6782" y="1579"/>
                    <a:pt x="6909" y="1579"/>
                  </a:cubicBezTo>
                  <a:cubicBezTo>
                    <a:pt x="7055" y="1579"/>
                    <a:pt x="7201" y="1595"/>
                    <a:pt x="7340" y="1664"/>
                  </a:cubicBezTo>
                  <a:cubicBezTo>
                    <a:pt x="7539" y="1744"/>
                    <a:pt x="7743" y="1779"/>
                    <a:pt x="7947" y="1779"/>
                  </a:cubicBezTo>
                  <a:cubicBezTo>
                    <a:pt x="8151" y="1779"/>
                    <a:pt x="8355" y="1744"/>
                    <a:pt x="8554" y="1684"/>
                  </a:cubicBezTo>
                  <a:lnTo>
                    <a:pt x="8554" y="1366"/>
                  </a:lnTo>
                  <a:cubicBezTo>
                    <a:pt x="7838" y="869"/>
                    <a:pt x="6962" y="889"/>
                    <a:pt x="6187" y="690"/>
                  </a:cubicBezTo>
                  <a:cubicBezTo>
                    <a:pt x="4854" y="451"/>
                    <a:pt x="3481" y="550"/>
                    <a:pt x="2188" y="53"/>
                  </a:cubicBezTo>
                  <a:cubicBezTo>
                    <a:pt x="2125" y="16"/>
                    <a:pt x="2066" y="1"/>
                    <a:pt x="201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
            <p:cNvSpPr/>
            <p:nvPr/>
          </p:nvSpPr>
          <p:spPr>
            <a:xfrm>
              <a:off x="1399250" y="2045375"/>
              <a:ext cx="259625" cy="41175"/>
            </a:xfrm>
            <a:custGeom>
              <a:avLst/>
              <a:gdLst/>
              <a:ahLst/>
              <a:cxnLst/>
              <a:rect l="l" t="t" r="r" b="b"/>
              <a:pathLst>
                <a:path w="10385" h="1647" extrusionOk="0">
                  <a:moveTo>
                    <a:pt x="836" y="120"/>
                  </a:moveTo>
                  <a:cubicBezTo>
                    <a:pt x="517" y="199"/>
                    <a:pt x="0" y="0"/>
                    <a:pt x="179" y="657"/>
                  </a:cubicBezTo>
                  <a:cubicBezTo>
                    <a:pt x="299" y="836"/>
                    <a:pt x="517" y="756"/>
                    <a:pt x="677" y="836"/>
                  </a:cubicBezTo>
                  <a:cubicBezTo>
                    <a:pt x="764" y="804"/>
                    <a:pt x="852" y="791"/>
                    <a:pt x="939" y="791"/>
                  </a:cubicBezTo>
                  <a:cubicBezTo>
                    <a:pt x="1070" y="791"/>
                    <a:pt x="1202" y="820"/>
                    <a:pt x="1333" y="856"/>
                  </a:cubicBezTo>
                  <a:cubicBezTo>
                    <a:pt x="1515" y="920"/>
                    <a:pt x="1702" y="937"/>
                    <a:pt x="1893" y="937"/>
                  </a:cubicBezTo>
                  <a:cubicBezTo>
                    <a:pt x="2084" y="937"/>
                    <a:pt x="2279" y="920"/>
                    <a:pt x="2472" y="920"/>
                  </a:cubicBezTo>
                  <a:cubicBezTo>
                    <a:pt x="2678" y="920"/>
                    <a:pt x="2883" y="939"/>
                    <a:pt x="3084" y="1015"/>
                  </a:cubicBezTo>
                  <a:cubicBezTo>
                    <a:pt x="3352" y="1104"/>
                    <a:pt x="3626" y="1124"/>
                    <a:pt x="3901" y="1124"/>
                  </a:cubicBezTo>
                  <a:cubicBezTo>
                    <a:pt x="4114" y="1124"/>
                    <a:pt x="4328" y="1112"/>
                    <a:pt x="4539" y="1112"/>
                  </a:cubicBezTo>
                  <a:cubicBezTo>
                    <a:pt x="4781" y="1112"/>
                    <a:pt x="5020" y="1127"/>
                    <a:pt x="5252" y="1194"/>
                  </a:cubicBezTo>
                  <a:cubicBezTo>
                    <a:pt x="5372" y="1166"/>
                    <a:pt x="5492" y="1151"/>
                    <a:pt x="5614" y="1151"/>
                  </a:cubicBezTo>
                  <a:cubicBezTo>
                    <a:pt x="5755" y="1151"/>
                    <a:pt x="5898" y="1171"/>
                    <a:pt x="6048" y="1214"/>
                  </a:cubicBezTo>
                  <a:cubicBezTo>
                    <a:pt x="6170" y="1298"/>
                    <a:pt x="6301" y="1317"/>
                    <a:pt x="6435" y="1317"/>
                  </a:cubicBezTo>
                  <a:cubicBezTo>
                    <a:pt x="6551" y="1317"/>
                    <a:pt x="6669" y="1303"/>
                    <a:pt x="6786" y="1303"/>
                  </a:cubicBezTo>
                  <a:cubicBezTo>
                    <a:pt x="6887" y="1303"/>
                    <a:pt x="6986" y="1313"/>
                    <a:pt x="7082" y="1353"/>
                  </a:cubicBezTo>
                  <a:cubicBezTo>
                    <a:pt x="7200" y="1449"/>
                    <a:pt x="7334" y="1471"/>
                    <a:pt x="7473" y="1471"/>
                  </a:cubicBezTo>
                  <a:cubicBezTo>
                    <a:pt x="7593" y="1471"/>
                    <a:pt x="7717" y="1454"/>
                    <a:pt x="7838" y="1454"/>
                  </a:cubicBezTo>
                  <a:cubicBezTo>
                    <a:pt x="7956" y="1454"/>
                    <a:pt x="8071" y="1470"/>
                    <a:pt x="8176" y="1532"/>
                  </a:cubicBezTo>
                  <a:cubicBezTo>
                    <a:pt x="8276" y="1532"/>
                    <a:pt x="8375" y="1552"/>
                    <a:pt x="8474" y="1552"/>
                  </a:cubicBezTo>
                  <a:cubicBezTo>
                    <a:pt x="8663" y="1621"/>
                    <a:pt x="8857" y="1646"/>
                    <a:pt x="9051" y="1646"/>
                  </a:cubicBezTo>
                  <a:cubicBezTo>
                    <a:pt x="9245" y="1646"/>
                    <a:pt x="9439" y="1621"/>
                    <a:pt x="9628" y="1592"/>
                  </a:cubicBezTo>
                  <a:cubicBezTo>
                    <a:pt x="9887" y="1512"/>
                    <a:pt x="10185" y="1631"/>
                    <a:pt x="10384" y="1373"/>
                  </a:cubicBezTo>
                  <a:cubicBezTo>
                    <a:pt x="10324" y="995"/>
                    <a:pt x="9947" y="1035"/>
                    <a:pt x="9688" y="1015"/>
                  </a:cubicBezTo>
                  <a:cubicBezTo>
                    <a:pt x="8455" y="915"/>
                    <a:pt x="7241" y="617"/>
                    <a:pt x="5988" y="517"/>
                  </a:cubicBezTo>
                  <a:cubicBezTo>
                    <a:pt x="5760" y="531"/>
                    <a:pt x="5532" y="607"/>
                    <a:pt x="5305" y="607"/>
                  </a:cubicBezTo>
                  <a:cubicBezTo>
                    <a:pt x="5194" y="607"/>
                    <a:pt x="5084" y="589"/>
                    <a:pt x="4973" y="537"/>
                  </a:cubicBezTo>
                  <a:cubicBezTo>
                    <a:pt x="4794" y="497"/>
                    <a:pt x="4615" y="458"/>
                    <a:pt x="4456" y="458"/>
                  </a:cubicBezTo>
                  <a:cubicBezTo>
                    <a:pt x="4277" y="458"/>
                    <a:pt x="4098" y="438"/>
                    <a:pt x="3919" y="438"/>
                  </a:cubicBezTo>
                  <a:cubicBezTo>
                    <a:pt x="2904" y="239"/>
                    <a:pt x="1870" y="318"/>
                    <a:pt x="836" y="12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
            <p:cNvSpPr/>
            <p:nvPr/>
          </p:nvSpPr>
          <p:spPr>
            <a:xfrm>
              <a:off x="2643525" y="748950"/>
              <a:ext cx="238250" cy="29975"/>
            </a:xfrm>
            <a:custGeom>
              <a:avLst/>
              <a:gdLst/>
              <a:ahLst/>
              <a:cxnLst/>
              <a:rect l="l" t="t" r="r" b="b"/>
              <a:pathLst>
                <a:path w="9530" h="1199" extrusionOk="0">
                  <a:moveTo>
                    <a:pt x="8185" y="1"/>
                  </a:moveTo>
                  <a:cubicBezTo>
                    <a:pt x="8078" y="1"/>
                    <a:pt x="7970" y="16"/>
                    <a:pt x="7858" y="76"/>
                  </a:cubicBezTo>
                  <a:cubicBezTo>
                    <a:pt x="7783" y="114"/>
                    <a:pt x="7715" y="128"/>
                    <a:pt x="7645" y="128"/>
                  </a:cubicBezTo>
                  <a:cubicBezTo>
                    <a:pt x="7605" y="128"/>
                    <a:pt x="7564" y="123"/>
                    <a:pt x="7520" y="116"/>
                  </a:cubicBezTo>
                  <a:cubicBezTo>
                    <a:pt x="7450" y="46"/>
                    <a:pt x="7388" y="15"/>
                    <a:pt x="7335" y="15"/>
                  </a:cubicBezTo>
                  <a:cubicBezTo>
                    <a:pt x="7253" y="15"/>
                    <a:pt x="7190" y="87"/>
                    <a:pt x="7142" y="196"/>
                  </a:cubicBezTo>
                  <a:cubicBezTo>
                    <a:pt x="7242" y="415"/>
                    <a:pt x="7441" y="415"/>
                    <a:pt x="7620" y="434"/>
                  </a:cubicBezTo>
                  <a:cubicBezTo>
                    <a:pt x="7557" y="434"/>
                    <a:pt x="7493" y="438"/>
                    <a:pt x="7429" y="438"/>
                  </a:cubicBezTo>
                  <a:cubicBezTo>
                    <a:pt x="7269" y="438"/>
                    <a:pt x="7111" y="417"/>
                    <a:pt x="6983" y="275"/>
                  </a:cubicBezTo>
                  <a:cubicBezTo>
                    <a:pt x="6903" y="176"/>
                    <a:pt x="6764" y="136"/>
                    <a:pt x="6625" y="116"/>
                  </a:cubicBezTo>
                  <a:cubicBezTo>
                    <a:pt x="6372" y="154"/>
                    <a:pt x="6119" y="162"/>
                    <a:pt x="5866" y="162"/>
                  </a:cubicBezTo>
                  <a:cubicBezTo>
                    <a:pt x="5690" y="162"/>
                    <a:pt x="5514" y="158"/>
                    <a:pt x="5338" y="158"/>
                  </a:cubicBezTo>
                  <a:cubicBezTo>
                    <a:pt x="4971" y="158"/>
                    <a:pt x="4604" y="175"/>
                    <a:pt x="4238" y="275"/>
                  </a:cubicBezTo>
                  <a:cubicBezTo>
                    <a:pt x="4208" y="295"/>
                    <a:pt x="4188" y="305"/>
                    <a:pt x="4168" y="305"/>
                  </a:cubicBezTo>
                  <a:cubicBezTo>
                    <a:pt x="4148" y="305"/>
                    <a:pt x="4128" y="295"/>
                    <a:pt x="4099" y="275"/>
                  </a:cubicBezTo>
                  <a:cubicBezTo>
                    <a:pt x="3813" y="335"/>
                    <a:pt x="3519" y="348"/>
                    <a:pt x="3223" y="348"/>
                  </a:cubicBezTo>
                  <a:cubicBezTo>
                    <a:pt x="2985" y="348"/>
                    <a:pt x="2746" y="340"/>
                    <a:pt x="2507" y="340"/>
                  </a:cubicBezTo>
                  <a:cubicBezTo>
                    <a:pt x="2150" y="340"/>
                    <a:pt x="1795" y="359"/>
                    <a:pt x="1453" y="454"/>
                  </a:cubicBezTo>
                  <a:lnTo>
                    <a:pt x="1473" y="454"/>
                  </a:lnTo>
                  <a:cubicBezTo>
                    <a:pt x="1413" y="474"/>
                    <a:pt x="1373" y="514"/>
                    <a:pt x="1353" y="554"/>
                  </a:cubicBezTo>
                  <a:cubicBezTo>
                    <a:pt x="1294" y="554"/>
                    <a:pt x="1214" y="534"/>
                    <a:pt x="1174" y="534"/>
                  </a:cubicBezTo>
                  <a:cubicBezTo>
                    <a:pt x="1068" y="514"/>
                    <a:pt x="964" y="507"/>
                    <a:pt x="862" y="507"/>
                  </a:cubicBezTo>
                  <a:cubicBezTo>
                    <a:pt x="657" y="507"/>
                    <a:pt x="458" y="534"/>
                    <a:pt x="259" y="534"/>
                  </a:cubicBezTo>
                  <a:cubicBezTo>
                    <a:pt x="80" y="574"/>
                    <a:pt x="1" y="733"/>
                    <a:pt x="1" y="932"/>
                  </a:cubicBezTo>
                  <a:cubicBezTo>
                    <a:pt x="60" y="1011"/>
                    <a:pt x="140" y="1071"/>
                    <a:pt x="200" y="1111"/>
                  </a:cubicBezTo>
                  <a:cubicBezTo>
                    <a:pt x="299" y="1151"/>
                    <a:pt x="379" y="1171"/>
                    <a:pt x="478" y="1171"/>
                  </a:cubicBezTo>
                  <a:cubicBezTo>
                    <a:pt x="935" y="1188"/>
                    <a:pt x="1393" y="1198"/>
                    <a:pt x="1852" y="1198"/>
                  </a:cubicBezTo>
                  <a:cubicBezTo>
                    <a:pt x="2973" y="1198"/>
                    <a:pt x="4098" y="1135"/>
                    <a:pt x="5213" y="952"/>
                  </a:cubicBezTo>
                  <a:cubicBezTo>
                    <a:pt x="5324" y="803"/>
                    <a:pt x="5435" y="752"/>
                    <a:pt x="5545" y="752"/>
                  </a:cubicBezTo>
                  <a:cubicBezTo>
                    <a:pt x="5728" y="752"/>
                    <a:pt x="5906" y="897"/>
                    <a:pt x="6068" y="972"/>
                  </a:cubicBezTo>
                  <a:cubicBezTo>
                    <a:pt x="6638" y="1015"/>
                    <a:pt x="7213" y="1052"/>
                    <a:pt x="7785" y="1052"/>
                  </a:cubicBezTo>
                  <a:cubicBezTo>
                    <a:pt x="8271" y="1052"/>
                    <a:pt x="8755" y="1025"/>
                    <a:pt x="9231" y="952"/>
                  </a:cubicBezTo>
                  <a:cubicBezTo>
                    <a:pt x="9330" y="932"/>
                    <a:pt x="9390" y="872"/>
                    <a:pt x="9450" y="812"/>
                  </a:cubicBezTo>
                  <a:cubicBezTo>
                    <a:pt x="9529" y="315"/>
                    <a:pt x="8833" y="534"/>
                    <a:pt x="8813" y="136"/>
                  </a:cubicBezTo>
                  <a:cubicBezTo>
                    <a:pt x="8753" y="57"/>
                    <a:pt x="8694" y="37"/>
                    <a:pt x="8614" y="17"/>
                  </a:cubicBezTo>
                  <a:cubicBezTo>
                    <a:pt x="8589" y="19"/>
                    <a:pt x="8564" y="19"/>
                    <a:pt x="8539" y="19"/>
                  </a:cubicBezTo>
                  <a:cubicBezTo>
                    <a:pt x="8419" y="19"/>
                    <a:pt x="8302" y="1"/>
                    <a:pt x="818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
            <p:cNvSpPr/>
            <p:nvPr/>
          </p:nvSpPr>
          <p:spPr>
            <a:xfrm>
              <a:off x="2226775" y="2148125"/>
              <a:ext cx="197950" cy="47150"/>
            </a:xfrm>
            <a:custGeom>
              <a:avLst/>
              <a:gdLst/>
              <a:ahLst/>
              <a:cxnLst/>
              <a:rect l="l" t="t" r="r" b="b"/>
              <a:pathLst>
                <a:path w="7918" h="1886" extrusionOk="0">
                  <a:moveTo>
                    <a:pt x="1386" y="1"/>
                  </a:moveTo>
                  <a:cubicBezTo>
                    <a:pt x="1209" y="1"/>
                    <a:pt x="1038" y="27"/>
                    <a:pt x="856" y="88"/>
                  </a:cubicBezTo>
                  <a:cubicBezTo>
                    <a:pt x="597" y="227"/>
                    <a:pt x="319" y="326"/>
                    <a:pt x="60" y="505"/>
                  </a:cubicBezTo>
                  <a:cubicBezTo>
                    <a:pt x="1" y="585"/>
                    <a:pt x="1" y="664"/>
                    <a:pt x="60" y="724"/>
                  </a:cubicBezTo>
                  <a:cubicBezTo>
                    <a:pt x="235" y="815"/>
                    <a:pt x="419" y="837"/>
                    <a:pt x="607" y="837"/>
                  </a:cubicBezTo>
                  <a:cubicBezTo>
                    <a:pt x="787" y="837"/>
                    <a:pt x="970" y="817"/>
                    <a:pt x="1151" y="817"/>
                  </a:cubicBezTo>
                  <a:cubicBezTo>
                    <a:pt x="1321" y="817"/>
                    <a:pt x="1489" y="834"/>
                    <a:pt x="1652" y="903"/>
                  </a:cubicBezTo>
                  <a:cubicBezTo>
                    <a:pt x="1676" y="895"/>
                    <a:pt x="1694" y="890"/>
                    <a:pt x="1711" y="890"/>
                  </a:cubicBezTo>
                  <a:cubicBezTo>
                    <a:pt x="1735" y="890"/>
                    <a:pt x="1756" y="900"/>
                    <a:pt x="1791" y="923"/>
                  </a:cubicBezTo>
                  <a:cubicBezTo>
                    <a:pt x="1885" y="1000"/>
                    <a:pt x="1993" y="1011"/>
                    <a:pt x="2104" y="1011"/>
                  </a:cubicBezTo>
                  <a:cubicBezTo>
                    <a:pt x="2148" y="1011"/>
                    <a:pt x="2192" y="1009"/>
                    <a:pt x="2236" y="1009"/>
                  </a:cubicBezTo>
                  <a:cubicBezTo>
                    <a:pt x="2339" y="1009"/>
                    <a:pt x="2439" y="1019"/>
                    <a:pt x="2527" y="1082"/>
                  </a:cubicBezTo>
                  <a:cubicBezTo>
                    <a:pt x="2626" y="1082"/>
                    <a:pt x="2726" y="1102"/>
                    <a:pt x="2825" y="1102"/>
                  </a:cubicBezTo>
                  <a:cubicBezTo>
                    <a:pt x="2937" y="1172"/>
                    <a:pt x="3057" y="1188"/>
                    <a:pt x="3183" y="1188"/>
                  </a:cubicBezTo>
                  <a:cubicBezTo>
                    <a:pt x="3291" y="1188"/>
                    <a:pt x="3403" y="1176"/>
                    <a:pt x="3515" y="1176"/>
                  </a:cubicBezTo>
                  <a:cubicBezTo>
                    <a:pt x="3645" y="1176"/>
                    <a:pt x="3775" y="1192"/>
                    <a:pt x="3900" y="1261"/>
                  </a:cubicBezTo>
                  <a:cubicBezTo>
                    <a:pt x="4516" y="1659"/>
                    <a:pt x="5212" y="1420"/>
                    <a:pt x="5869" y="1599"/>
                  </a:cubicBezTo>
                  <a:cubicBezTo>
                    <a:pt x="5905" y="1582"/>
                    <a:pt x="5949" y="1572"/>
                    <a:pt x="5993" y="1572"/>
                  </a:cubicBezTo>
                  <a:cubicBezTo>
                    <a:pt x="6048" y="1572"/>
                    <a:pt x="6104" y="1586"/>
                    <a:pt x="6147" y="1619"/>
                  </a:cubicBezTo>
                  <a:cubicBezTo>
                    <a:pt x="6307" y="1759"/>
                    <a:pt x="6525" y="1619"/>
                    <a:pt x="6685" y="1778"/>
                  </a:cubicBezTo>
                  <a:cubicBezTo>
                    <a:pt x="6779" y="1863"/>
                    <a:pt x="6882" y="1886"/>
                    <a:pt x="6990" y="1886"/>
                  </a:cubicBezTo>
                  <a:cubicBezTo>
                    <a:pt x="7110" y="1886"/>
                    <a:pt x="7235" y="1858"/>
                    <a:pt x="7361" y="1858"/>
                  </a:cubicBezTo>
                  <a:cubicBezTo>
                    <a:pt x="7560" y="1679"/>
                    <a:pt x="7918" y="1679"/>
                    <a:pt x="7918" y="1301"/>
                  </a:cubicBezTo>
                  <a:cubicBezTo>
                    <a:pt x="7759" y="1062"/>
                    <a:pt x="7480" y="1062"/>
                    <a:pt x="7222" y="1003"/>
                  </a:cubicBezTo>
                  <a:cubicBezTo>
                    <a:pt x="5332" y="664"/>
                    <a:pt x="3442" y="326"/>
                    <a:pt x="1552" y="8"/>
                  </a:cubicBezTo>
                  <a:cubicBezTo>
                    <a:pt x="1496" y="3"/>
                    <a:pt x="1441" y="1"/>
                    <a:pt x="138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
            <p:cNvSpPr/>
            <p:nvPr/>
          </p:nvSpPr>
          <p:spPr>
            <a:xfrm>
              <a:off x="1177450" y="1404800"/>
              <a:ext cx="127325" cy="146250"/>
            </a:xfrm>
            <a:custGeom>
              <a:avLst/>
              <a:gdLst/>
              <a:ahLst/>
              <a:cxnLst/>
              <a:rect l="l" t="t" r="r" b="b"/>
              <a:pathLst>
                <a:path w="5093" h="5850" extrusionOk="0">
                  <a:moveTo>
                    <a:pt x="4709" y="1"/>
                  </a:moveTo>
                  <a:cubicBezTo>
                    <a:pt x="4625" y="1"/>
                    <a:pt x="4532" y="22"/>
                    <a:pt x="4436" y="61"/>
                  </a:cubicBezTo>
                  <a:cubicBezTo>
                    <a:pt x="4118" y="180"/>
                    <a:pt x="3780" y="160"/>
                    <a:pt x="3481" y="280"/>
                  </a:cubicBezTo>
                  <a:cubicBezTo>
                    <a:pt x="3382" y="241"/>
                    <a:pt x="3289" y="225"/>
                    <a:pt x="3200" y="225"/>
                  </a:cubicBezTo>
                  <a:cubicBezTo>
                    <a:pt x="2787" y="225"/>
                    <a:pt x="2465" y="572"/>
                    <a:pt x="2089" y="638"/>
                  </a:cubicBezTo>
                  <a:lnTo>
                    <a:pt x="2109" y="598"/>
                  </a:lnTo>
                  <a:lnTo>
                    <a:pt x="2109" y="598"/>
                  </a:lnTo>
                  <a:cubicBezTo>
                    <a:pt x="1830" y="797"/>
                    <a:pt x="1492" y="777"/>
                    <a:pt x="1213" y="956"/>
                  </a:cubicBezTo>
                  <a:lnTo>
                    <a:pt x="1233" y="956"/>
                  </a:lnTo>
                  <a:cubicBezTo>
                    <a:pt x="736" y="1036"/>
                    <a:pt x="438" y="1255"/>
                    <a:pt x="418" y="1831"/>
                  </a:cubicBezTo>
                  <a:cubicBezTo>
                    <a:pt x="418" y="2249"/>
                    <a:pt x="239" y="2667"/>
                    <a:pt x="179" y="3085"/>
                  </a:cubicBezTo>
                  <a:lnTo>
                    <a:pt x="219" y="3144"/>
                  </a:lnTo>
                  <a:lnTo>
                    <a:pt x="179" y="3184"/>
                  </a:lnTo>
                  <a:cubicBezTo>
                    <a:pt x="0" y="3423"/>
                    <a:pt x="99" y="3662"/>
                    <a:pt x="99" y="3920"/>
                  </a:cubicBezTo>
                  <a:cubicBezTo>
                    <a:pt x="199" y="4238"/>
                    <a:pt x="40" y="4577"/>
                    <a:pt x="99" y="4915"/>
                  </a:cubicBezTo>
                  <a:cubicBezTo>
                    <a:pt x="139" y="5253"/>
                    <a:pt x="20" y="5671"/>
                    <a:pt x="458" y="5850"/>
                  </a:cubicBezTo>
                  <a:cubicBezTo>
                    <a:pt x="736" y="5671"/>
                    <a:pt x="736" y="5412"/>
                    <a:pt x="736" y="5154"/>
                  </a:cubicBezTo>
                  <a:cubicBezTo>
                    <a:pt x="736" y="4517"/>
                    <a:pt x="895" y="3841"/>
                    <a:pt x="915" y="3184"/>
                  </a:cubicBezTo>
                  <a:cubicBezTo>
                    <a:pt x="955" y="2329"/>
                    <a:pt x="1333" y="1871"/>
                    <a:pt x="2168" y="1633"/>
                  </a:cubicBezTo>
                  <a:cubicBezTo>
                    <a:pt x="3123" y="1354"/>
                    <a:pt x="4138" y="1155"/>
                    <a:pt x="4993" y="578"/>
                  </a:cubicBezTo>
                  <a:cubicBezTo>
                    <a:pt x="5033" y="499"/>
                    <a:pt x="5093" y="439"/>
                    <a:pt x="5093" y="340"/>
                  </a:cubicBezTo>
                  <a:cubicBezTo>
                    <a:pt x="5025" y="97"/>
                    <a:pt x="4885" y="1"/>
                    <a:pt x="470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
            <p:cNvSpPr/>
            <p:nvPr/>
          </p:nvSpPr>
          <p:spPr>
            <a:xfrm>
              <a:off x="1406200" y="1066700"/>
              <a:ext cx="28875" cy="150775"/>
            </a:xfrm>
            <a:custGeom>
              <a:avLst/>
              <a:gdLst/>
              <a:ahLst/>
              <a:cxnLst/>
              <a:rect l="l" t="t" r="r" b="b"/>
              <a:pathLst>
                <a:path w="1155" h="6031" extrusionOk="0">
                  <a:moveTo>
                    <a:pt x="687" y="1"/>
                  </a:moveTo>
                  <a:cubicBezTo>
                    <a:pt x="647" y="1"/>
                    <a:pt x="605" y="20"/>
                    <a:pt x="558" y="58"/>
                  </a:cubicBezTo>
                  <a:cubicBezTo>
                    <a:pt x="458" y="138"/>
                    <a:pt x="418" y="197"/>
                    <a:pt x="399" y="297"/>
                  </a:cubicBezTo>
                  <a:lnTo>
                    <a:pt x="418" y="356"/>
                  </a:lnTo>
                  <a:lnTo>
                    <a:pt x="399" y="396"/>
                  </a:lnTo>
                  <a:cubicBezTo>
                    <a:pt x="1" y="1968"/>
                    <a:pt x="100" y="3539"/>
                    <a:pt x="219" y="5111"/>
                  </a:cubicBezTo>
                  <a:lnTo>
                    <a:pt x="219" y="5270"/>
                  </a:lnTo>
                  <a:cubicBezTo>
                    <a:pt x="160" y="5330"/>
                    <a:pt x="120" y="5409"/>
                    <a:pt x="100" y="5449"/>
                  </a:cubicBezTo>
                  <a:cubicBezTo>
                    <a:pt x="60" y="5528"/>
                    <a:pt x="21" y="5568"/>
                    <a:pt x="1" y="5648"/>
                  </a:cubicBezTo>
                  <a:cubicBezTo>
                    <a:pt x="1" y="5727"/>
                    <a:pt x="21" y="5807"/>
                    <a:pt x="60" y="5847"/>
                  </a:cubicBezTo>
                  <a:cubicBezTo>
                    <a:pt x="120" y="5887"/>
                    <a:pt x="200" y="5946"/>
                    <a:pt x="259" y="5966"/>
                  </a:cubicBezTo>
                  <a:cubicBezTo>
                    <a:pt x="349" y="6006"/>
                    <a:pt x="438" y="6031"/>
                    <a:pt x="523" y="6031"/>
                  </a:cubicBezTo>
                  <a:cubicBezTo>
                    <a:pt x="607" y="6031"/>
                    <a:pt x="687" y="6006"/>
                    <a:pt x="757" y="5946"/>
                  </a:cubicBezTo>
                  <a:cubicBezTo>
                    <a:pt x="936" y="5747"/>
                    <a:pt x="955" y="5528"/>
                    <a:pt x="995" y="5270"/>
                  </a:cubicBezTo>
                  <a:cubicBezTo>
                    <a:pt x="916" y="3758"/>
                    <a:pt x="1154" y="2266"/>
                    <a:pt x="1115" y="754"/>
                  </a:cubicBezTo>
                  <a:cubicBezTo>
                    <a:pt x="1035" y="535"/>
                    <a:pt x="955" y="277"/>
                    <a:pt x="816" y="78"/>
                  </a:cubicBezTo>
                  <a:cubicBezTo>
                    <a:pt x="774" y="25"/>
                    <a:pt x="732" y="1"/>
                    <a:pt x="68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
            <p:cNvSpPr/>
            <p:nvPr/>
          </p:nvSpPr>
          <p:spPr>
            <a:xfrm>
              <a:off x="2073100" y="770525"/>
              <a:ext cx="222325" cy="28225"/>
            </a:xfrm>
            <a:custGeom>
              <a:avLst/>
              <a:gdLst/>
              <a:ahLst/>
              <a:cxnLst/>
              <a:rect l="l" t="t" r="r" b="b"/>
              <a:pathLst>
                <a:path w="8893" h="1129" extrusionOk="0">
                  <a:moveTo>
                    <a:pt x="4795" y="546"/>
                  </a:moveTo>
                  <a:lnTo>
                    <a:pt x="4795" y="546"/>
                  </a:lnTo>
                  <a:cubicBezTo>
                    <a:pt x="4749" y="549"/>
                    <a:pt x="4702" y="552"/>
                    <a:pt x="4656" y="555"/>
                  </a:cubicBezTo>
                  <a:lnTo>
                    <a:pt x="4656" y="555"/>
                  </a:lnTo>
                  <a:cubicBezTo>
                    <a:pt x="4702" y="551"/>
                    <a:pt x="4749" y="548"/>
                    <a:pt x="4795" y="546"/>
                  </a:cubicBezTo>
                  <a:close/>
                  <a:moveTo>
                    <a:pt x="8099" y="0"/>
                  </a:moveTo>
                  <a:cubicBezTo>
                    <a:pt x="7982" y="0"/>
                    <a:pt x="7867" y="19"/>
                    <a:pt x="7759" y="89"/>
                  </a:cubicBezTo>
                  <a:cubicBezTo>
                    <a:pt x="7747" y="112"/>
                    <a:pt x="7722" y="122"/>
                    <a:pt x="7695" y="122"/>
                  </a:cubicBezTo>
                  <a:cubicBezTo>
                    <a:pt x="7676" y="122"/>
                    <a:pt x="7656" y="117"/>
                    <a:pt x="7640" y="109"/>
                  </a:cubicBezTo>
                  <a:cubicBezTo>
                    <a:pt x="7412" y="177"/>
                    <a:pt x="7179" y="187"/>
                    <a:pt x="6944" y="187"/>
                  </a:cubicBezTo>
                  <a:cubicBezTo>
                    <a:pt x="6841" y="187"/>
                    <a:pt x="6737" y="185"/>
                    <a:pt x="6634" y="185"/>
                  </a:cubicBezTo>
                  <a:cubicBezTo>
                    <a:pt x="6356" y="185"/>
                    <a:pt x="6079" y="200"/>
                    <a:pt x="5809" y="308"/>
                  </a:cubicBezTo>
                  <a:cubicBezTo>
                    <a:pt x="5745" y="325"/>
                    <a:pt x="5683" y="332"/>
                    <a:pt x="5622" y="332"/>
                  </a:cubicBezTo>
                  <a:cubicBezTo>
                    <a:pt x="5474" y="332"/>
                    <a:pt x="5333" y="290"/>
                    <a:pt x="5193" y="248"/>
                  </a:cubicBezTo>
                  <a:cubicBezTo>
                    <a:pt x="5034" y="228"/>
                    <a:pt x="4865" y="228"/>
                    <a:pt x="4695" y="228"/>
                  </a:cubicBezTo>
                  <a:cubicBezTo>
                    <a:pt x="4526" y="228"/>
                    <a:pt x="4357" y="228"/>
                    <a:pt x="4198" y="208"/>
                  </a:cubicBezTo>
                  <a:cubicBezTo>
                    <a:pt x="4104" y="200"/>
                    <a:pt x="3996" y="177"/>
                    <a:pt x="3894" y="177"/>
                  </a:cubicBezTo>
                  <a:cubicBezTo>
                    <a:pt x="3737" y="177"/>
                    <a:pt x="3598" y="233"/>
                    <a:pt x="3562" y="487"/>
                  </a:cubicBezTo>
                  <a:cubicBezTo>
                    <a:pt x="3598" y="501"/>
                    <a:pt x="3635" y="514"/>
                    <a:pt x="3672" y="525"/>
                  </a:cubicBezTo>
                  <a:lnTo>
                    <a:pt x="3672" y="525"/>
                  </a:lnTo>
                  <a:cubicBezTo>
                    <a:pt x="3478" y="500"/>
                    <a:pt x="3282" y="462"/>
                    <a:pt x="3084" y="407"/>
                  </a:cubicBezTo>
                  <a:cubicBezTo>
                    <a:pt x="2956" y="384"/>
                    <a:pt x="2821" y="374"/>
                    <a:pt x="2687" y="374"/>
                  </a:cubicBezTo>
                  <a:cubicBezTo>
                    <a:pt x="2592" y="374"/>
                    <a:pt x="2498" y="379"/>
                    <a:pt x="2408" y="387"/>
                  </a:cubicBezTo>
                  <a:cubicBezTo>
                    <a:pt x="2221" y="477"/>
                    <a:pt x="2034" y="504"/>
                    <a:pt x="1848" y="504"/>
                  </a:cubicBezTo>
                  <a:cubicBezTo>
                    <a:pt x="1556" y="504"/>
                    <a:pt x="1264" y="438"/>
                    <a:pt x="973" y="438"/>
                  </a:cubicBezTo>
                  <a:cubicBezTo>
                    <a:pt x="914" y="438"/>
                    <a:pt x="855" y="440"/>
                    <a:pt x="796" y="447"/>
                  </a:cubicBezTo>
                  <a:lnTo>
                    <a:pt x="578" y="367"/>
                  </a:lnTo>
                  <a:cubicBezTo>
                    <a:pt x="504" y="420"/>
                    <a:pt x="436" y="444"/>
                    <a:pt x="371" y="444"/>
                  </a:cubicBezTo>
                  <a:cubicBezTo>
                    <a:pt x="312" y="444"/>
                    <a:pt x="256" y="425"/>
                    <a:pt x="200" y="387"/>
                  </a:cubicBezTo>
                  <a:cubicBezTo>
                    <a:pt x="120" y="387"/>
                    <a:pt x="80" y="447"/>
                    <a:pt x="21" y="506"/>
                  </a:cubicBezTo>
                  <a:cubicBezTo>
                    <a:pt x="1" y="646"/>
                    <a:pt x="1" y="745"/>
                    <a:pt x="80" y="865"/>
                  </a:cubicBezTo>
                  <a:cubicBezTo>
                    <a:pt x="180" y="964"/>
                    <a:pt x="279" y="1044"/>
                    <a:pt x="399" y="1083"/>
                  </a:cubicBezTo>
                  <a:cubicBezTo>
                    <a:pt x="488" y="1113"/>
                    <a:pt x="583" y="1128"/>
                    <a:pt x="675" y="1128"/>
                  </a:cubicBezTo>
                  <a:cubicBezTo>
                    <a:pt x="767" y="1128"/>
                    <a:pt x="856" y="1113"/>
                    <a:pt x="936" y="1083"/>
                  </a:cubicBezTo>
                  <a:cubicBezTo>
                    <a:pt x="1174" y="1024"/>
                    <a:pt x="1413" y="1004"/>
                    <a:pt x="1649" y="1004"/>
                  </a:cubicBezTo>
                  <a:cubicBezTo>
                    <a:pt x="1886" y="1004"/>
                    <a:pt x="2119" y="1024"/>
                    <a:pt x="2348" y="1044"/>
                  </a:cubicBezTo>
                  <a:cubicBezTo>
                    <a:pt x="2600" y="1035"/>
                    <a:pt x="2851" y="1032"/>
                    <a:pt x="3102" y="1032"/>
                  </a:cubicBezTo>
                  <a:cubicBezTo>
                    <a:pt x="3813" y="1032"/>
                    <a:pt x="4520" y="1057"/>
                    <a:pt x="5226" y="1057"/>
                  </a:cubicBezTo>
                  <a:cubicBezTo>
                    <a:pt x="5985" y="1057"/>
                    <a:pt x="6743" y="1028"/>
                    <a:pt x="7500" y="904"/>
                  </a:cubicBezTo>
                  <a:cubicBezTo>
                    <a:pt x="7662" y="831"/>
                    <a:pt x="7803" y="680"/>
                    <a:pt x="7986" y="680"/>
                  </a:cubicBezTo>
                  <a:cubicBezTo>
                    <a:pt x="8050" y="680"/>
                    <a:pt x="8119" y="699"/>
                    <a:pt x="8197" y="745"/>
                  </a:cubicBezTo>
                  <a:cubicBezTo>
                    <a:pt x="8274" y="761"/>
                    <a:pt x="8351" y="770"/>
                    <a:pt x="8427" y="770"/>
                  </a:cubicBezTo>
                  <a:cubicBezTo>
                    <a:pt x="8547" y="770"/>
                    <a:pt x="8664" y="746"/>
                    <a:pt x="8773" y="685"/>
                  </a:cubicBezTo>
                  <a:cubicBezTo>
                    <a:pt x="8893" y="506"/>
                    <a:pt x="8793" y="308"/>
                    <a:pt x="8853" y="148"/>
                  </a:cubicBezTo>
                  <a:cubicBezTo>
                    <a:pt x="8793" y="69"/>
                    <a:pt x="8734" y="9"/>
                    <a:pt x="8654" y="9"/>
                  </a:cubicBezTo>
                  <a:cubicBezTo>
                    <a:pt x="8602" y="20"/>
                    <a:pt x="8549" y="23"/>
                    <a:pt x="8495" y="23"/>
                  </a:cubicBezTo>
                  <a:cubicBezTo>
                    <a:pt x="8363" y="23"/>
                    <a:pt x="8230" y="0"/>
                    <a:pt x="80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
            <p:cNvSpPr/>
            <p:nvPr/>
          </p:nvSpPr>
          <p:spPr>
            <a:xfrm>
              <a:off x="3000600" y="1488500"/>
              <a:ext cx="178575" cy="40300"/>
            </a:xfrm>
            <a:custGeom>
              <a:avLst/>
              <a:gdLst/>
              <a:ahLst/>
              <a:cxnLst/>
              <a:rect l="l" t="t" r="r" b="b"/>
              <a:pathLst>
                <a:path w="7143" h="1612" extrusionOk="0">
                  <a:moveTo>
                    <a:pt x="349" y="0"/>
                  </a:moveTo>
                  <a:cubicBezTo>
                    <a:pt x="304" y="0"/>
                    <a:pt x="259" y="5"/>
                    <a:pt x="219" y="15"/>
                  </a:cubicBezTo>
                  <a:cubicBezTo>
                    <a:pt x="100" y="55"/>
                    <a:pt x="21" y="174"/>
                    <a:pt x="1" y="294"/>
                  </a:cubicBezTo>
                  <a:cubicBezTo>
                    <a:pt x="1" y="393"/>
                    <a:pt x="21" y="473"/>
                    <a:pt x="100" y="513"/>
                  </a:cubicBezTo>
                  <a:cubicBezTo>
                    <a:pt x="279" y="612"/>
                    <a:pt x="438" y="692"/>
                    <a:pt x="637" y="731"/>
                  </a:cubicBezTo>
                  <a:cubicBezTo>
                    <a:pt x="796" y="791"/>
                    <a:pt x="975" y="791"/>
                    <a:pt x="1115" y="811"/>
                  </a:cubicBezTo>
                  <a:cubicBezTo>
                    <a:pt x="1314" y="811"/>
                    <a:pt x="1512" y="890"/>
                    <a:pt x="1711" y="930"/>
                  </a:cubicBezTo>
                  <a:cubicBezTo>
                    <a:pt x="2487" y="1169"/>
                    <a:pt x="3283" y="1209"/>
                    <a:pt x="4059" y="1328"/>
                  </a:cubicBezTo>
                  <a:lnTo>
                    <a:pt x="4556" y="1328"/>
                  </a:lnTo>
                  <a:cubicBezTo>
                    <a:pt x="4589" y="1324"/>
                    <a:pt x="4621" y="1322"/>
                    <a:pt x="4653" y="1322"/>
                  </a:cubicBezTo>
                  <a:cubicBezTo>
                    <a:pt x="4948" y="1322"/>
                    <a:pt x="5202" y="1479"/>
                    <a:pt x="5471" y="1587"/>
                  </a:cubicBezTo>
                  <a:cubicBezTo>
                    <a:pt x="5548" y="1602"/>
                    <a:pt x="5628" y="1612"/>
                    <a:pt x="5709" y="1612"/>
                  </a:cubicBezTo>
                  <a:cubicBezTo>
                    <a:pt x="5837" y="1612"/>
                    <a:pt x="5966" y="1588"/>
                    <a:pt x="6088" y="1527"/>
                  </a:cubicBezTo>
                  <a:cubicBezTo>
                    <a:pt x="6386" y="1308"/>
                    <a:pt x="6764" y="1368"/>
                    <a:pt x="7063" y="1169"/>
                  </a:cubicBezTo>
                  <a:cubicBezTo>
                    <a:pt x="7142" y="1089"/>
                    <a:pt x="7142" y="1010"/>
                    <a:pt x="7102" y="910"/>
                  </a:cubicBezTo>
                  <a:cubicBezTo>
                    <a:pt x="6685" y="711"/>
                    <a:pt x="6247" y="711"/>
                    <a:pt x="5789" y="632"/>
                  </a:cubicBezTo>
                  <a:cubicBezTo>
                    <a:pt x="4822" y="480"/>
                    <a:pt x="3855" y="292"/>
                    <a:pt x="2854" y="292"/>
                  </a:cubicBezTo>
                  <a:cubicBezTo>
                    <a:pt x="2805" y="292"/>
                    <a:pt x="2755" y="293"/>
                    <a:pt x="2706" y="294"/>
                  </a:cubicBezTo>
                  <a:cubicBezTo>
                    <a:pt x="2567" y="250"/>
                    <a:pt x="2432" y="241"/>
                    <a:pt x="2297" y="241"/>
                  </a:cubicBezTo>
                  <a:cubicBezTo>
                    <a:pt x="2196" y="241"/>
                    <a:pt x="2096" y="246"/>
                    <a:pt x="1994" y="246"/>
                  </a:cubicBezTo>
                  <a:cubicBezTo>
                    <a:pt x="1921" y="246"/>
                    <a:pt x="1846" y="243"/>
                    <a:pt x="1771" y="234"/>
                  </a:cubicBezTo>
                  <a:cubicBezTo>
                    <a:pt x="1711" y="214"/>
                    <a:pt x="1632" y="194"/>
                    <a:pt x="1572" y="174"/>
                  </a:cubicBezTo>
                  <a:cubicBezTo>
                    <a:pt x="1493" y="174"/>
                    <a:pt x="1413" y="174"/>
                    <a:pt x="1333" y="194"/>
                  </a:cubicBezTo>
                  <a:lnTo>
                    <a:pt x="1294" y="194"/>
                  </a:lnTo>
                  <a:cubicBezTo>
                    <a:pt x="1015" y="95"/>
                    <a:pt x="717" y="35"/>
                    <a:pt x="478" y="15"/>
                  </a:cubicBezTo>
                  <a:cubicBezTo>
                    <a:pt x="438" y="5"/>
                    <a:pt x="394" y="0"/>
                    <a:pt x="34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
            <p:cNvSpPr/>
            <p:nvPr/>
          </p:nvSpPr>
          <p:spPr>
            <a:xfrm>
              <a:off x="1189875" y="2025150"/>
              <a:ext cx="174575" cy="32300"/>
            </a:xfrm>
            <a:custGeom>
              <a:avLst/>
              <a:gdLst/>
              <a:ahLst/>
              <a:cxnLst/>
              <a:rect l="l" t="t" r="r" b="b"/>
              <a:pathLst>
                <a:path w="6983" h="1292" extrusionOk="0">
                  <a:moveTo>
                    <a:pt x="2202" y="1"/>
                  </a:moveTo>
                  <a:cubicBezTo>
                    <a:pt x="1848" y="1"/>
                    <a:pt x="1494" y="42"/>
                    <a:pt x="1134" y="73"/>
                  </a:cubicBezTo>
                  <a:cubicBezTo>
                    <a:pt x="796" y="212"/>
                    <a:pt x="398" y="153"/>
                    <a:pt x="60" y="352"/>
                  </a:cubicBezTo>
                  <a:cubicBezTo>
                    <a:pt x="0" y="431"/>
                    <a:pt x="0" y="511"/>
                    <a:pt x="60" y="570"/>
                  </a:cubicBezTo>
                  <a:cubicBezTo>
                    <a:pt x="159" y="610"/>
                    <a:pt x="239" y="610"/>
                    <a:pt x="339" y="630"/>
                  </a:cubicBezTo>
                  <a:cubicBezTo>
                    <a:pt x="657" y="909"/>
                    <a:pt x="1035" y="849"/>
                    <a:pt x="1413" y="869"/>
                  </a:cubicBezTo>
                  <a:cubicBezTo>
                    <a:pt x="1518" y="879"/>
                    <a:pt x="1622" y="883"/>
                    <a:pt x="1727" y="883"/>
                  </a:cubicBezTo>
                  <a:cubicBezTo>
                    <a:pt x="1986" y="883"/>
                    <a:pt x="2246" y="860"/>
                    <a:pt x="2505" y="860"/>
                  </a:cubicBezTo>
                  <a:cubicBezTo>
                    <a:pt x="2738" y="860"/>
                    <a:pt x="2970" y="879"/>
                    <a:pt x="3203" y="948"/>
                  </a:cubicBezTo>
                  <a:cubicBezTo>
                    <a:pt x="3241" y="933"/>
                    <a:pt x="3276" y="927"/>
                    <a:pt x="3311" y="927"/>
                  </a:cubicBezTo>
                  <a:cubicBezTo>
                    <a:pt x="3366" y="927"/>
                    <a:pt x="3420" y="944"/>
                    <a:pt x="3482" y="968"/>
                  </a:cubicBezTo>
                  <a:cubicBezTo>
                    <a:pt x="3592" y="1044"/>
                    <a:pt x="3712" y="1063"/>
                    <a:pt x="3836" y="1063"/>
                  </a:cubicBezTo>
                  <a:cubicBezTo>
                    <a:pt x="3953" y="1063"/>
                    <a:pt x="4073" y="1046"/>
                    <a:pt x="4191" y="1046"/>
                  </a:cubicBezTo>
                  <a:cubicBezTo>
                    <a:pt x="4309" y="1046"/>
                    <a:pt x="4426" y="1063"/>
                    <a:pt x="4536" y="1127"/>
                  </a:cubicBezTo>
                  <a:cubicBezTo>
                    <a:pt x="4561" y="1119"/>
                    <a:pt x="4582" y="1114"/>
                    <a:pt x="4603" y="1114"/>
                  </a:cubicBezTo>
                  <a:cubicBezTo>
                    <a:pt x="4632" y="1114"/>
                    <a:pt x="4660" y="1124"/>
                    <a:pt x="4695" y="1147"/>
                  </a:cubicBezTo>
                  <a:cubicBezTo>
                    <a:pt x="4840" y="1213"/>
                    <a:pt x="4987" y="1230"/>
                    <a:pt x="5136" y="1230"/>
                  </a:cubicBezTo>
                  <a:cubicBezTo>
                    <a:pt x="5312" y="1230"/>
                    <a:pt x="5489" y="1205"/>
                    <a:pt x="5664" y="1205"/>
                  </a:cubicBezTo>
                  <a:cubicBezTo>
                    <a:pt x="5746" y="1205"/>
                    <a:pt x="5828" y="1211"/>
                    <a:pt x="5908" y="1227"/>
                  </a:cubicBezTo>
                  <a:cubicBezTo>
                    <a:pt x="6090" y="1236"/>
                    <a:pt x="6281" y="1292"/>
                    <a:pt x="6460" y="1292"/>
                  </a:cubicBezTo>
                  <a:cubicBezTo>
                    <a:pt x="6655" y="1292"/>
                    <a:pt x="6838" y="1227"/>
                    <a:pt x="6983" y="968"/>
                  </a:cubicBezTo>
                  <a:cubicBezTo>
                    <a:pt x="5988" y="252"/>
                    <a:pt x="4814" y="332"/>
                    <a:pt x="3700" y="252"/>
                  </a:cubicBezTo>
                  <a:cubicBezTo>
                    <a:pt x="3590" y="264"/>
                    <a:pt x="3443" y="434"/>
                    <a:pt x="3336" y="434"/>
                  </a:cubicBezTo>
                  <a:cubicBezTo>
                    <a:pt x="3269" y="434"/>
                    <a:pt x="3218" y="367"/>
                    <a:pt x="3203" y="153"/>
                  </a:cubicBezTo>
                  <a:cubicBezTo>
                    <a:pt x="2866" y="37"/>
                    <a:pt x="2534" y="1"/>
                    <a:pt x="220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
            <p:cNvSpPr/>
            <p:nvPr/>
          </p:nvSpPr>
          <p:spPr>
            <a:xfrm>
              <a:off x="2786750" y="2048675"/>
              <a:ext cx="118900" cy="50950"/>
            </a:xfrm>
            <a:custGeom>
              <a:avLst/>
              <a:gdLst/>
              <a:ahLst/>
              <a:cxnLst/>
              <a:rect l="l" t="t" r="r" b="b"/>
              <a:pathLst>
                <a:path w="4756" h="2038" extrusionOk="0">
                  <a:moveTo>
                    <a:pt x="4140" y="0"/>
                  </a:moveTo>
                  <a:cubicBezTo>
                    <a:pt x="4100" y="0"/>
                    <a:pt x="4059" y="3"/>
                    <a:pt x="4019" y="7"/>
                  </a:cubicBezTo>
                  <a:cubicBezTo>
                    <a:pt x="2965" y="286"/>
                    <a:pt x="1891" y="644"/>
                    <a:pt x="836" y="1042"/>
                  </a:cubicBezTo>
                  <a:cubicBezTo>
                    <a:pt x="598" y="1340"/>
                    <a:pt x="100" y="1241"/>
                    <a:pt x="1" y="1659"/>
                  </a:cubicBezTo>
                  <a:cubicBezTo>
                    <a:pt x="21" y="1738"/>
                    <a:pt x="41" y="1798"/>
                    <a:pt x="100" y="1877"/>
                  </a:cubicBezTo>
                  <a:cubicBezTo>
                    <a:pt x="202" y="1997"/>
                    <a:pt x="305" y="2037"/>
                    <a:pt x="410" y="2037"/>
                  </a:cubicBezTo>
                  <a:cubicBezTo>
                    <a:pt x="634" y="2037"/>
                    <a:pt x="866" y="1852"/>
                    <a:pt x="1106" y="1852"/>
                  </a:cubicBezTo>
                  <a:cubicBezTo>
                    <a:pt x="1129" y="1852"/>
                    <a:pt x="1152" y="1854"/>
                    <a:pt x="1174" y="1857"/>
                  </a:cubicBezTo>
                  <a:cubicBezTo>
                    <a:pt x="1200" y="1854"/>
                    <a:pt x="1227" y="1853"/>
                    <a:pt x="1255" y="1853"/>
                  </a:cubicBezTo>
                  <a:cubicBezTo>
                    <a:pt x="1286" y="1853"/>
                    <a:pt x="1317" y="1854"/>
                    <a:pt x="1349" y="1854"/>
                  </a:cubicBezTo>
                  <a:cubicBezTo>
                    <a:pt x="1446" y="1854"/>
                    <a:pt x="1547" y="1843"/>
                    <a:pt x="1632" y="1758"/>
                  </a:cubicBezTo>
                  <a:cubicBezTo>
                    <a:pt x="1731" y="1678"/>
                    <a:pt x="1891" y="1698"/>
                    <a:pt x="1990" y="1599"/>
                  </a:cubicBezTo>
                  <a:cubicBezTo>
                    <a:pt x="2002" y="1576"/>
                    <a:pt x="2027" y="1566"/>
                    <a:pt x="2054" y="1566"/>
                  </a:cubicBezTo>
                  <a:cubicBezTo>
                    <a:pt x="2073" y="1566"/>
                    <a:pt x="2093" y="1571"/>
                    <a:pt x="2109" y="1579"/>
                  </a:cubicBezTo>
                  <a:cubicBezTo>
                    <a:pt x="2288" y="1479"/>
                    <a:pt x="2507" y="1579"/>
                    <a:pt x="2686" y="1440"/>
                  </a:cubicBezTo>
                  <a:cubicBezTo>
                    <a:pt x="2699" y="1402"/>
                    <a:pt x="2712" y="1388"/>
                    <a:pt x="2734" y="1388"/>
                  </a:cubicBezTo>
                  <a:cubicBezTo>
                    <a:pt x="2747" y="1388"/>
                    <a:pt x="2764" y="1393"/>
                    <a:pt x="2786" y="1400"/>
                  </a:cubicBezTo>
                  <a:cubicBezTo>
                    <a:pt x="2885" y="1380"/>
                    <a:pt x="2965" y="1340"/>
                    <a:pt x="3024" y="1261"/>
                  </a:cubicBezTo>
                  <a:cubicBezTo>
                    <a:pt x="3104" y="1161"/>
                    <a:pt x="3263" y="1181"/>
                    <a:pt x="3363" y="1102"/>
                  </a:cubicBezTo>
                  <a:cubicBezTo>
                    <a:pt x="3377" y="1073"/>
                    <a:pt x="3401" y="1045"/>
                    <a:pt x="3435" y="1045"/>
                  </a:cubicBezTo>
                  <a:cubicBezTo>
                    <a:pt x="3449" y="1045"/>
                    <a:pt x="3465" y="1050"/>
                    <a:pt x="3482" y="1062"/>
                  </a:cubicBezTo>
                  <a:cubicBezTo>
                    <a:pt x="3721" y="962"/>
                    <a:pt x="3999" y="942"/>
                    <a:pt x="4298" y="783"/>
                  </a:cubicBezTo>
                  <a:cubicBezTo>
                    <a:pt x="4397" y="743"/>
                    <a:pt x="4497" y="664"/>
                    <a:pt x="4576" y="564"/>
                  </a:cubicBezTo>
                  <a:cubicBezTo>
                    <a:pt x="4656" y="405"/>
                    <a:pt x="4755" y="266"/>
                    <a:pt x="4556" y="107"/>
                  </a:cubicBezTo>
                  <a:cubicBezTo>
                    <a:pt x="4417" y="30"/>
                    <a:pt x="4279" y="0"/>
                    <a:pt x="4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
            <p:cNvSpPr/>
            <p:nvPr/>
          </p:nvSpPr>
          <p:spPr>
            <a:xfrm>
              <a:off x="1857275" y="779525"/>
              <a:ext cx="189500" cy="50750"/>
            </a:xfrm>
            <a:custGeom>
              <a:avLst/>
              <a:gdLst/>
              <a:ahLst/>
              <a:cxnLst/>
              <a:rect l="l" t="t" r="r" b="b"/>
              <a:pathLst>
                <a:path w="7580" h="2030" extrusionOk="0">
                  <a:moveTo>
                    <a:pt x="7097" y="0"/>
                  </a:moveTo>
                  <a:cubicBezTo>
                    <a:pt x="7007" y="0"/>
                    <a:pt x="6919" y="26"/>
                    <a:pt x="6843" y="87"/>
                  </a:cubicBezTo>
                  <a:cubicBezTo>
                    <a:pt x="6755" y="161"/>
                    <a:pt x="6658" y="178"/>
                    <a:pt x="6558" y="178"/>
                  </a:cubicBezTo>
                  <a:cubicBezTo>
                    <a:pt x="6475" y="178"/>
                    <a:pt x="6391" y="167"/>
                    <a:pt x="6308" y="167"/>
                  </a:cubicBezTo>
                  <a:cubicBezTo>
                    <a:pt x="6196" y="167"/>
                    <a:pt x="6086" y="188"/>
                    <a:pt x="5988" y="286"/>
                  </a:cubicBezTo>
                  <a:lnTo>
                    <a:pt x="6008" y="286"/>
                  </a:lnTo>
                  <a:cubicBezTo>
                    <a:pt x="5889" y="345"/>
                    <a:pt x="5749" y="345"/>
                    <a:pt x="5650" y="425"/>
                  </a:cubicBezTo>
                  <a:cubicBezTo>
                    <a:pt x="5609" y="439"/>
                    <a:pt x="5586" y="462"/>
                    <a:pt x="5557" y="462"/>
                  </a:cubicBezTo>
                  <a:cubicBezTo>
                    <a:pt x="5544" y="462"/>
                    <a:pt x="5529" y="457"/>
                    <a:pt x="5511" y="445"/>
                  </a:cubicBezTo>
                  <a:cubicBezTo>
                    <a:pt x="5398" y="505"/>
                    <a:pt x="5279" y="518"/>
                    <a:pt x="5156" y="518"/>
                  </a:cubicBezTo>
                  <a:cubicBezTo>
                    <a:pt x="5058" y="518"/>
                    <a:pt x="4959" y="509"/>
                    <a:pt x="4859" y="509"/>
                  </a:cubicBezTo>
                  <a:cubicBezTo>
                    <a:pt x="4709" y="509"/>
                    <a:pt x="4560" y="528"/>
                    <a:pt x="4417" y="624"/>
                  </a:cubicBezTo>
                  <a:lnTo>
                    <a:pt x="4456" y="624"/>
                  </a:lnTo>
                  <a:cubicBezTo>
                    <a:pt x="4277" y="743"/>
                    <a:pt x="4058" y="644"/>
                    <a:pt x="3899" y="783"/>
                  </a:cubicBezTo>
                  <a:cubicBezTo>
                    <a:pt x="3800" y="783"/>
                    <a:pt x="3700" y="803"/>
                    <a:pt x="3601" y="803"/>
                  </a:cubicBezTo>
                  <a:cubicBezTo>
                    <a:pt x="3521" y="858"/>
                    <a:pt x="3430" y="872"/>
                    <a:pt x="3334" y="872"/>
                  </a:cubicBezTo>
                  <a:cubicBezTo>
                    <a:pt x="3241" y="872"/>
                    <a:pt x="3142" y="859"/>
                    <a:pt x="3045" y="859"/>
                  </a:cubicBezTo>
                  <a:cubicBezTo>
                    <a:pt x="2919" y="859"/>
                    <a:pt x="2795" y="881"/>
                    <a:pt x="2686" y="982"/>
                  </a:cubicBezTo>
                  <a:cubicBezTo>
                    <a:pt x="2623" y="998"/>
                    <a:pt x="2558" y="1001"/>
                    <a:pt x="2492" y="1001"/>
                  </a:cubicBezTo>
                  <a:cubicBezTo>
                    <a:pt x="2443" y="1001"/>
                    <a:pt x="2393" y="999"/>
                    <a:pt x="2344" y="999"/>
                  </a:cubicBezTo>
                  <a:cubicBezTo>
                    <a:pt x="2209" y="999"/>
                    <a:pt x="2078" y="1013"/>
                    <a:pt x="1970" y="1121"/>
                  </a:cubicBezTo>
                  <a:cubicBezTo>
                    <a:pt x="1890" y="1121"/>
                    <a:pt x="1791" y="1141"/>
                    <a:pt x="1691" y="1141"/>
                  </a:cubicBezTo>
                  <a:cubicBezTo>
                    <a:pt x="1604" y="1205"/>
                    <a:pt x="1500" y="1211"/>
                    <a:pt x="1392" y="1211"/>
                  </a:cubicBezTo>
                  <a:cubicBezTo>
                    <a:pt x="1365" y="1211"/>
                    <a:pt x="1338" y="1211"/>
                    <a:pt x="1311" y="1211"/>
                  </a:cubicBezTo>
                  <a:cubicBezTo>
                    <a:pt x="1174" y="1211"/>
                    <a:pt x="1035" y="1221"/>
                    <a:pt x="915" y="1340"/>
                  </a:cubicBezTo>
                  <a:cubicBezTo>
                    <a:pt x="852" y="1408"/>
                    <a:pt x="770" y="1427"/>
                    <a:pt x="680" y="1427"/>
                  </a:cubicBezTo>
                  <a:cubicBezTo>
                    <a:pt x="574" y="1427"/>
                    <a:pt x="458" y="1401"/>
                    <a:pt x="350" y="1401"/>
                  </a:cubicBezTo>
                  <a:cubicBezTo>
                    <a:pt x="201" y="1401"/>
                    <a:pt x="68" y="1449"/>
                    <a:pt x="0" y="1678"/>
                  </a:cubicBezTo>
                  <a:cubicBezTo>
                    <a:pt x="100" y="1837"/>
                    <a:pt x="279" y="1937"/>
                    <a:pt x="458" y="1996"/>
                  </a:cubicBezTo>
                  <a:cubicBezTo>
                    <a:pt x="551" y="2020"/>
                    <a:pt x="651" y="2029"/>
                    <a:pt x="754" y="2029"/>
                  </a:cubicBezTo>
                  <a:cubicBezTo>
                    <a:pt x="827" y="2029"/>
                    <a:pt x="901" y="2025"/>
                    <a:pt x="975" y="2016"/>
                  </a:cubicBezTo>
                  <a:cubicBezTo>
                    <a:pt x="3104" y="1599"/>
                    <a:pt x="5272" y="1221"/>
                    <a:pt x="7361" y="624"/>
                  </a:cubicBezTo>
                  <a:cubicBezTo>
                    <a:pt x="7440" y="584"/>
                    <a:pt x="7520" y="524"/>
                    <a:pt x="7560" y="445"/>
                  </a:cubicBezTo>
                  <a:cubicBezTo>
                    <a:pt x="7579" y="345"/>
                    <a:pt x="7560" y="286"/>
                    <a:pt x="7520" y="206"/>
                  </a:cubicBezTo>
                  <a:cubicBezTo>
                    <a:pt x="7440" y="107"/>
                    <a:pt x="7321" y="27"/>
                    <a:pt x="7182" y="7"/>
                  </a:cubicBezTo>
                  <a:cubicBezTo>
                    <a:pt x="7153" y="2"/>
                    <a:pt x="7125" y="0"/>
                    <a:pt x="709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
            <p:cNvSpPr/>
            <p:nvPr/>
          </p:nvSpPr>
          <p:spPr>
            <a:xfrm>
              <a:off x="1706075" y="818225"/>
              <a:ext cx="161675" cy="44550"/>
            </a:xfrm>
            <a:custGeom>
              <a:avLst/>
              <a:gdLst/>
              <a:ahLst/>
              <a:cxnLst/>
              <a:rect l="l" t="t" r="r" b="b"/>
              <a:pathLst>
                <a:path w="6467" h="1782" extrusionOk="0">
                  <a:moveTo>
                    <a:pt x="5436" y="0"/>
                  </a:moveTo>
                  <a:cubicBezTo>
                    <a:pt x="5128" y="0"/>
                    <a:pt x="4826" y="67"/>
                    <a:pt x="4517" y="269"/>
                  </a:cubicBezTo>
                  <a:cubicBezTo>
                    <a:pt x="4484" y="302"/>
                    <a:pt x="4457" y="317"/>
                    <a:pt x="4429" y="317"/>
                  </a:cubicBezTo>
                  <a:cubicBezTo>
                    <a:pt x="4407" y="317"/>
                    <a:pt x="4384" y="307"/>
                    <a:pt x="4357" y="289"/>
                  </a:cubicBezTo>
                  <a:cubicBezTo>
                    <a:pt x="4218" y="429"/>
                    <a:pt x="3979" y="329"/>
                    <a:pt x="3820" y="448"/>
                  </a:cubicBezTo>
                  <a:cubicBezTo>
                    <a:pt x="3797" y="472"/>
                    <a:pt x="3774" y="481"/>
                    <a:pt x="3746" y="481"/>
                  </a:cubicBezTo>
                  <a:cubicBezTo>
                    <a:pt x="3727" y="481"/>
                    <a:pt x="3706" y="477"/>
                    <a:pt x="3681" y="468"/>
                  </a:cubicBezTo>
                  <a:cubicBezTo>
                    <a:pt x="2925" y="568"/>
                    <a:pt x="2129" y="588"/>
                    <a:pt x="1393" y="966"/>
                  </a:cubicBezTo>
                  <a:cubicBezTo>
                    <a:pt x="1312" y="1047"/>
                    <a:pt x="1210" y="1059"/>
                    <a:pt x="1105" y="1059"/>
                  </a:cubicBezTo>
                  <a:cubicBezTo>
                    <a:pt x="1066" y="1059"/>
                    <a:pt x="1027" y="1057"/>
                    <a:pt x="988" y="1057"/>
                  </a:cubicBezTo>
                  <a:cubicBezTo>
                    <a:pt x="879" y="1057"/>
                    <a:pt x="775" y="1070"/>
                    <a:pt x="697" y="1165"/>
                  </a:cubicBezTo>
                  <a:lnTo>
                    <a:pt x="737" y="1165"/>
                  </a:lnTo>
                  <a:cubicBezTo>
                    <a:pt x="692" y="1220"/>
                    <a:pt x="625" y="1235"/>
                    <a:pt x="550" y="1235"/>
                  </a:cubicBezTo>
                  <a:cubicBezTo>
                    <a:pt x="465" y="1235"/>
                    <a:pt x="369" y="1216"/>
                    <a:pt x="282" y="1216"/>
                  </a:cubicBezTo>
                  <a:cubicBezTo>
                    <a:pt x="140" y="1216"/>
                    <a:pt x="19" y="1265"/>
                    <a:pt x="1" y="1523"/>
                  </a:cubicBezTo>
                  <a:cubicBezTo>
                    <a:pt x="180" y="1682"/>
                    <a:pt x="399" y="1761"/>
                    <a:pt x="657" y="1781"/>
                  </a:cubicBezTo>
                  <a:cubicBezTo>
                    <a:pt x="2488" y="1483"/>
                    <a:pt x="4318" y="1045"/>
                    <a:pt x="6108" y="588"/>
                  </a:cubicBezTo>
                  <a:cubicBezTo>
                    <a:pt x="6267" y="568"/>
                    <a:pt x="6406" y="448"/>
                    <a:pt x="6466" y="269"/>
                  </a:cubicBezTo>
                  <a:cubicBezTo>
                    <a:pt x="6367" y="130"/>
                    <a:pt x="6227" y="90"/>
                    <a:pt x="6068" y="70"/>
                  </a:cubicBezTo>
                  <a:cubicBezTo>
                    <a:pt x="5852" y="30"/>
                    <a:pt x="5643" y="0"/>
                    <a:pt x="54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
            <p:cNvSpPr/>
            <p:nvPr/>
          </p:nvSpPr>
          <p:spPr>
            <a:xfrm>
              <a:off x="2492350" y="761650"/>
              <a:ext cx="149225" cy="23350"/>
            </a:xfrm>
            <a:custGeom>
              <a:avLst/>
              <a:gdLst/>
              <a:ahLst/>
              <a:cxnLst/>
              <a:rect l="l" t="t" r="r" b="b"/>
              <a:pathLst>
                <a:path w="5969" h="934" extrusionOk="0">
                  <a:moveTo>
                    <a:pt x="4253" y="0"/>
                  </a:moveTo>
                  <a:cubicBezTo>
                    <a:pt x="3993" y="0"/>
                    <a:pt x="3735" y="26"/>
                    <a:pt x="3482" y="125"/>
                  </a:cubicBezTo>
                  <a:cubicBezTo>
                    <a:pt x="3462" y="135"/>
                    <a:pt x="3447" y="140"/>
                    <a:pt x="3429" y="140"/>
                  </a:cubicBezTo>
                  <a:cubicBezTo>
                    <a:pt x="3412" y="140"/>
                    <a:pt x="3392" y="135"/>
                    <a:pt x="3362" y="125"/>
                  </a:cubicBezTo>
                  <a:cubicBezTo>
                    <a:pt x="3248" y="127"/>
                    <a:pt x="3133" y="128"/>
                    <a:pt x="3019" y="128"/>
                  </a:cubicBezTo>
                  <a:cubicBezTo>
                    <a:pt x="2640" y="128"/>
                    <a:pt x="2261" y="120"/>
                    <a:pt x="1881" y="120"/>
                  </a:cubicBezTo>
                  <a:cubicBezTo>
                    <a:pt x="1258" y="120"/>
                    <a:pt x="632" y="143"/>
                    <a:pt x="0" y="265"/>
                  </a:cubicBezTo>
                  <a:cubicBezTo>
                    <a:pt x="0" y="702"/>
                    <a:pt x="378" y="702"/>
                    <a:pt x="657" y="822"/>
                  </a:cubicBezTo>
                  <a:cubicBezTo>
                    <a:pt x="1160" y="897"/>
                    <a:pt x="1675" y="914"/>
                    <a:pt x="2192" y="914"/>
                  </a:cubicBezTo>
                  <a:cubicBezTo>
                    <a:pt x="2636" y="914"/>
                    <a:pt x="3081" y="901"/>
                    <a:pt x="3521" y="901"/>
                  </a:cubicBezTo>
                  <a:cubicBezTo>
                    <a:pt x="3886" y="901"/>
                    <a:pt x="4260" y="934"/>
                    <a:pt x="4635" y="934"/>
                  </a:cubicBezTo>
                  <a:cubicBezTo>
                    <a:pt x="5036" y="934"/>
                    <a:pt x="5438" y="896"/>
                    <a:pt x="5829" y="742"/>
                  </a:cubicBezTo>
                  <a:cubicBezTo>
                    <a:pt x="5928" y="663"/>
                    <a:pt x="5948" y="603"/>
                    <a:pt x="5968" y="503"/>
                  </a:cubicBezTo>
                  <a:cubicBezTo>
                    <a:pt x="5769" y="225"/>
                    <a:pt x="5332" y="404"/>
                    <a:pt x="5192" y="26"/>
                  </a:cubicBezTo>
                  <a:cubicBezTo>
                    <a:pt x="5152" y="27"/>
                    <a:pt x="5111" y="28"/>
                    <a:pt x="5070" y="28"/>
                  </a:cubicBezTo>
                  <a:cubicBezTo>
                    <a:pt x="4797" y="28"/>
                    <a:pt x="4523" y="0"/>
                    <a:pt x="425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
            <p:cNvSpPr/>
            <p:nvPr/>
          </p:nvSpPr>
          <p:spPr>
            <a:xfrm>
              <a:off x="3071225" y="1971375"/>
              <a:ext cx="103950" cy="49150"/>
            </a:xfrm>
            <a:custGeom>
              <a:avLst/>
              <a:gdLst/>
              <a:ahLst/>
              <a:cxnLst/>
              <a:rect l="l" t="t" r="r" b="b"/>
              <a:pathLst>
                <a:path w="4158" h="1966" extrusionOk="0">
                  <a:moveTo>
                    <a:pt x="3761" y="0"/>
                  </a:moveTo>
                  <a:cubicBezTo>
                    <a:pt x="3584" y="0"/>
                    <a:pt x="3416" y="81"/>
                    <a:pt x="3263" y="175"/>
                  </a:cubicBezTo>
                  <a:cubicBezTo>
                    <a:pt x="3163" y="215"/>
                    <a:pt x="3064" y="275"/>
                    <a:pt x="2964" y="334"/>
                  </a:cubicBezTo>
                  <a:cubicBezTo>
                    <a:pt x="2885" y="374"/>
                    <a:pt x="2845" y="414"/>
                    <a:pt x="2765" y="434"/>
                  </a:cubicBezTo>
                  <a:cubicBezTo>
                    <a:pt x="2567" y="513"/>
                    <a:pt x="2348" y="533"/>
                    <a:pt x="2149" y="593"/>
                  </a:cubicBezTo>
                  <a:cubicBezTo>
                    <a:pt x="1691" y="673"/>
                    <a:pt x="1254" y="891"/>
                    <a:pt x="796" y="1031"/>
                  </a:cubicBezTo>
                  <a:cubicBezTo>
                    <a:pt x="657" y="1090"/>
                    <a:pt x="538" y="1130"/>
                    <a:pt x="378" y="1190"/>
                  </a:cubicBezTo>
                  <a:cubicBezTo>
                    <a:pt x="299" y="1210"/>
                    <a:pt x="259" y="1269"/>
                    <a:pt x="179" y="1289"/>
                  </a:cubicBezTo>
                  <a:cubicBezTo>
                    <a:pt x="80" y="1369"/>
                    <a:pt x="40" y="1428"/>
                    <a:pt x="0" y="1568"/>
                  </a:cubicBezTo>
                  <a:cubicBezTo>
                    <a:pt x="49" y="1700"/>
                    <a:pt x="104" y="1760"/>
                    <a:pt x="197" y="1760"/>
                  </a:cubicBezTo>
                  <a:cubicBezTo>
                    <a:pt x="259" y="1760"/>
                    <a:pt x="336" y="1734"/>
                    <a:pt x="438" y="1687"/>
                  </a:cubicBezTo>
                  <a:cubicBezTo>
                    <a:pt x="640" y="1581"/>
                    <a:pt x="871" y="1497"/>
                    <a:pt x="1109" y="1497"/>
                  </a:cubicBezTo>
                  <a:cubicBezTo>
                    <a:pt x="1315" y="1497"/>
                    <a:pt x="1527" y="1560"/>
                    <a:pt x="1731" y="1727"/>
                  </a:cubicBezTo>
                  <a:cubicBezTo>
                    <a:pt x="1791" y="1806"/>
                    <a:pt x="1870" y="1966"/>
                    <a:pt x="1970" y="1966"/>
                  </a:cubicBezTo>
                  <a:cubicBezTo>
                    <a:pt x="2169" y="1966"/>
                    <a:pt x="2169" y="1806"/>
                    <a:pt x="2129" y="1667"/>
                  </a:cubicBezTo>
                  <a:cubicBezTo>
                    <a:pt x="2069" y="1508"/>
                    <a:pt x="2049" y="1389"/>
                    <a:pt x="2189" y="1289"/>
                  </a:cubicBezTo>
                  <a:cubicBezTo>
                    <a:pt x="2203" y="1279"/>
                    <a:pt x="2218" y="1274"/>
                    <a:pt x="2233" y="1274"/>
                  </a:cubicBezTo>
                  <a:cubicBezTo>
                    <a:pt x="2317" y="1274"/>
                    <a:pt x="2399" y="1420"/>
                    <a:pt x="2472" y="1420"/>
                  </a:cubicBezTo>
                  <a:cubicBezTo>
                    <a:pt x="2506" y="1420"/>
                    <a:pt x="2538" y="1387"/>
                    <a:pt x="2567" y="1289"/>
                  </a:cubicBezTo>
                  <a:cubicBezTo>
                    <a:pt x="2626" y="1170"/>
                    <a:pt x="2547" y="971"/>
                    <a:pt x="2746" y="931"/>
                  </a:cubicBezTo>
                  <a:cubicBezTo>
                    <a:pt x="2845" y="931"/>
                    <a:pt x="2825" y="1090"/>
                    <a:pt x="2865" y="1130"/>
                  </a:cubicBezTo>
                  <a:cubicBezTo>
                    <a:pt x="2936" y="1201"/>
                    <a:pt x="3037" y="1211"/>
                    <a:pt x="3140" y="1211"/>
                  </a:cubicBezTo>
                  <a:cubicBezTo>
                    <a:pt x="3182" y="1211"/>
                    <a:pt x="3223" y="1210"/>
                    <a:pt x="3263" y="1210"/>
                  </a:cubicBezTo>
                  <a:cubicBezTo>
                    <a:pt x="3322" y="1170"/>
                    <a:pt x="3322" y="1090"/>
                    <a:pt x="3263" y="1031"/>
                  </a:cubicBezTo>
                  <a:lnTo>
                    <a:pt x="3442" y="871"/>
                  </a:lnTo>
                  <a:cubicBezTo>
                    <a:pt x="3561" y="513"/>
                    <a:pt x="4158" y="613"/>
                    <a:pt x="4138" y="135"/>
                  </a:cubicBezTo>
                  <a:cubicBezTo>
                    <a:pt x="4009" y="38"/>
                    <a:pt x="3882" y="0"/>
                    <a:pt x="376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
            <p:cNvSpPr/>
            <p:nvPr/>
          </p:nvSpPr>
          <p:spPr>
            <a:xfrm>
              <a:off x="1250050" y="1253150"/>
              <a:ext cx="50750" cy="123550"/>
            </a:xfrm>
            <a:custGeom>
              <a:avLst/>
              <a:gdLst/>
              <a:ahLst/>
              <a:cxnLst/>
              <a:rect l="l" t="t" r="r" b="b"/>
              <a:pathLst>
                <a:path w="2030" h="4942" extrusionOk="0">
                  <a:moveTo>
                    <a:pt x="896" y="0"/>
                  </a:moveTo>
                  <a:lnTo>
                    <a:pt x="896" y="0"/>
                  </a:lnTo>
                  <a:cubicBezTo>
                    <a:pt x="0" y="279"/>
                    <a:pt x="418" y="995"/>
                    <a:pt x="319" y="1552"/>
                  </a:cubicBezTo>
                  <a:cubicBezTo>
                    <a:pt x="279" y="1671"/>
                    <a:pt x="279" y="1830"/>
                    <a:pt x="339" y="1950"/>
                  </a:cubicBezTo>
                  <a:cubicBezTo>
                    <a:pt x="339" y="2069"/>
                    <a:pt x="378" y="2168"/>
                    <a:pt x="378" y="2268"/>
                  </a:cubicBezTo>
                  <a:cubicBezTo>
                    <a:pt x="577" y="2725"/>
                    <a:pt x="339" y="3223"/>
                    <a:pt x="518" y="3680"/>
                  </a:cubicBezTo>
                  <a:cubicBezTo>
                    <a:pt x="537" y="3819"/>
                    <a:pt x="537" y="3919"/>
                    <a:pt x="577" y="4018"/>
                  </a:cubicBezTo>
                  <a:cubicBezTo>
                    <a:pt x="592" y="4061"/>
                    <a:pt x="606" y="4094"/>
                    <a:pt x="643" y="4094"/>
                  </a:cubicBezTo>
                  <a:cubicBezTo>
                    <a:pt x="657" y="4094"/>
                    <a:pt x="674" y="4089"/>
                    <a:pt x="697" y="4078"/>
                  </a:cubicBezTo>
                  <a:cubicBezTo>
                    <a:pt x="776" y="4058"/>
                    <a:pt x="796" y="4018"/>
                    <a:pt x="796" y="3939"/>
                  </a:cubicBezTo>
                  <a:lnTo>
                    <a:pt x="876" y="3939"/>
                  </a:lnTo>
                  <a:lnTo>
                    <a:pt x="836" y="4018"/>
                  </a:lnTo>
                  <a:cubicBezTo>
                    <a:pt x="796" y="4058"/>
                    <a:pt x="736" y="4118"/>
                    <a:pt x="697" y="4178"/>
                  </a:cubicBezTo>
                  <a:lnTo>
                    <a:pt x="697" y="4257"/>
                  </a:lnTo>
                  <a:lnTo>
                    <a:pt x="736" y="4337"/>
                  </a:lnTo>
                  <a:lnTo>
                    <a:pt x="796" y="4376"/>
                  </a:lnTo>
                  <a:lnTo>
                    <a:pt x="796" y="4456"/>
                  </a:lnTo>
                  <a:cubicBezTo>
                    <a:pt x="816" y="4555"/>
                    <a:pt x="896" y="4635"/>
                    <a:pt x="935" y="4715"/>
                  </a:cubicBezTo>
                  <a:lnTo>
                    <a:pt x="935" y="4735"/>
                  </a:lnTo>
                  <a:cubicBezTo>
                    <a:pt x="1015" y="4754"/>
                    <a:pt x="1075" y="4814"/>
                    <a:pt x="1094" y="4874"/>
                  </a:cubicBezTo>
                  <a:lnTo>
                    <a:pt x="1114" y="4914"/>
                  </a:lnTo>
                  <a:cubicBezTo>
                    <a:pt x="1157" y="4928"/>
                    <a:pt x="1199" y="4942"/>
                    <a:pt x="1248" y="4942"/>
                  </a:cubicBezTo>
                  <a:cubicBezTo>
                    <a:pt x="1268" y="4942"/>
                    <a:pt x="1290" y="4939"/>
                    <a:pt x="1313" y="4933"/>
                  </a:cubicBezTo>
                  <a:cubicBezTo>
                    <a:pt x="1512" y="4774"/>
                    <a:pt x="1811" y="4814"/>
                    <a:pt x="1990" y="4615"/>
                  </a:cubicBezTo>
                  <a:cubicBezTo>
                    <a:pt x="2010" y="4555"/>
                    <a:pt x="2029" y="4476"/>
                    <a:pt x="2029" y="4416"/>
                  </a:cubicBezTo>
                  <a:cubicBezTo>
                    <a:pt x="1990" y="4337"/>
                    <a:pt x="1970" y="4277"/>
                    <a:pt x="1890" y="4237"/>
                  </a:cubicBezTo>
                  <a:cubicBezTo>
                    <a:pt x="1711" y="4158"/>
                    <a:pt x="1572" y="4038"/>
                    <a:pt x="1492" y="3859"/>
                  </a:cubicBezTo>
                  <a:cubicBezTo>
                    <a:pt x="1313" y="3382"/>
                    <a:pt x="1273" y="2865"/>
                    <a:pt x="1114" y="2367"/>
                  </a:cubicBezTo>
                  <a:cubicBezTo>
                    <a:pt x="876" y="1591"/>
                    <a:pt x="1134" y="776"/>
                    <a:pt x="8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
            <p:cNvSpPr/>
            <p:nvPr/>
          </p:nvSpPr>
          <p:spPr>
            <a:xfrm>
              <a:off x="1094375" y="1750850"/>
              <a:ext cx="23400" cy="134050"/>
            </a:xfrm>
            <a:custGeom>
              <a:avLst/>
              <a:gdLst/>
              <a:ahLst/>
              <a:cxnLst/>
              <a:rect l="l" t="t" r="r" b="b"/>
              <a:pathLst>
                <a:path w="936" h="5362" extrusionOk="0">
                  <a:moveTo>
                    <a:pt x="384" y="1"/>
                  </a:moveTo>
                  <a:cubicBezTo>
                    <a:pt x="171" y="1"/>
                    <a:pt x="180" y="288"/>
                    <a:pt x="100" y="462"/>
                  </a:cubicBezTo>
                  <a:cubicBezTo>
                    <a:pt x="61" y="641"/>
                    <a:pt x="61" y="820"/>
                    <a:pt x="80" y="979"/>
                  </a:cubicBezTo>
                  <a:cubicBezTo>
                    <a:pt x="180" y="1218"/>
                    <a:pt x="61" y="1437"/>
                    <a:pt x="80" y="1656"/>
                  </a:cubicBezTo>
                  <a:cubicBezTo>
                    <a:pt x="100" y="2730"/>
                    <a:pt x="1" y="3804"/>
                    <a:pt x="339" y="4839"/>
                  </a:cubicBezTo>
                  <a:lnTo>
                    <a:pt x="339" y="5018"/>
                  </a:lnTo>
                  <a:cubicBezTo>
                    <a:pt x="267" y="5198"/>
                    <a:pt x="260" y="5361"/>
                    <a:pt x="466" y="5361"/>
                  </a:cubicBezTo>
                  <a:cubicBezTo>
                    <a:pt x="488" y="5361"/>
                    <a:pt x="512" y="5360"/>
                    <a:pt x="538" y="5356"/>
                  </a:cubicBezTo>
                  <a:cubicBezTo>
                    <a:pt x="737" y="5137"/>
                    <a:pt x="757" y="4839"/>
                    <a:pt x="856" y="4560"/>
                  </a:cubicBezTo>
                  <a:cubicBezTo>
                    <a:pt x="936" y="3068"/>
                    <a:pt x="836" y="1556"/>
                    <a:pt x="598" y="64"/>
                  </a:cubicBezTo>
                  <a:cubicBezTo>
                    <a:pt x="508" y="20"/>
                    <a:pt x="439" y="1"/>
                    <a:pt x="38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
            <p:cNvSpPr/>
            <p:nvPr/>
          </p:nvSpPr>
          <p:spPr>
            <a:xfrm>
              <a:off x="1578275" y="852300"/>
              <a:ext cx="141275" cy="45900"/>
            </a:xfrm>
            <a:custGeom>
              <a:avLst/>
              <a:gdLst/>
              <a:ahLst/>
              <a:cxnLst/>
              <a:rect l="l" t="t" r="r" b="b"/>
              <a:pathLst>
                <a:path w="5651" h="1836" extrusionOk="0">
                  <a:moveTo>
                    <a:pt x="4775" y="1"/>
                  </a:moveTo>
                  <a:cubicBezTo>
                    <a:pt x="4596" y="80"/>
                    <a:pt x="4417" y="60"/>
                    <a:pt x="4258" y="120"/>
                  </a:cubicBezTo>
                  <a:cubicBezTo>
                    <a:pt x="4178" y="160"/>
                    <a:pt x="4118" y="180"/>
                    <a:pt x="4059" y="199"/>
                  </a:cubicBezTo>
                  <a:cubicBezTo>
                    <a:pt x="3959" y="319"/>
                    <a:pt x="3800" y="319"/>
                    <a:pt x="3661" y="319"/>
                  </a:cubicBezTo>
                  <a:cubicBezTo>
                    <a:pt x="3502" y="359"/>
                    <a:pt x="3362" y="299"/>
                    <a:pt x="3223" y="418"/>
                  </a:cubicBezTo>
                  <a:cubicBezTo>
                    <a:pt x="2825" y="597"/>
                    <a:pt x="2328" y="398"/>
                    <a:pt x="2010" y="796"/>
                  </a:cubicBezTo>
                  <a:cubicBezTo>
                    <a:pt x="1632" y="896"/>
                    <a:pt x="1274" y="975"/>
                    <a:pt x="935" y="1154"/>
                  </a:cubicBezTo>
                  <a:cubicBezTo>
                    <a:pt x="851" y="1222"/>
                    <a:pt x="748" y="1232"/>
                    <a:pt x="643" y="1232"/>
                  </a:cubicBezTo>
                  <a:cubicBezTo>
                    <a:pt x="598" y="1232"/>
                    <a:pt x="552" y="1230"/>
                    <a:pt x="508" y="1230"/>
                  </a:cubicBezTo>
                  <a:cubicBezTo>
                    <a:pt x="411" y="1230"/>
                    <a:pt x="317" y="1239"/>
                    <a:pt x="239" y="1294"/>
                  </a:cubicBezTo>
                  <a:cubicBezTo>
                    <a:pt x="226" y="1307"/>
                    <a:pt x="202" y="1330"/>
                    <a:pt x="170" y="1330"/>
                  </a:cubicBezTo>
                  <a:cubicBezTo>
                    <a:pt x="155" y="1330"/>
                    <a:pt x="138" y="1326"/>
                    <a:pt x="120" y="1313"/>
                  </a:cubicBezTo>
                  <a:cubicBezTo>
                    <a:pt x="20" y="1373"/>
                    <a:pt x="1" y="1413"/>
                    <a:pt x="40" y="1512"/>
                  </a:cubicBezTo>
                  <a:cubicBezTo>
                    <a:pt x="180" y="1672"/>
                    <a:pt x="299" y="1751"/>
                    <a:pt x="478" y="1791"/>
                  </a:cubicBezTo>
                  <a:cubicBezTo>
                    <a:pt x="583" y="1822"/>
                    <a:pt x="684" y="1835"/>
                    <a:pt x="782" y="1835"/>
                  </a:cubicBezTo>
                  <a:cubicBezTo>
                    <a:pt x="1001" y="1835"/>
                    <a:pt x="1207" y="1768"/>
                    <a:pt x="1413" y="1672"/>
                  </a:cubicBezTo>
                  <a:cubicBezTo>
                    <a:pt x="1592" y="1592"/>
                    <a:pt x="1771" y="1512"/>
                    <a:pt x="1930" y="1492"/>
                  </a:cubicBezTo>
                  <a:cubicBezTo>
                    <a:pt x="1990" y="1492"/>
                    <a:pt x="2069" y="1473"/>
                    <a:pt x="2129" y="1453"/>
                  </a:cubicBezTo>
                  <a:cubicBezTo>
                    <a:pt x="2268" y="1393"/>
                    <a:pt x="2408" y="1373"/>
                    <a:pt x="2527" y="1313"/>
                  </a:cubicBezTo>
                  <a:cubicBezTo>
                    <a:pt x="2606" y="1294"/>
                    <a:pt x="2666" y="1274"/>
                    <a:pt x="2726" y="1254"/>
                  </a:cubicBezTo>
                  <a:cubicBezTo>
                    <a:pt x="2905" y="1194"/>
                    <a:pt x="3064" y="1174"/>
                    <a:pt x="3223" y="1115"/>
                  </a:cubicBezTo>
                  <a:cubicBezTo>
                    <a:pt x="3382" y="1095"/>
                    <a:pt x="3482" y="1015"/>
                    <a:pt x="3601" y="955"/>
                  </a:cubicBezTo>
                  <a:cubicBezTo>
                    <a:pt x="3720" y="896"/>
                    <a:pt x="3860" y="836"/>
                    <a:pt x="3979" y="816"/>
                  </a:cubicBezTo>
                  <a:lnTo>
                    <a:pt x="4277" y="756"/>
                  </a:lnTo>
                  <a:cubicBezTo>
                    <a:pt x="4397" y="697"/>
                    <a:pt x="4556" y="677"/>
                    <a:pt x="4675" y="657"/>
                  </a:cubicBezTo>
                  <a:lnTo>
                    <a:pt x="4974" y="577"/>
                  </a:lnTo>
                  <a:cubicBezTo>
                    <a:pt x="5153" y="518"/>
                    <a:pt x="5312" y="498"/>
                    <a:pt x="5491" y="418"/>
                  </a:cubicBezTo>
                  <a:cubicBezTo>
                    <a:pt x="5551" y="398"/>
                    <a:pt x="5590" y="359"/>
                    <a:pt x="5650" y="279"/>
                  </a:cubicBezTo>
                  <a:cubicBezTo>
                    <a:pt x="5511" y="80"/>
                    <a:pt x="5292" y="120"/>
                    <a:pt x="5093" y="100"/>
                  </a:cubicBezTo>
                  <a:cubicBezTo>
                    <a:pt x="5013" y="20"/>
                    <a:pt x="4914" y="20"/>
                    <a:pt x="47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
            <p:cNvSpPr/>
            <p:nvPr/>
          </p:nvSpPr>
          <p:spPr>
            <a:xfrm>
              <a:off x="1318175" y="1205075"/>
              <a:ext cx="94025" cy="35150"/>
            </a:xfrm>
            <a:custGeom>
              <a:avLst/>
              <a:gdLst/>
              <a:ahLst/>
              <a:cxnLst/>
              <a:rect l="l" t="t" r="r" b="b"/>
              <a:pathLst>
                <a:path w="3761" h="1406" extrusionOk="0">
                  <a:moveTo>
                    <a:pt x="3297" y="1"/>
                  </a:moveTo>
                  <a:cubicBezTo>
                    <a:pt x="3205" y="1"/>
                    <a:pt x="3119" y="20"/>
                    <a:pt x="3044" y="73"/>
                  </a:cubicBezTo>
                  <a:cubicBezTo>
                    <a:pt x="2945" y="173"/>
                    <a:pt x="2786" y="133"/>
                    <a:pt x="2686" y="212"/>
                  </a:cubicBezTo>
                  <a:lnTo>
                    <a:pt x="2348" y="212"/>
                  </a:lnTo>
                  <a:cubicBezTo>
                    <a:pt x="2348" y="212"/>
                    <a:pt x="2348" y="192"/>
                    <a:pt x="2288" y="192"/>
                  </a:cubicBezTo>
                  <a:cubicBezTo>
                    <a:pt x="2268" y="192"/>
                    <a:pt x="2229" y="212"/>
                    <a:pt x="2189" y="232"/>
                  </a:cubicBezTo>
                  <a:cubicBezTo>
                    <a:pt x="1791" y="371"/>
                    <a:pt x="1393" y="411"/>
                    <a:pt x="995" y="570"/>
                  </a:cubicBezTo>
                  <a:cubicBezTo>
                    <a:pt x="896" y="590"/>
                    <a:pt x="796" y="590"/>
                    <a:pt x="697" y="610"/>
                  </a:cubicBezTo>
                  <a:cubicBezTo>
                    <a:pt x="578" y="670"/>
                    <a:pt x="438" y="670"/>
                    <a:pt x="299" y="729"/>
                  </a:cubicBezTo>
                  <a:cubicBezTo>
                    <a:pt x="259" y="769"/>
                    <a:pt x="180" y="769"/>
                    <a:pt x="140" y="769"/>
                  </a:cubicBezTo>
                  <a:cubicBezTo>
                    <a:pt x="60" y="809"/>
                    <a:pt x="40" y="869"/>
                    <a:pt x="40" y="928"/>
                  </a:cubicBezTo>
                  <a:cubicBezTo>
                    <a:pt x="80" y="1088"/>
                    <a:pt x="1" y="1227"/>
                    <a:pt x="140" y="1366"/>
                  </a:cubicBezTo>
                  <a:cubicBezTo>
                    <a:pt x="200" y="1386"/>
                    <a:pt x="279" y="1406"/>
                    <a:pt x="359" y="1406"/>
                  </a:cubicBezTo>
                  <a:cubicBezTo>
                    <a:pt x="1154" y="1267"/>
                    <a:pt x="1930" y="1028"/>
                    <a:pt x="2726" y="889"/>
                  </a:cubicBezTo>
                  <a:cubicBezTo>
                    <a:pt x="3084" y="809"/>
                    <a:pt x="3581" y="789"/>
                    <a:pt x="3760" y="272"/>
                  </a:cubicBezTo>
                  <a:lnTo>
                    <a:pt x="3542" y="33"/>
                  </a:lnTo>
                  <a:cubicBezTo>
                    <a:pt x="3459" y="15"/>
                    <a:pt x="3376" y="1"/>
                    <a:pt x="32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
            <p:cNvSpPr/>
            <p:nvPr/>
          </p:nvSpPr>
          <p:spPr>
            <a:xfrm>
              <a:off x="2538600" y="2142175"/>
              <a:ext cx="59200" cy="28575"/>
            </a:xfrm>
            <a:custGeom>
              <a:avLst/>
              <a:gdLst/>
              <a:ahLst/>
              <a:cxnLst/>
              <a:rect l="l" t="t" r="r" b="b"/>
              <a:pathLst>
                <a:path w="2368" h="1143" extrusionOk="0">
                  <a:moveTo>
                    <a:pt x="1898" y="0"/>
                  </a:moveTo>
                  <a:cubicBezTo>
                    <a:pt x="1868" y="0"/>
                    <a:pt x="1839" y="3"/>
                    <a:pt x="1811" y="7"/>
                  </a:cubicBezTo>
                  <a:cubicBezTo>
                    <a:pt x="1592" y="27"/>
                    <a:pt x="1393" y="47"/>
                    <a:pt x="1174" y="87"/>
                  </a:cubicBezTo>
                  <a:cubicBezTo>
                    <a:pt x="697" y="206"/>
                    <a:pt x="140" y="186"/>
                    <a:pt x="0" y="823"/>
                  </a:cubicBezTo>
                  <a:cubicBezTo>
                    <a:pt x="62" y="1054"/>
                    <a:pt x="207" y="1142"/>
                    <a:pt x="381" y="1142"/>
                  </a:cubicBezTo>
                  <a:cubicBezTo>
                    <a:pt x="431" y="1142"/>
                    <a:pt x="484" y="1135"/>
                    <a:pt x="537" y="1121"/>
                  </a:cubicBezTo>
                  <a:cubicBezTo>
                    <a:pt x="677" y="1101"/>
                    <a:pt x="816" y="1101"/>
                    <a:pt x="935" y="1022"/>
                  </a:cubicBezTo>
                  <a:cubicBezTo>
                    <a:pt x="963" y="994"/>
                    <a:pt x="992" y="966"/>
                    <a:pt x="1027" y="966"/>
                  </a:cubicBezTo>
                  <a:cubicBezTo>
                    <a:pt x="1041" y="966"/>
                    <a:pt x="1057" y="970"/>
                    <a:pt x="1075" y="982"/>
                  </a:cubicBezTo>
                  <a:cubicBezTo>
                    <a:pt x="1194" y="902"/>
                    <a:pt x="1353" y="922"/>
                    <a:pt x="1472" y="823"/>
                  </a:cubicBezTo>
                  <a:cubicBezTo>
                    <a:pt x="1494" y="790"/>
                    <a:pt x="1522" y="775"/>
                    <a:pt x="1550" y="775"/>
                  </a:cubicBezTo>
                  <a:cubicBezTo>
                    <a:pt x="1572" y="775"/>
                    <a:pt x="1594" y="785"/>
                    <a:pt x="1612" y="803"/>
                  </a:cubicBezTo>
                  <a:cubicBezTo>
                    <a:pt x="1711" y="743"/>
                    <a:pt x="1850" y="704"/>
                    <a:pt x="1970" y="644"/>
                  </a:cubicBezTo>
                  <a:cubicBezTo>
                    <a:pt x="2208" y="524"/>
                    <a:pt x="2368" y="385"/>
                    <a:pt x="2189" y="87"/>
                  </a:cubicBezTo>
                  <a:cubicBezTo>
                    <a:pt x="2097" y="26"/>
                    <a:pt x="1995" y="0"/>
                    <a:pt x="18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
            <p:cNvSpPr/>
            <p:nvPr/>
          </p:nvSpPr>
          <p:spPr>
            <a:xfrm>
              <a:off x="1126700" y="1947850"/>
              <a:ext cx="37625" cy="65825"/>
            </a:xfrm>
            <a:custGeom>
              <a:avLst/>
              <a:gdLst/>
              <a:ahLst/>
              <a:cxnLst/>
              <a:rect l="l" t="t" r="r" b="b"/>
              <a:pathLst>
                <a:path w="1505" h="2633" extrusionOk="0">
                  <a:moveTo>
                    <a:pt x="236" y="1"/>
                  </a:moveTo>
                  <a:cubicBezTo>
                    <a:pt x="161" y="1"/>
                    <a:pt x="95" y="46"/>
                    <a:pt x="41" y="181"/>
                  </a:cubicBezTo>
                  <a:cubicBezTo>
                    <a:pt x="41" y="281"/>
                    <a:pt x="1" y="420"/>
                    <a:pt x="81" y="539"/>
                  </a:cubicBezTo>
                  <a:cubicBezTo>
                    <a:pt x="140" y="579"/>
                    <a:pt x="140" y="639"/>
                    <a:pt x="140" y="679"/>
                  </a:cubicBezTo>
                  <a:cubicBezTo>
                    <a:pt x="200" y="818"/>
                    <a:pt x="200" y="957"/>
                    <a:pt x="279" y="1076"/>
                  </a:cubicBezTo>
                  <a:lnTo>
                    <a:pt x="279" y="1116"/>
                  </a:lnTo>
                  <a:cubicBezTo>
                    <a:pt x="399" y="1196"/>
                    <a:pt x="359" y="1355"/>
                    <a:pt x="478" y="1434"/>
                  </a:cubicBezTo>
                  <a:cubicBezTo>
                    <a:pt x="558" y="1554"/>
                    <a:pt x="538" y="1713"/>
                    <a:pt x="657" y="1812"/>
                  </a:cubicBezTo>
                  <a:cubicBezTo>
                    <a:pt x="737" y="1852"/>
                    <a:pt x="777" y="1932"/>
                    <a:pt x="856" y="1991"/>
                  </a:cubicBezTo>
                  <a:cubicBezTo>
                    <a:pt x="876" y="2051"/>
                    <a:pt x="936" y="2111"/>
                    <a:pt x="976" y="2111"/>
                  </a:cubicBezTo>
                  <a:lnTo>
                    <a:pt x="996" y="2131"/>
                  </a:lnTo>
                  <a:cubicBezTo>
                    <a:pt x="1055" y="2210"/>
                    <a:pt x="1115" y="2250"/>
                    <a:pt x="1115" y="2350"/>
                  </a:cubicBezTo>
                  <a:cubicBezTo>
                    <a:pt x="1155" y="2449"/>
                    <a:pt x="1175" y="2529"/>
                    <a:pt x="1195" y="2628"/>
                  </a:cubicBezTo>
                  <a:cubicBezTo>
                    <a:pt x="1218" y="2631"/>
                    <a:pt x="1240" y="2632"/>
                    <a:pt x="1260" y="2632"/>
                  </a:cubicBezTo>
                  <a:cubicBezTo>
                    <a:pt x="1504" y="2632"/>
                    <a:pt x="1456" y="2416"/>
                    <a:pt x="1493" y="2250"/>
                  </a:cubicBezTo>
                  <a:cubicBezTo>
                    <a:pt x="1493" y="2171"/>
                    <a:pt x="1493" y="2111"/>
                    <a:pt x="1473" y="2031"/>
                  </a:cubicBezTo>
                  <a:cubicBezTo>
                    <a:pt x="1453" y="1932"/>
                    <a:pt x="1393" y="1832"/>
                    <a:pt x="1354" y="1733"/>
                  </a:cubicBezTo>
                  <a:cubicBezTo>
                    <a:pt x="1314" y="1653"/>
                    <a:pt x="1274" y="1614"/>
                    <a:pt x="1254" y="1534"/>
                  </a:cubicBezTo>
                  <a:lnTo>
                    <a:pt x="1095" y="1236"/>
                  </a:lnTo>
                  <a:cubicBezTo>
                    <a:pt x="896" y="858"/>
                    <a:pt x="856" y="420"/>
                    <a:pt x="538" y="122"/>
                  </a:cubicBezTo>
                  <a:cubicBezTo>
                    <a:pt x="429" y="67"/>
                    <a:pt x="326" y="1"/>
                    <a:pt x="2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
            <p:cNvSpPr/>
            <p:nvPr/>
          </p:nvSpPr>
          <p:spPr>
            <a:xfrm>
              <a:off x="1280375" y="1364050"/>
              <a:ext cx="52250" cy="23650"/>
            </a:xfrm>
            <a:custGeom>
              <a:avLst/>
              <a:gdLst/>
              <a:ahLst/>
              <a:cxnLst/>
              <a:rect l="l" t="t" r="r" b="b"/>
              <a:pathLst>
                <a:path w="2090" h="946" extrusionOk="0">
                  <a:moveTo>
                    <a:pt x="1095" y="0"/>
                  </a:moveTo>
                  <a:cubicBezTo>
                    <a:pt x="976" y="0"/>
                    <a:pt x="876" y="60"/>
                    <a:pt x="777" y="139"/>
                  </a:cubicBezTo>
                  <a:cubicBezTo>
                    <a:pt x="684" y="170"/>
                    <a:pt x="579" y="238"/>
                    <a:pt x="471" y="238"/>
                  </a:cubicBezTo>
                  <a:cubicBezTo>
                    <a:pt x="440" y="238"/>
                    <a:pt x="410" y="232"/>
                    <a:pt x="379" y="219"/>
                  </a:cubicBezTo>
                  <a:cubicBezTo>
                    <a:pt x="336" y="207"/>
                    <a:pt x="298" y="201"/>
                    <a:pt x="266" y="201"/>
                  </a:cubicBezTo>
                  <a:cubicBezTo>
                    <a:pt x="88" y="201"/>
                    <a:pt x="54" y="369"/>
                    <a:pt x="21" y="537"/>
                  </a:cubicBezTo>
                  <a:lnTo>
                    <a:pt x="1" y="617"/>
                  </a:lnTo>
                  <a:lnTo>
                    <a:pt x="60" y="676"/>
                  </a:lnTo>
                  <a:cubicBezTo>
                    <a:pt x="200" y="836"/>
                    <a:pt x="438" y="716"/>
                    <a:pt x="617" y="836"/>
                  </a:cubicBezTo>
                  <a:lnTo>
                    <a:pt x="677" y="836"/>
                  </a:lnTo>
                  <a:cubicBezTo>
                    <a:pt x="755" y="813"/>
                    <a:pt x="839" y="785"/>
                    <a:pt x="919" y="785"/>
                  </a:cubicBezTo>
                  <a:cubicBezTo>
                    <a:pt x="982" y="785"/>
                    <a:pt x="1042" y="803"/>
                    <a:pt x="1095" y="856"/>
                  </a:cubicBezTo>
                  <a:cubicBezTo>
                    <a:pt x="1150" y="924"/>
                    <a:pt x="1214" y="945"/>
                    <a:pt x="1288" y="945"/>
                  </a:cubicBezTo>
                  <a:cubicBezTo>
                    <a:pt x="1321" y="945"/>
                    <a:pt x="1356" y="941"/>
                    <a:pt x="1393" y="935"/>
                  </a:cubicBezTo>
                  <a:cubicBezTo>
                    <a:pt x="1552" y="696"/>
                    <a:pt x="2090" y="796"/>
                    <a:pt x="1970" y="299"/>
                  </a:cubicBezTo>
                  <a:cubicBezTo>
                    <a:pt x="1811" y="179"/>
                    <a:pt x="1612" y="100"/>
                    <a:pt x="1453" y="40"/>
                  </a:cubicBezTo>
                  <a:cubicBezTo>
                    <a:pt x="1354" y="0"/>
                    <a:pt x="1214" y="0"/>
                    <a:pt x="109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
            <p:cNvSpPr/>
            <p:nvPr/>
          </p:nvSpPr>
          <p:spPr>
            <a:xfrm>
              <a:off x="1098375" y="1683875"/>
              <a:ext cx="20900" cy="79050"/>
            </a:xfrm>
            <a:custGeom>
              <a:avLst/>
              <a:gdLst/>
              <a:ahLst/>
              <a:cxnLst/>
              <a:rect l="l" t="t" r="r" b="b"/>
              <a:pathLst>
                <a:path w="836" h="3162" extrusionOk="0">
                  <a:moveTo>
                    <a:pt x="350" y="0"/>
                  </a:moveTo>
                  <a:cubicBezTo>
                    <a:pt x="307" y="0"/>
                    <a:pt x="270" y="25"/>
                    <a:pt x="239" y="78"/>
                  </a:cubicBezTo>
                  <a:lnTo>
                    <a:pt x="239" y="157"/>
                  </a:lnTo>
                  <a:lnTo>
                    <a:pt x="219" y="217"/>
                  </a:lnTo>
                  <a:cubicBezTo>
                    <a:pt x="0" y="774"/>
                    <a:pt x="279" y="1371"/>
                    <a:pt x="40" y="1948"/>
                  </a:cubicBezTo>
                  <a:lnTo>
                    <a:pt x="40" y="3161"/>
                  </a:lnTo>
                  <a:cubicBezTo>
                    <a:pt x="239" y="3042"/>
                    <a:pt x="139" y="2743"/>
                    <a:pt x="398" y="2644"/>
                  </a:cubicBezTo>
                  <a:cubicBezTo>
                    <a:pt x="836" y="2226"/>
                    <a:pt x="816" y="1709"/>
                    <a:pt x="736" y="1152"/>
                  </a:cubicBezTo>
                  <a:cubicBezTo>
                    <a:pt x="597" y="774"/>
                    <a:pt x="696" y="376"/>
                    <a:pt x="477" y="58"/>
                  </a:cubicBezTo>
                  <a:cubicBezTo>
                    <a:pt x="431" y="20"/>
                    <a:pt x="388" y="0"/>
                    <a:pt x="3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
            <p:cNvSpPr/>
            <p:nvPr/>
          </p:nvSpPr>
          <p:spPr>
            <a:xfrm>
              <a:off x="2125825" y="2131025"/>
              <a:ext cx="51750" cy="26750"/>
            </a:xfrm>
            <a:custGeom>
              <a:avLst/>
              <a:gdLst/>
              <a:ahLst/>
              <a:cxnLst/>
              <a:rect l="l" t="t" r="r" b="b"/>
              <a:pathLst>
                <a:path w="2070" h="1070" extrusionOk="0">
                  <a:moveTo>
                    <a:pt x="637" y="1"/>
                  </a:moveTo>
                  <a:cubicBezTo>
                    <a:pt x="582" y="1"/>
                    <a:pt x="528" y="6"/>
                    <a:pt x="478" y="16"/>
                  </a:cubicBezTo>
                  <a:cubicBezTo>
                    <a:pt x="398" y="16"/>
                    <a:pt x="319" y="55"/>
                    <a:pt x="279" y="95"/>
                  </a:cubicBezTo>
                  <a:cubicBezTo>
                    <a:pt x="279" y="135"/>
                    <a:pt x="239" y="155"/>
                    <a:pt x="219" y="175"/>
                  </a:cubicBezTo>
                  <a:cubicBezTo>
                    <a:pt x="199" y="254"/>
                    <a:pt x="219" y="334"/>
                    <a:pt x="239" y="374"/>
                  </a:cubicBezTo>
                  <a:cubicBezTo>
                    <a:pt x="279" y="433"/>
                    <a:pt x="299" y="493"/>
                    <a:pt x="279" y="553"/>
                  </a:cubicBezTo>
                  <a:cubicBezTo>
                    <a:pt x="219" y="593"/>
                    <a:pt x="179" y="632"/>
                    <a:pt x="120" y="672"/>
                  </a:cubicBezTo>
                  <a:lnTo>
                    <a:pt x="100" y="712"/>
                  </a:lnTo>
                  <a:cubicBezTo>
                    <a:pt x="0" y="791"/>
                    <a:pt x="20" y="851"/>
                    <a:pt x="120" y="871"/>
                  </a:cubicBezTo>
                  <a:lnTo>
                    <a:pt x="100" y="871"/>
                  </a:lnTo>
                  <a:cubicBezTo>
                    <a:pt x="241" y="975"/>
                    <a:pt x="397" y="999"/>
                    <a:pt x="556" y="999"/>
                  </a:cubicBezTo>
                  <a:cubicBezTo>
                    <a:pt x="687" y="999"/>
                    <a:pt x="821" y="983"/>
                    <a:pt x="953" y="983"/>
                  </a:cubicBezTo>
                  <a:cubicBezTo>
                    <a:pt x="1091" y="983"/>
                    <a:pt x="1226" y="1000"/>
                    <a:pt x="1353" y="1070"/>
                  </a:cubicBezTo>
                  <a:cubicBezTo>
                    <a:pt x="1363" y="1060"/>
                    <a:pt x="1373" y="1055"/>
                    <a:pt x="1388" y="1055"/>
                  </a:cubicBezTo>
                  <a:cubicBezTo>
                    <a:pt x="1403" y="1055"/>
                    <a:pt x="1423" y="1060"/>
                    <a:pt x="1453" y="1070"/>
                  </a:cubicBezTo>
                  <a:cubicBezTo>
                    <a:pt x="1572" y="990"/>
                    <a:pt x="1711" y="1050"/>
                    <a:pt x="1850" y="951"/>
                  </a:cubicBezTo>
                  <a:cubicBezTo>
                    <a:pt x="1890" y="811"/>
                    <a:pt x="1910" y="692"/>
                    <a:pt x="2010" y="593"/>
                  </a:cubicBezTo>
                  <a:cubicBezTo>
                    <a:pt x="2069" y="513"/>
                    <a:pt x="2069" y="473"/>
                    <a:pt x="2069" y="394"/>
                  </a:cubicBezTo>
                  <a:cubicBezTo>
                    <a:pt x="2010" y="314"/>
                    <a:pt x="1970" y="274"/>
                    <a:pt x="1910" y="254"/>
                  </a:cubicBezTo>
                  <a:cubicBezTo>
                    <a:pt x="1811" y="195"/>
                    <a:pt x="1711" y="175"/>
                    <a:pt x="1612" y="175"/>
                  </a:cubicBezTo>
                  <a:cubicBezTo>
                    <a:pt x="1393" y="175"/>
                    <a:pt x="1194" y="155"/>
                    <a:pt x="995" y="75"/>
                  </a:cubicBezTo>
                  <a:cubicBezTo>
                    <a:pt x="955" y="55"/>
                    <a:pt x="876" y="16"/>
                    <a:pt x="796" y="16"/>
                  </a:cubicBezTo>
                  <a:cubicBezTo>
                    <a:pt x="746" y="6"/>
                    <a:pt x="692" y="1"/>
                    <a:pt x="6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
            <p:cNvSpPr/>
            <p:nvPr/>
          </p:nvSpPr>
          <p:spPr>
            <a:xfrm>
              <a:off x="1557875" y="888175"/>
              <a:ext cx="29875" cy="54650"/>
            </a:xfrm>
            <a:custGeom>
              <a:avLst/>
              <a:gdLst/>
              <a:ahLst/>
              <a:cxnLst/>
              <a:rect l="l" t="t" r="r" b="b"/>
              <a:pathLst>
                <a:path w="1195" h="2186" extrusionOk="0">
                  <a:moveTo>
                    <a:pt x="468" y="0"/>
                  </a:moveTo>
                  <a:cubicBezTo>
                    <a:pt x="383" y="0"/>
                    <a:pt x="303" y="22"/>
                    <a:pt x="240" y="117"/>
                  </a:cubicBezTo>
                  <a:lnTo>
                    <a:pt x="260" y="77"/>
                  </a:lnTo>
                  <a:lnTo>
                    <a:pt x="260" y="77"/>
                  </a:lnTo>
                  <a:cubicBezTo>
                    <a:pt x="1" y="316"/>
                    <a:pt x="279" y="555"/>
                    <a:pt x="240" y="774"/>
                  </a:cubicBezTo>
                  <a:cubicBezTo>
                    <a:pt x="240" y="833"/>
                    <a:pt x="220" y="913"/>
                    <a:pt x="220" y="953"/>
                  </a:cubicBezTo>
                  <a:cubicBezTo>
                    <a:pt x="100" y="1211"/>
                    <a:pt x="160" y="1510"/>
                    <a:pt x="140" y="1768"/>
                  </a:cubicBezTo>
                  <a:cubicBezTo>
                    <a:pt x="226" y="1940"/>
                    <a:pt x="238" y="2186"/>
                    <a:pt x="470" y="2186"/>
                  </a:cubicBezTo>
                  <a:cubicBezTo>
                    <a:pt x="507" y="2186"/>
                    <a:pt x="549" y="2180"/>
                    <a:pt x="598" y="2166"/>
                  </a:cubicBezTo>
                  <a:cubicBezTo>
                    <a:pt x="817" y="1927"/>
                    <a:pt x="757" y="1609"/>
                    <a:pt x="797" y="1311"/>
                  </a:cubicBezTo>
                  <a:cubicBezTo>
                    <a:pt x="797" y="1032"/>
                    <a:pt x="896" y="774"/>
                    <a:pt x="1055" y="555"/>
                  </a:cubicBezTo>
                  <a:cubicBezTo>
                    <a:pt x="1135" y="455"/>
                    <a:pt x="1194" y="356"/>
                    <a:pt x="1115" y="237"/>
                  </a:cubicBezTo>
                  <a:cubicBezTo>
                    <a:pt x="956" y="177"/>
                    <a:pt x="836" y="77"/>
                    <a:pt x="697" y="18"/>
                  </a:cubicBezTo>
                  <a:cubicBezTo>
                    <a:pt x="622" y="18"/>
                    <a:pt x="543" y="0"/>
                    <a:pt x="4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
            <p:cNvSpPr/>
            <p:nvPr/>
          </p:nvSpPr>
          <p:spPr>
            <a:xfrm>
              <a:off x="2966775" y="859275"/>
              <a:ext cx="26900" cy="56700"/>
            </a:xfrm>
            <a:custGeom>
              <a:avLst/>
              <a:gdLst/>
              <a:ahLst/>
              <a:cxnLst/>
              <a:rect l="l" t="t" r="r" b="b"/>
              <a:pathLst>
                <a:path w="1076" h="2268" extrusionOk="0">
                  <a:moveTo>
                    <a:pt x="359" y="0"/>
                  </a:moveTo>
                  <a:cubicBezTo>
                    <a:pt x="61" y="179"/>
                    <a:pt x="200" y="497"/>
                    <a:pt x="100" y="716"/>
                  </a:cubicBezTo>
                  <a:cubicBezTo>
                    <a:pt x="81" y="796"/>
                    <a:pt x="81" y="875"/>
                    <a:pt x="61" y="935"/>
                  </a:cubicBezTo>
                  <a:cubicBezTo>
                    <a:pt x="61" y="1094"/>
                    <a:pt x="1" y="1273"/>
                    <a:pt x="140" y="1393"/>
                  </a:cubicBezTo>
                  <a:lnTo>
                    <a:pt x="160" y="1432"/>
                  </a:lnTo>
                  <a:lnTo>
                    <a:pt x="160" y="1512"/>
                  </a:lnTo>
                  <a:cubicBezTo>
                    <a:pt x="200" y="1611"/>
                    <a:pt x="260" y="1671"/>
                    <a:pt x="299" y="1731"/>
                  </a:cubicBezTo>
                  <a:cubicBezTo>
                    <a:pt x="359" y="1770"/>
                    <a:pt x="359" y="1790"/>
                    <a:pt x="359" y="1830"/>
                  </a:cubicBezTo>
                  <a:cubicBezTo>
                    <a:pt x="379" y="1969"/>
                    <a:pt x="458" y="2029"/>
                    <a:pt x="538" y="2089"/>
                  </a:cubicBezTo>
                  <a:cubicBezTo>
                    <a:pt x="578" y="2168"/>
                    <a:pt x="638" y="2208"/>
                    <a:pt x="697" y="2268"/>
                  </a:cubicBezTo>
                  <a:lnTo>
                    <a:pt x="737" y="2228"/>
                  </a:lnTo>
                  <a:cubicBezTo>
                    <a:pt x="1075" y="2208"/>
                    <a:pt x="996" y="1989"/>
                    <a:pt x="976" y="1770"/>
                  </a:cubicBezTo>
                  <a:cubicBezTo>
                    <a:pt x="876" y="1472"/>
                    <a:pt x="936" y="1134"/>
                    <a:pt x="677" y="895"/>
                  </a:cubicBezTo>
                  <a:cubicBezTo>
                    <a:pt x="478" y="637"/>
                    <a:pt x="737" y="298"/>
                    <a:pt x="498" y="40"/>
                  </a:cubicBezTo>
                  <a:cubicBezTo>
                    <a:pt x="458" y="40"/>
                    <a:pt x="399" y="2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
            <p:cNvSpPr/>
            <p:nvPr/>
          </p:nvSpPr>
          <p:spPr>
            <a:xfrm>
              <a:off x="2643525" y="2118950"/>
              <a:ext cx="62700" cy="24175"/>
            </a:xfrm>
            <a:custGeom>
              <a:avLst/>
              <a:gdLst/>
              <a:ahLst/>
              <a:cxnLst/>
              <a:rect l="l" t="t" r="r" b="b"/>
              <a:pathLst>
                <a:path w="2508" h="967" extrusionOk="0">
                  <a:moveTo>
                    <a:pt x="450" y="0"/>
                  </a:moveTo>
                  <a:cubicBezTo>
                    <a:pt x="276" y="0"/>
                    <a:pt x="114" y="58"/>
                    <a:pt x="1" y="260"/>
                  </a:cubicBezTo>
                  <a:cubicBezTo>
                    <a:pt x="200" y="459"/>
                    <a:pt x="299" y="737"/>
                    <a:pt x="478" y="956"/>
                  </a:cubicBezTo>
                  <a:cubicBezTo>
                    <a:pt x="498" y="954"/>
                    <a:pt x="518" y="953"/>
                    <a:pt x="538" y="953"/>
                  </a:cubicBezTo>
                  <a:cubicBezTo>
                    <a:pt x="619" y="953"/>
                    <a:pt x="702" y="966"/>
                    <a:pt x="784" y="966"/>
                  </a:cubicBezTo>
                  <a:cubicBezTo>
                    <a:pt x="886" y="966"/>
                    <a:pt x="985" y="946"/>
                    <a:pt x="1075" y="857"/>
                  </a:cubicBezTo>
                  <a:cubicBezTo>
                    <a:pt x="1214" y="717"/>
                    <a:pt x="1453" y="837"/>
                    <a:pt x="1592" y="717"/>
                  </a:cubicBezTo>
                  <a:cubicBezTo>
                    <a:pt x="1636" y="688"/>
                    <a:pt x="1669" y="670"/>
                    <a:pt x="1707" y="670"/>
                  </a:cubicBezTo>
                  <a:cubicBezTo>
                    <a:pt x="1721" y="670"/>
                    <a:pt x="1735" y="672"/>
                    <a:pt x="1751" y="678"/>
                  </a:cubicBezTo>
                  <a:cubicBezTo>
                    <a:pt x="1848" y="607"/>
                    <a:pt x="1961" y="603"/>
                    <a:pt x="2074" y="603"/>
                  </a:cubicBezTo>
                  <a:cubicBezTo>
                    <a:pt x="2089" y="603"/>
                    <a:pt x="2103" y="603"/>
                    <a:pt x="2117" y="603"/>
                  </a:cubicBezTo>
                  <a:cubicBezTo>
                    <a:pt x="2244" y="603"/>
                    <a:pt x="2368" y="598"/>
                    <a:pt x="2467" y="499"/>
                  </a:cubicBezTo>
                  <a:lnTo>
                    <a:pt x="2447" y="499"/>
                  </a:lnTo>
                  <a:cubicBezTo>
                    <a:pt x="2467" y="459"/>
                    <a:pt x="2487" y="439"/>
                    <a:pt x="2507" y="419"/>
                  </a:cubicBezTo>
                  <a:cubicBezTo>
                    <a:pt x="2487" y="379"/>
                    <a:pt x="2487" y="339"/>
                    <a:pt x="2467" y="320"/>
                  </a:cubicBezTo>
                  <a:cubicBezTo>
                    <a:pt x="2447" y="280"/>
                    <a:pt x="2388" y="260"/>
                    <a:pt x="2368" y="240"/>
                  </a:cubicBezTo>
                  <a:cubicBezTo>
                    <a:pt x="2288" y="220"/>
                    <a:pt x="2209" y="180"/>
                    <a:pt x="2149" y="180"/>
                  </a:cubicBezTo>
                  <a:lnTo>
                    <a:pt x="1890" y="180"/>
                  </a:lnTo>
                  <a:cubicBezTo>
                    <a:pt x="1831" y="180"/>
                    <a:pt x="1751" y="180"/>
                    <a:pt x="1672" y="220"/>
                  </a:cubicBezTo>
                  <a:cubicBezTo>
                    <a:pt x="1585" y="256"/>
                    <a:pt x="1503" y="270"/>
                    <a:pt x="1423" y="270"/>
                  </a:cubicBezTo>
                  <a:cubicBezTo>
                    <a:pt x="1190" y="270"/>
                    <a:pt x="979" y="145"/>
                    <a:pt x="757" y="41"/>
                  </a:cubicBezTo>
                  <a:cubicBezTo>
                    <a:pt x="655" y="19"/>
                    <a:pt x="550" y="0"/>
                    <a:pt x="4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
            <p:cNvSpPr/>
            <p:nvPr/>
          </p:nvSpPr>
          <p:spPr>
            <a:xfrm>
              <a:off x="1115775" y="1918050"/>
              <a:ext cx="27875" cy="37325"/>
            </a:xfrm>
            <a:custGeom>
              <a:avLst/>
              <a:gdLst/>
              <a:ahLst/>
              <a:cxnLst/>
              <a:rect l="l" t="t" r="r" b="b"/>
              <a:pathLst>
                <a:path w="1115" h="1493" extrusionOk="0">
                  <a:moveTo>
                    <a:pt x="284" y="1"/>
                  </a:moveTo>
                  <a:cubicBezTo>
                    <a:pt x="117" y="1"/>
                    <a:pt x="104" y="199"/>
                    <a:pt x="40" y="359"/>
                  </a:cubicBezTo>
                  <a:cubicBezTo>
                    <a:pt x="40" y="438"/>
                    <a:pt x="20" y="498"/>
                    <a:pt x="20" y="558"/>
                  </a:cubicBezTo>
                  <a:lnTo>
                    <a:pt x="20" y="597"/>
                  </a:lnTo>
                  <a:lnTo>
                    <a:pt x="0" y="637"/>
                  </a:lnTo>
                  <a:cubicBezTo>
                    <a:pt x="20" y="717"/>
                    <a:pt x="80" y="776"/>
                    <a:pt x="120" y="856"/>
                  </a:cubicBezTo>
                  <a:cubicBezTo>
                    <a:pt x="179" y="916"/>
                    <a:pt x="179" y="995"/>
                    <a:pt x="179" y="1035"/>
                  </a:cubicBezTo>
                  <a:cubicBezTo>
                    <a:pt x="279" y="1154"/>
                    <a:pt x="219" y="1314"/>
                    <a:pt x="338" y="1413"/>
                  </a:cubicBezTo>
                  <a:lnTo>
                    <a:pt x="398" y="1493"/>
                  </a:lnTo>
                  <a:lnTo>
                    <a:pt x="478" y="1493"/>
                  </a:lnTo>
                  <a:cubicBezTo>
                    <a:pt x="521" y="1389"/>
                    <a:pt x="572" y="1356"/>
                    <a:pt x="625" y="1356"/>
                  </a:cubicBezTo>
                  <a:cubicBezTo>
                    <a:pt x="695" y="1356"/>
                    <a:pt x="768" y="1410"/>
                    <a:pt x="836" y="1433"/>
                  </a:cubicBezTo>
                  <a:cubicBezTo>
                    <a:pt x="1114" y="856"/>
                    <a:pt x="816" y="438"/>
                    <a:pt x="438" y="40"/>
                  </a:cubicBezTo>
                  <a:cubicBezTo>
                    <a:pt x="375" y="13"/>
                    <a:pt x="325" y="1"/>
                    <a:pt x="28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
            <p:cNvSpPr/>
            <p:nvPr/>
          </p:nvSpPr>
          <p:spPr>
            <a:xfrm>
              <a:off x="1283875" y="1226150"/>
              <a:ext cx="36325" cy="22050"/>
            </a:xfrm>
            <a:custGeom>
              <a:avLst/>
              <a:gdLst/>
              <a:ahLst/>
              <a:cxnLst/>
              <a:rect l="l" t="t" r="r" b="b"/>
              <a:pathLst>
                <a:path w="1453" h="882" extrusionOk="0">
                  <a:moveTo>
                    <a:pt x="1194" y="1"/>
                  </a:moveTo>
                  <a:cubicBezTo>
                    <a:pt x="1164" y="1"/>
                    <a:pt x="1134" y="16"/>
                    <a:pt x="1114" y="46"/>
                  </a:cubicBezTo>
                  <a:cubicBezTo>
                    <a:pt x="1074" y="85"/>
                    <a:pt x="1015" y="85"/>
                    <a:pt x="955" y="85"/>
                  </a:cubicBezTo>
                  <a:cubicBezTo>
                    <a:pt x="637" y="145"/>
                    <a:pt x="318" y="185"/>
                    <a:pt x="80" y="463"/>
                  </a:cubicBezTo>
                  <a:lnTo>
                    <a:pt x="119" y="463"/>
                  </a:lnTo>
                  <a:cubicBezTo>
                    <a:pt x="40" y="523"/>
                    <a:pt x="0" y="583"/>
                    <a:pt x="60" y="662"/>
                  </a:cubicBezTo>
                  <a:cubicBezTo>
                    <a:pt x="159" y="782"/>
                    <a:pt x="298" y="861"/>
                    <a:pt x="477" y="881"/>
                  </a:cubicBezTo>
                  <a:cubicBezTo>
                    <a:pt x="875" y="881"/>
                    <a:pt x="1214" y="762"/>
                    <a:pt x="1452" y="443"/>
                  </a:cubicBezTo>
                  <a:lnTo>
                    <a:pt x="1452" y="284"/>
                  </a:lnTo>
                  <a:cubicBezTo>
                    <a:pt x="1452" y="185"/>
                    <a:pt x="1373" y="145"/>
                    <a:pt x="1273" y="46"/>
                  </a:cubicBezTo>
                  <a:cubicBezTo>
                    <a:pt x="1253" y="16"/>
                    <a:pt x="1223" y="1"/>
                    <a:pt x="11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
            <p:cNvSpPr/>
            <p:nvPr/>
          </p:nvSpPr>
          <p:spPr>
            <a:xfrm>
              <a:off x="2896675" y="848675"/>
              <a:ext cx="30350" cy="12800"/>
            </a:xfrm>
            <a:custGeom>
              <a:avLst/>
              <a:gdLst/>
              <a:ahLst/>
              <a:cxnLst/>
              <a:rect l="l" t="t" r="r" b="b"/>
              <a:pathLst>
                <a:path w="1214" h="512" extrusionOk="0">
                  <a:moveTo>
                    <a:pt x="1102" y="1"/>
                  </a:moveTo>
                  <a:cubicBezTo>
                    <a:pt x="1093" y="1"/>
                    <a:pt x="1084" y="2"/>
                    <a:pt x="1074" y="6"/>
                  </a:cubicBezTo>
                  <a:cubicBezTo>
                    <a:pt x="716" y="126"/>
                    <a:pt x="318" y="6"/>
                    <a:pt x="0" y="245"/>
                  </a:cubicBezTo>
                  <a:cubicBezTo>
                    <a:pt x="60" y="404"/>
                    <a:pt x="179" y="444"/>
                    <a:pt x="318" y="504"/>
                  </a:cubicBezTo>
                  <a:cubicBezTo>
                    <a:pt x="338" y="509"/>
                    <a:pt x="358" y="511"/>
                    <a:pt x="377" y="511"/>
                  </a:cubicBezTo>
                  <a:cubicBezTo>
                    <a:pt x="435" y="511"/>
                    <a:pt x="487" y="489"/>
                    <a:pt x="517" y="444"/>
                  </a:cubicBezTo>
                  <a:lnTo>
                    <a:pt x="1054" y="444"/>
                  </a:lnTo>
                  <a:cubicBezTo>
                    <a:pt x="1094" y="364"/>
                    <a:pt x="1154" y="325"/>
                    <a:pt x="1214" y="265"/>
                  </a:cubicBezTo>
                  <a:cubicBezTo>
                    <a:pt x="1214" y="157"/>
                    <a:pt x="1181" y="1"/>
                    <a:pt x="110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
            <p:cNvSpPr/>
            <p:nvPr/>
          </p:nvSpPr>
          <p:spPr>
            <a:xfrm>
              <a:off x="1375375" y="2045400"/>
              <a:ext cx="45775" cy="17400"/>
            </a:xfrm>
            <a:custGeom>
              <a:avLst/>
              <a:gdLst/>
              <a:ahLst/>
              <a:cxnLst/>
              <a:rect l="l" t="t" r="r" b="b"/>
              <a:pathLst>
                <a:path w="1831" h="696" extrusionOk="0">
                  <a:moveTo>
                    <a:pt x="1391" y="0"/>
                  </a:moveTo>
                  <a:cubicBezTo>
                    <a:pt x="1277" y="0"/>
                    <a:pt x="1155" y="24"/>
                    <a:pt x="1035" y="39"/>
                  </a:cubicBezTo>
                  <a:cubicBezTo>
                    <a:pt x="756" y="238"/>
                    <a:pt x="378" y="298"/>
                    <a:pt x="80" y="457"/>
                  </a:cubicBezTo>
                  <a:cubicBezTo>
                    <a:pt x="0" y="536"/>
                    <a:pt x="0" y="616"/>
                    <a:pt x="100" y="656"/>
                  </a:cubicBezTo>
                  <a:cubicBezTo>
                    <a:pt x="166" y="639"/>
                    <a:pt x="235" y="630"/>
                    <a:pt x="304" y="630"/>
                  </a:cubicBezTo>
                  <a:cubicBezTo>
                    <a:pt x="400" y="630"/>
                    <a:pt x="496" y="649"/>
                    <a:pt x="577" y="695"/>
                  </a:cubicBezTo>
                  <a:lnTo>
                    <a:pt x="1273" y="695"/>
                  </a:lnTo>
                  <a:cubicBezTo>
                    <a:pt x="1187" y="523"/>
                    <a:pt x="1176" y="365"/>
                    <a:pt x="1382" y="365"/>
                  </a:cubicBezTo>
                  <a:cubicBezTo>
                    <a:pt x="1413" y="365"/>
                    <a:pt x="1450" y="369"/>
                    <a:pt x="1492" y="377"/>
                  </a:cubicBezTo>
                  <a:cubicBezTo>
                    <a:pt x="1592" y="377"/>
                    <a:pt x="1731" y="337"/>
                    <a:pt x="1830" y="337"/>
                  </a:cubicBezTo>
                  <a:cubicBezTo>
                    <a:pt x="1744" y="65"/>
                    <a:pt x="1580" y="0"/>
                    <a:pt x="13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
            <p:cNvSpPr/>
            <p:nvPr/>
          </p:nvSpPr>
          <p:spPr>
            <a:xfrm>
              <a:off x="1422625" y="1048750"/>
              <a:ext cx="19900" cy="32350"/>
            </a:xfrm>
            <a:custGeom>
              <a:avLst/>
              <a:gdLst/>
              <a:ahLst/>
              <a:cxnLst/>
              <a:rect l="l" t="t" r="r" b="b"/>
              <a:pathLst>
                <a:path w="796" h="1294" extrusionOk="0">
                  <a:moveTo>
                    <a:pt x="215" y="1"/>
                  </a:moveTo>
                  <a:cubicBezTo>
                    <a:pt x="161" y="1"/>
                    <a:pt x="120" y="32"/>
                    <a:pt x="80" y="100"/>
                  </a:cubicBezTo>
                  <a:cubicBezTo>
                    <a:pt x="100" y="279"/>
                    <a:pt x="139" y="438"/>
                    <a:pt x="40" y="597"/>
                  </a:cubicBezTo>
                  <a:lnTo>
                    <a:pt x="0" y="677"/>
                  </a:lnTo>
                  <a:lnTo>
                    <a:pt x="60" y="716"/>
                  </a:lnTo>
                  <a:cubicBezTo>
                    <a:pt x="80" y="915"/>
                    <a:pt x="40" y="1174"/>
                    <a:pt x="259" y="1293"/>
                  </a:cubicBezTo>
                  <a:cubicBezTo>
                    <a:pt x="796" y="1154"/>
                    <a:pt x="577" y="716"/>
                    <a:pt x="557" y="338"/>
                  </a:cubicBezTo>
                  <a:cubicBezTo>
                    <a:pt x="497" y="219"/>
                    <a:pt x="438" y="100"/>
                    <a:pt x="298" y="20"/>
                  </a:cubicBezTo>
                  <a:cubicBezTo>
                    <a:pt x="267" y="7"/>
                    <a:pt x="240" y="1"/>
                    <a:pt x="2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
            <p:cNvSpPr/>
            <p:nvPr/>
          </p:nvSpPr>
          <p:spPr>
            <a:xfrm>
              <a:off x="2428700" y="2182600"/>
              <a:ext cx="39800" cy="17475"/>
            </a:xfrm>
            <a:custGeom>
              <a:avLst/>
              <a:gdLst/>
              <a:ahLst/>
              <a:cxnLst/>
              <a:rect l="l" t="t" r="r" b="b"/>
              <a:pathLst>
                <a:path w="1592" h="699" extrusionOk="0">
                  <a:moveTo>
                    <a:pt x="288" y="1"/>
                  </a:moveTo>
                  <a:cubicBezTo>
                    <a:pt x="211" y="1"/>
                    <a:pt x="133" y="29"/>
                    <a:pt x="60" y="121"/>
                  </a:cubicBezTo>
                  <a:cubicBezTo>
                    <a:pt x="0" y="300"/>
                    <a:pt x="0" y="479"/>
                    <a:pt x="139" y="618"/>
                  </a:cubicBezTo>
                  <a:cubicBezTo>
                    <a:pt x="236" y="661"/>
                    <a:pt x="333" y="698"/>
                    <a:pt x="429" y="698"/>
                  </a:cubicBezTo>
                  <a:cubicBezTo>
                    <a:pt x="512" y="698"/>
                    <a:pt x="594" y="672"/>
                    <a:pt x="676" y="598"/>
                  </a:cubicBezTo>
                  <a:cubicBezTo>
                    <a:pt x="935" y="598"/>
                    <a:pt x="1213" y="578"/>
                    <a:pt x="1492" y="578"/>
                  </a:cubicBezTo>
                  <a:cubicBezTo>
                    <a:pt x="1591" y="519"/>
                    <a:pt x="1591" y="459"/>
                    <a:pt x="1532" y="380"/>
                  </a:cubicBezTo>
                  <a:cubicBezTo>
                    <a:pt x="1273" y="161"/>
                    <a:pt x="855" y="200"/>
                    <a:pt x="557" y="61"/>
                  </a:cubicBezTo>
                  <a:cubicBezTo>
                    <a:pt x="471" y="40"/>
                    <a:pt x="380" y="1"/>
                    <a:pt x="28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
            <p:cNvSpPr/>
            <p:nvPr/>
          </p:nvSpPr>
          <p:spPr>
            <a:xfrm>
              <a:off x="2703700" y="2111025"/>
              <a:ext cx="41800" cy="18550"/>
            </a:xfrm>
            <a:custGeom>
              <a:avLst/>
              <a:gdLst/>
              <a:ahLst/>
              <a:cxnLst/>
              <a:rect l="l" t="t" r="r" b="b"/>
              <a:pathLst>
                <a:path w="1672" h="742" extrusionOk="0">
                  <a:moveTo>
                    <a:pt x="1373" y="0"/>
                  </a:moveTo>
                  <a:cubicBezTo>
                    <a:pt x="936" y="60"/>
                    <a:pt x="458" y="99"/>
                    <a:pt x="80" y="398"/>
                  </a:cubicBezTo>
                  <a:cubicBezTo>
                    <a:pt x="40" y="458"/>
                    <a:pt x="1" y="557"/>
                    <a:pt x="40" y="637"/>
                  </a:cubicBezTo>
                  <a:lnTo>
                    <a:pt x="80" y="676"/>
                  </a:lnTo>
                  <a:cubicBezTo>
                    <a:pt x="170" y="716"/>
                    <a:pt x="249" y="741"/>
                    <a:pt x="329" y="741"/>
                  </a:cubicBezTo>
                  <a:cubicBezTo>
                    <a:pt x="408" y="741"/>
                    <a:pt x="488" y="716"/>
                    <a:pt x="578" y="656"/>
                  </a:cubicBezTo>
                  <a:cubicBezTo>
                    <a:pt x="737" y="497"/>
                    <a:pt x="956" y="637"/>
                    <a:pt x="1095" y="497"/>
                  </a:cubicBezTo>
                  <a:cubicBezTo>
                    <a:pt x="1137" y="483"/>
                    <a:pt x="1179" y="469"/>
                    <a:pt x="1214" y="469"/>
                  </a:cubicBezTo>
                  <a:cubicBezTo>
                    <a:pt x="1229" y="469"/>
                    <a:pt x="1242" y="472"/>
                    <a:pt x="1254" y="477"/>
                  </a:cubicBezTo>
                  <a:cubicBezTo>
                    <a:pt x="1373" y="398"/>
                    <a:pt x="1552" y="438"/>
                    <a:pt x="1652" y="338"/>
                  </a:cubicBezTo>
                  <a:lnTo>
                    <a:pt x="1632" y="338"/>
                  </a:lnTo>
                  <a:cubicBezTo>
                    <a:pt x="1672" y="259"/>
                    <a:pt x="1672" y="179"/>
                    <a:pt x="1632" y="99"/>
                  </a:cubicBezTo>
                  <a:cubicBezTo>
                    <a:pt x="1552" y="60"/>
                    <a:pt x="1453" y="0"/>
                    <a:pt x="137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
            <p:cNvSpPr/>
            <p:nvPr/>
          </p:nvSpPr>
          <p:spPr>
            <a:xfrm>
              <a:off x="2089025" y="780675"/>
              <a:ext cx="43775" cy="5950"/>
            </a:xfrm>
            <a:custGeom>
              <a:avLst/>
              <a:gdLst/>
              <a:ahLst/>
              <a:cxnLst/>
              <a:rect l="l" t="t" r="r" b="b"/>
              <a:pathLst>
                <a:path w="1751" h="238" extrusionOk="0">
                  <a:moveTo>
                    <a:pt x="1393" y="1"/>
                  </a:moveTo>
                  <a:cubicBezTo>
                    <a:pt x="1353" y="41"/>
                    <a:pt x="1273" y="41"/>
                    <a:pt x="1234" y="41"/>
                  </a:cubicBezTo>
                  <a:cubicBezTo>
                    <a:pt x="1083" y="82"/>
                    <a:pt x="938" y="95"/>
                    <a:pt x="795" y="95"/>
                  </a:cubicBezTo>
                  <a:cubicBezTo>
                    <a:pt x="556" y="95"/>
                    <a:pt x="326" y="58"/>
                    <a:pt x="96" y="58"/>
                  </a:cubicBezTo>
                  <a:cubicBezTo>
                    <a:pt x="64" y="58"/>
                    <a:pt x="32" y="59"/>
                    <a:pt x="0" y="61"/>
                  </a:cubicBezTo>
                  <a:cubicBezTo>
                    <a:pt x="283" y="178"/>
                    <a:pt x="566" y="237"/>
                    <a:pt x="851" y="237"/>
                  </a:cubicBezTo>
                  <a:cubicBezTo>
                    <a:pt x="1147" y="237"/>
                    <a:pt x="1447" y="173"/>
                    <a:pt x="1751" y="41"/>
                  </a:cubicBezTo>
                  <a:cubicBezTo>
                    <a:pt x="1632" y="41"/>
                    <a:pt x="1532" y="1"/>
                    <a:pt x="139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
            <p:cNvSpPr/>
            <p:nvPr/>
          </p:nvSpPr>
          <p:spPr>
            <a:xfrm>
              <a:off x="2976725" y="943475"/>
              <a:ext cx="31375" cy="19750"/>
            </a:xfrm>
            <a:custGeom>
              <a:avLst/>
              <a:gdLst/>
              <a:ahLst/>
              <a:cxnLst/>
              <a:rect l="l" t="t" r="r" b="b"/>
              <a:pathLst>
                <a:path w="1255" h="790" extrusionOk="0">
                  <a:moveTo>
                    <a:pt x="853" y="0"/>
                  </a:moveTo>
                  <a:cubicBezTo>
                    <a:pt x="724" y="0"/>
                    <a:pt x="569" y="50"/>
                    <a:pt x="438" y="93"/>
                  </a:cubicBezTo>
                  <a:cubicBezTo>
                    <a:pt x="339" y="312"/>
                    <a:pt x="41" y="352"/>
                    <a:pt x="1" y="630"/>
                  </a:cubicBezTo>
                  <a:cubicBezTo>
                    <a:pt x="41" y="710"/>
                    <a:pt x="80" y="750"/>
                    <a:pt x="160" y="790"/>
                  </a:cubicBezTo>
                  <a:lnTo>
                    <a:pt x="200" y="790"/>
                  </a:lnTo>
                  <a:cubicBezTo>
                    <a:pt x="379" y="730"/>
                    <a:pt x="578" y="790"/>
                    <a:pt x="737" y="650"/>
                  </a:cubicBezTo>
                  <a:cubicBezTo>
                    <a:pt x="936" y="531"/>
                    <a:pt x="1254" y="412"/>
                    <a:pt x="1095" y="133"/>
                  </a:cubicBezTo>
                  <a:cubicBezTo>
                    <a:pt x="1050" y="34"/>
                    <a:pt x="960" y="0"/>
                    <a:pt x="85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
            <p:cNvSpPr/>
            <p:nvPr/>
          </p:nvSpPr>
          <p:spPr>
            <a:xfrm>
              <a:off x="2984200" y="903525"/>
              <a:ext cx="13950" cy="20900"/>
            </a:xfrm>
            <a:custGeom>
              <a:avLst/>
              <a:gdLst/>
              <a:ahLst/>
              <a:cxnLst/>
              <a:rect l="l" t="t" r="r" b="b"/>
              <a:pathLst>
                <a:path w="558" h="836" extrusionOk="0">
                  <a:moveTo>
                    <a:pt x="159" y="0"/>
                  </a:moveTo>
                  <a:cubicBezTo>
                    <a:pt x="100" y="140"/>
                    <a:pt x="199" y="339"/>
                    <a:pt x="40" y="458"/>
                  </a:cubicBezTo>
                  <a:cubicBezTo>
                    <a:pt x="40" y="538"/>
                    <a:pt x="0" y="597"/>
                    <a:pt x="0" y="657"/>
                  </a:cubicBezTo>
                  <a:lnTo>
                    <a:pt x="179" y="836"/>
                  </a:lnTo>
                  <a:cubicBezTo>
                    <a:pt x="478" y="816"/>
                    <a:pt x="557" y="657"/>
                    <a:pt x="458" y="398"/>
                  </a:cubicBezTo>
                  <a:cubicBezTo>
                    <a:pt x="398" y="259"/>
                    <a:pt x="378" y="120"/>
                    <a:pt x="3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
            <p:cNvSpPr/>
            <p:nvPr/>
          </p:nvSpPr>
          <p:spPr>
            <a:xfrm>
              <a:off x="2786250" y="2092875"/>
              <a:ext cx="28875" cy="10400"/>
            </a:xfrm>
            <a:custGeom>
              <a:avLst/>
              <a:gdLst/>
              <a:ahLst/>
              <a:cxnLst/>
              <a:rect l="l" t="t" r="r" b="b"/>
              <a:pathLst>
                <a:path w="1155" h="416" extrusionOk="0">
                  <a:moveTo>
                    <a:pt x="1000" y="0"/>
                  </a:moveTo>
                  <a:cubicBezTo>
                    <a:pt x="795" y="0"/>
                    <a:pt x="580" y="128"/>
                    <a:pt x="372" y="128"/>
                  </a:cubicBezTo>
                  <a:cubicBezTo>
                    <a:pt x="280" y="128"/>
                    <a:pt x="189" y="103"/>
                    <a:pt x="100" y="30"/>
                  </a:cubicBezTo>
                  <a:cubicBezTo>
                    <a:pt x="1" y="129"/>
                    <a:pt x="1" y="249"/>
                    <a:pt x="41" y="368"/>
                  </a:cubicBezTo>
                  <a:cubicBezTo>
                    <a:pt x="135" y="389"/>
                    <a:pt x="229" y="415"/>
                    <a:pt x="321" y="415"/>
                  </a:cubicBezTo>
                  <a:cubicBezTo>
                    <a:pt x="403" y="415"/>
                    <a:pt x="483" y="394"/>
                    <a:pt x="558" y="328"/>
                  </a:cubicBezTo>
                  <a:cubicBezTo>
                    <a:pt x="600" y="314"/>
                    <a:pt x="622" y="300"/>
                    <a:pt x="653" y="300"/>
                  </a:cubicBezTo>
                  <a:cubicBezTo>
                    <a:pt x="666" y="300"/>
                    <a:pt x="680" y="302"/>
                    <a:pt x="697" y="308"/>
                  </a:cubicBezTo>
                  <a:cubicBezTo>
                    <a:pt x="797" y="308"/>
                    <a:pt x="836" y="229"/>
                    <a:pt x="916" y="189"/>
                  </a:cubicBezTo>
                  <a:cubicBezTo>
                    <a:pt x="943" y="175"/>
                    <a:pt x="990" y="152"/>
                    <a:pt x="1036" y="152"/>
                  </a:cubicBezTo>
                  <a:cubicBezTo>
                    <a:pt x="1056" y="152"/>
                    <a:pt x="1076" y="157"/>
                    <a:pt x="1095" y="169"/>
                  </a:cubicBezTo>
                  <a:lnTo>
                    <a:pt x="1155" y="109"/>
                  </a:lnTo>
                  <a:lnTo>
                    <a:pt x="1155" y="30"/>
                  </a:lnTo>
                  <a:cubicBezTo>
                    <a:pt x="1104" y="9"/>
                    <a:pt x="1052" y="0"/>
                    <a:pt x="10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
            <p:cNvSpPr/>
            <p:nvPr/>
          </p:nvSpPr>
          <p:spPr>
            <a:xfrm>
              <a:off x="2752950" y="2097550"/>
              <a:ext cx="31850" cy="13000"/>
            </a:xfrm>
            <a:custGeom>
              <a:avLst/>
              <a:gdLst/>
              <a:ahLst/>
              <a:cxnLst/>
              <a:rect l="l" t="t" r="r" b="b"/>
              <a:pathLst>
                <a:path w="1274" h="520" extrusionOk="0">
                  <a:moveTo>
                    <a:pt x="659" y="1"/>
                  </a:moveTo>
                  <a:cubicBezTo>
                    <a:pt x="383" y="1"/>
                    <a:pt x="151" y="128"/>
                    <a:pt x="0" y="519"/>
                  </a:cubicBezTo>
                  <a:cubicBezTo>
                    <a:pt x="239" y="499"/>
                    <a:pt x="458" y="499"/>
                    <a:pt x="676" y="479"/>
                  </a:cubicBezTo>
                  <a:cubicBezTo>
                    <a:pt x="796" y="420"/>
                    <a:pt x="955" y="440"/>
                    <a:pt x="1054" y="340"/>
                  </a:cubicBezTo>
                  <a:cubicBezTo>
                    <a:pt x="1068" y="326"/>
                    <a:pt x="1102" y="312"/>
                    <a:pt x="1135" y="312"/>
                  </a:cubicBezTo>
                  <a:cubicBezTo>
                    <a:pt x="1149" y="312"/>
                    <a:pt x="1162" y="314"/>
                    <a:pt x="1174" y="320"/>
                  </a:cubicBezTo>
                  <a:cubicBezTo>
                    <a:pt x="1273" y="241"/>
                    <a:pt x="1273" y="181"/>
                    <a:pt x="1174" y="101"/>
                  </a:cubicBezTo>
                  <a:cubicBezTo>
                    <a:pt x="992" y="43"/>
                    <a:pt x="818" y="1"/>
                    <a:pt x="6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
            <p:cNvSpPr/>
            <p:nvPr/>
          </p:nvSpPr>
          <p:spPr>
            <a:xfrm>
              <a:off x="2877275" y="854775"/>
              <a:ext cx="27875" cy="9975"/>
            </a:xfrm>
            <a:custGeom>
              <a:avLst/>
              <a:gdLst/>
              <a:ahLst/>
              <a:cxnLst/>
              <a:rect l="l" t="t" r="r" b="b"/>
              <a:pathLst>
                <a:path w="1115" h="399" extrusionOk="0">
                  <a:moveTo>
                    <a:pt x="776" y="1"/>
                  </a:moveTo>
                  <a:cubicBezTo>
                    <a:pt x="537" y="21"/>
                    <a:pt x="279" y="81"/>
                    <a:pt x="80" y="220"/>
                  </a:cubicBezTo>
                  <a:cubicBezTo>
                    <a:pt x="20" y="260"/>
                    <a:pt x="0" y="299"/>
                    <a:pt x="80" y="359"/>
                  </a:cubicBezTo>
                  <a:cubicBezTo>
                    <a:pt x="199" y="359"/>
                    <a:pt x="319" y="379"/>
                    <a:pt x="458" y="379"/>
                  </a:cubicBezTo>
                  <a:lnTo>
                    <a:pt x="597" y="379"/>
                  </a:lnTo>
                  <a:cubicBezTo>
                    <a:pt x="756" y="260"/>
                    <a:pt x="995" y="399"/>
                    <a:pt x="1114" y="200"/>
                  </a:cubicBezTo>
                  <a:cubicBezTo>
                    <a:pt x="1055" y="61"/>
                    <a:pt x="895" y="21"/>
                    <a:pt x="7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
            <p:cNvSpPr/>
            <p:nvPr/>
          </p:nvSpPr>
          <p:spPr>
            <a:xfrm>
              <a:off x="2886225" y="924900"/>
              <a:ext cx="23400" cy="13600"/>
            </a:xfrm>
            <a:custGeom>
              <a:avLst/>
              <a:gdLst/>
              <a:ahLst/>
              <a:cxnLst/>
              <a:rect l="l" t="t" r="r" b="b"/>
              <a:pathLst>
                <a:path w="936" h="544" extrusionOk="0">
                  <a:moveTo>
                    <a:pt x="597" y="1"/>
                  </a:moveTo>
                  <a:cubicBezTo>
                    <a:pt x="537" y="61"/>
                    <a:pt x="478" y="100"/>
                    <a:pt x="418" y="160"/>
                  </a:cubicBezTo>
                  <a:cubicBezTo>
                    <a:pt x="378" y="160"/>
                    <a:pt x="299" y="180"/>
                    <a:pt x="239" y="180"/>
                  </a:cubicBezTo>
                  <a:lnTo>
                    <a:pt x="80" y="359"/>
                  </a:lnTo>
                  <a:cubicBezTo>
                    <a:pt x="0" y="399"/>
                    <a:pt x="0" y="478"/>
                    <a:pt x="80" y="538"/>
                  </a:cubicBezTo>
                  <a:cubicBezTo>
                    <a:pt x="109" y="542"/>
                    <a:pt x="137" y="543"/>
                    <a:pt x="164" y="543"/>
                  </a:cubicBezTo>
                  <a:cubicBezTo>
                    <a:pt x="442" y="543"/>
                    <a:pt x="664" y="377"/>
                    <a:pt x="935" y="359"/>
                  </a:cubicBezTo>
                  <a:cubicBezTo>
                    <a:pt x="895" y="240"/>
                    <a:pt x="816" y="140"/>
                    <a:pt x="7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
            <p:cNvSpPr/>
            <p:nvPr/>
          </p:nvSpPr>
          <p:spPr>
            <a:xfrm>
              <a:off x="3010050" y="1489375"/>
              <a:ext cx="22900" cy="4750"/>
            </a:xfrm>
            <a:custGeom>
              <a:avLst/>
              <a:gdLst/>
              <a:ahLst/>
              <a:cxnLst/>
              <a:rect l="l" t="t" r="r" b="b"/>
              <a:pathLst>
                <a:path w="916" h="190" extrusionOk="0">
                  <a:moveTo>
                    <a:pt x="697" y="0"/>
                  </a:moveTo>
                  <a:cubicBezTo>
                    <a:pt x="438" y="40"/>
                    <a:pt x="219" y="40"/>
                    <a:pt x="1" y="40"/>
                  </a:cubicBezTo>
                  <a:cubicBezTo>
                    <a:pt x="130" y="159"/>
                    <a:pt x="279" y="189"/>
                    <a:pt x="436" y="189"/>
                  </a:cubicBezTo>
                  <a:cubicBezTo>
                    <a:pt x="592" y="189"/>
                    <a:pt x="757" y="159"/>
                    <a:pt x="916" y="159"/>
                  </a:cubicBezTo>
                  <a:lnTo>
                    <a:pt x="697"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
            <p:cNvSpPr/>
            <p:nvPr/>
          </p:nvSpPr>
          <p:spPr>
            <a:xfrm>
              <a:off x="2513725" y="2172025"/>
              <a:ext cx="18925" cy="9625"/>
            </a:xfrm>
            <a:custGeom>
              <a:avLst/>
              <a:gdLst/>
              <a:ahLst/>
              <a:cxnLst/>
              <a:rect l="l" t="t" r="r" b="b"/>
              <a:pathLst>
                <a:path w="757" h="385" extrusionOk="0">
                  <a:moveTo>
                    <a:pt x="365" y="1"/>
                  </a:moveTo>
                  <a:cubicBezTo>
                    <a:pt x="208" y="1"/>
                    <a:pt x="68" y="57"/>
                    <a:pt x="1" y="285"/>
                  </a:cubicBezTo>
                  <a:cubicBezTo>
                    <a:pt x="21" y="325"/>
                    <a:pt x="60" y="345"/>
                    <a:pt x="80" y="385"/>
                  </a:cubicBezTo>
                  <a:cubicBezTo>
                    <a:pt x="220" y="345"/>
                    <a:pt x="399" y="345"/>
                    <a:pt x="558" y="325"/>
                  </a:cubicBezTo>
                  <a:cubicBezTo>
                    <a:pt x="581" y="302"/>
                    <a:pt x="611" y="292"/>
                    <a:pt x="640" y="292"/>
                  </a:cubicBezTo>
                  <a:cubicBezTo>
                    <a:pt x="661" y="292"/>
                    <a:pt x="680" y="297"/>
                    <a:pt x="697" y="305"/>
                  </a:cubicBezTo>
                  <a:cubicBezTo>
                    <a:pt x="697" y="246"/>
                    <a:pt x="717" y="226"/>
                    <a:pt x="757" y="186"/>
                  </a:cubicBezTo>
                  <a:cubicBezTo>
                    <a:pt x="717" y="106"/>
                    <a:pt x="637" y="47"/>
                    <a:pt x="597" y="27"/>
                  </a:cubicBezTo>
                  <a:cubicBezTo>
                    <a:pt x="520" y="14"/>
                    <a:pt x="440" y="1"/>
                    <a:pt x="36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
            <p:cNvSpPr/>
            <p:nvPr/>
          </p:nvSpPr>
          <p:spPr>
            <a:xfrm>
              <a:off x="2627625" y="2136675"/>
              <a:ext cx="17425" cy="8675"/>
            </a:xfrm>
            <a:custGeom>
              <a:avLst/>
              <a:gdLst/>
              <a:ahLst/>
              <a:cxnLst/>
              <a:rect l="l" t="t" r="r" b="b"/>
              <a:pathLst>
                <a:path w="697" h="347" extrusionOk="0">
                  <a:moveTo>
                    <a:pt x="313" y="0"/>
                  </a:moveTo>
                  <a:cubicBezTo>
                    <a:pt x="184" y="0"/>
                    <a:pt x="73" y="87"/>
                    <a:pt x="0" y="327"/>
                  </a:cubicBezTo>
                  <a:cubicBezTo>
                    <a:pt x="179" y="327"/>
                    <a:pt x="338" y="347"/>
                    <a:pt x="517" y="347"/>
                  </a:cubicBezTo>
                  <a:cubicBezTo>
                    <a:pt x="531" y="333"/>
                    <a:pt x="565" y="318"/>
                    <a:pt x="598" y="318"/>
                  </a:cubicBezTo>
                  <a:cubicBezTo>
                    <a:pt x="612" y="318"/>
                    <a:pt x="625" y="321"/>
                    <a:pt x="637" y="327"/>
                  </a:cubicBezTo>
                  <a:cubicBezTo>
                    <a:pt x="637" y="267"/>
                    <a:pt x="657" y="227"/>
                    <a:pt x="696" y="168"/>
                  </a:cubicBezTo>
                  <a:cubicBezTo>
                    <a:pt x="564" y="73"/>
                    <a:pt x="431" y="0"/>
                    <a:pt x="31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
            <p:cNvSpPr/>
            <p:nvPr/>
          </p:nvSpPr>
          <p:spPr>
            <a:xfrm>
              <a:off x="2965800" y="863750"/>
              <a:ext cx="9950" cy="19125"/>
            </a:xfrm>
            <a:custGeom>
              <a:avLst/>
              <a:gdLst/>
              <a:ahLst/>
              <a:cxnLst/>
              <a:rect l="l" t="t" r="r" b="b"/>
              <a:pathLst>
                <a:path w="398" h="765" extrusionOk="0">
                  <a:moveTo>
                    <a:pt x="120" y="0"/>
                  </a:moveTo>
                  <a:cubicBezTo>
                    <a:pt x="80" y="20"/>
                    <a:pt x="40" y="20"/>
                    <a:pt x="0" y="40"/>
                  </a:cubicBezTo>
                  <a:cubicBezTo>
                    <a:pt x="0" y="199"/>
                    <a:pt x="20" y="358"/>
                    <a:pt x="20" y="537"/>
                  </a:cubicBezTo>
                  <a:lnTo>
                    <a:pt x="80" y="597"/>
                  </a:lnTo>
                  <a:lnTo>
                    <a:pt x="80" y="657"/>
                  </a:lnTo>
                  <a:cubicBezTo>
                    <a:pt x="80" y="724"/>
                    <a:pt x="98" y="764"/>
                    <a:pt x="135" y="764"/>
                  </a:cubicBezTo>
                  <a:cubicBezTo>
                    <a:pt x="152" y="764"/>
                    <a:pt x="174" y="755"/>
                    <a:pt x="199" y="736"/>
                  </a:cubicBezTo>
                  <a:cubicBezTo>
                    <a:pt x="219" y="716"/>
                    <a:pt x="219" y="696"/>
                    <a:pt x="239" y="657"/>
                  </a:cubicBezTo>
                  <a:cubicBezTo>
                    <a:pt x="279" y="418"/>
                    <a:pt x="398" y="159"/>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
            <p:cNvSpPr/>
            <p:nvPr/>
          </p:nvSpPr>
          <p:spPr>
            <a:xfrm>
              <a:off x="2931475" y="848025"/>
              <a:ext cx="8975" cy="7275"/>
            </a:xfrm>
            <a:custGeom>
              <a:avLst/>
              <a:gdLst/>
              <a:ahLst/>
              <a:cxnLst/>
              <a:rect l="l" t="t" r="r" b="b"/>
              <a:pathLst>
                <a:path w="359" h="291" extrusionOk="0">
                  <a:moveTo>
                    <a:pt x="145" y="1"/>
                  </a:moveTo>
                  <a:cubicBezTo>
                    <a:pt x="44" y="1"/>
                    <a:pt x="14" y="146"/>
                    <a:pt x="1" y="291"/>
                  </a:cubicBezTo>
                  <a:lnTo>
                    <a:pt x="180" y="291"/>
                  </a:lnTo>
                  <a:cubicBezTo>
                    <a:pt x="279" y="271"/>
                    <a:pt x="279" y="172"/>
                    <a:pt x="359" y="132"/>
                  </a:cubicBezTo>
                  <a:cubicBezTo>
                    <a:pt x="265" y="38"/>
                    <a:pt x="196" y="1"/>
                    <a:pt x="14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
            <p:cNvSpPr/>
            <p:nvPr/>
          </p:nvSpPr>
          <p:spPr>
            <a:xfrm>
              <a:off x="2927000" y="2051125"/>
              <a:ext cx="14950" cy="7200"/>
            </a:xfrm>
            <a:custGeom>
              <a:avLst/>
              <a:gdLst/>
              <a:ahLst/>
              <a:cxnLst/>
              <a:rect l="l" t="t" r="r" b="b"/>
              <a:pathLst>
                <a:path w="598" h="288" extrusionOk="0">
                  <a:moveTo>
                    <a:pt x="238" y="1"/>
                  </a:moveTo>
                  <a:cubicBezTo>
                    <a:pt x="121" y="1"/>
                    <a:pt x="35" y="62"/>
                    <a:pt x="1" y="267"/>
                  </a:cubicBezTo>
                  <a:cubicBezTo>
                    <a:pt x="140" y="267"/>
                    <a:pt x="239" y="287"/>
                    <a:pt x="359" y="287"/>
                  </a:cubicBezTo>
                  <a:cubicBezTo>
                    <a:pt x="370" y="264"/>
                    <a:pt x="396" y="254"/>
                    <a:pt x="423" y="254"/>
                  </a:cubicBezTo>
                  <a:cubicBezTo>
                    <a:pt x="442" y="254"/>
                    <a:pt x="461" y="259"/>
                    <a:pt x="478" y="267"/>
                  </a:cubicBezTo>
                  <a:cubicBezTo>
                    <a:pt x="577" y="208"/>
                    <a:pt x="597" y="168"/>
                    <a:pt x="538" y="69"/>
                  </a:cubicBezTo>
                  <a:cubicBezTo>
                    <a:pt x="427" y="35"/>
                    <a:pt x="324" y="1"/>
                    <a:pt x="2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
            <p:cNvSpPr/>
            <p:nvPr/>
          </p:nvSpPr>
          <p:spPr>
            <a:xfrm>
              <a:off x="3142825" y="2006075"/>
              <a:ext cx="8000" cy="12950"/>
            </a:xfrm>
            <a:custGeom>
              <a:avLst/>
              <a:gdLst/>
              <a:ahLst/>
              <a:cxnLst/>
              <a:rect l="l" t="t" r="r" b="b"/>
              <a:pathLst>
                <a:path w="320" h="518" extrusionOk="0">
                  <a:moveTo>
                    <a:pt x="220" y="1"/>
                  </a:moveTo>
                  <a:cubicBezTo>
                    <a:pt x="1" y="180"/>
                    <a:pt x="1" y="359"/>
                    <a:pt x="220" y="518"/>
                  </a:cubicBezTo>
                  <a:cubicBezTo>
                    <a:pt x="319" y="399"/>
                    <a:pt x="319" y="299"/>
                    <a:pt x="220" y="180"/>
                  </a:cubicBezTo>
                  <a:lnTo>
                    <a:pt x="22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
            <p:cNvSpPr/>
            <p:nvPr/>
          </p:nvSpPr>
          <p:spPr>
            <a:xfrm>
              <a:off x="3161725" y="1902150"/>
              <a:ext cx="10475" cy="6975"/>
            </a:xfrm>
            <a:custGeom>
              <a:avLst/>
              <a:gdLst/>
              <a:ahLst/>
              <a:cxnLst/>
              <a:rect l="l" t="t" r="r" b="b"/>
              <a:pathLst>
                <a:path w="419" h="279" extrusionOk="0">
                  <a:moveTo>
                    <a:pt x="1" y="0"/>
                  </a:moveTo>
                  <a:lnTo>
                    <a:pt x="1" y="159"/>
                  </a:lnTo>
                  <a:cubicBezTo>
                    <a:pt x="41" y="199"/>
                    <a:pt x="100" y="259"/>
                    <a:pt x="160" y="279"/>
                  </a:cubicBezTo>
                  <a:cubicBezTo>
                    <a:pt x="240" y="279"/>
                    <a:pt x="319" y="259"/>
                    <a:pt x="359" y="199"/>
                  </a:cubicBezTo>
                  <a:cubicBezTo>
                    <a:pt x="419" y="139"/>
                    <a:pt x="399" y="60"/>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
            <p:cNvSpPr/>
            <p:nvPr/>
          </p:nvSpPr>
          <p:spPr>
            <a:xfrm>
              <a:off x="1670775" y="858200"/>
              <a:ext cx="9975" cy="5725"/>
            </a:xfrm>
            <a:custGeom>
              <a:avLst/>
              <a:gdLst/>
              <a:ahLst/>
              <a:cxnLst/>
              <a:rect l="l" t="t" r="r" b="b"/>
              <a:pathLst>
                <a:path w="399" h="229" extrusionOk="0">
                  <a:moveTo>
                    <a:pt x="317" y="0"/>
                  </a:moveTo>
                  <a:cubicBezTo>
                    <a:pt x="289" y="0"/>
                    <a:pt x="256" y="15"/>
                    <a:pt x="219" y="43"/>
                  </a:cubicBezTo>
                  <a:cubicBezTo>
                    <a:pt x="191" y="57"/>
                    <a:pt x="153" y="71"/>
                    <a:pt x="119" y="71"/>
                  </a:cubicBezTo>
                  <a:cubicBezTo>
                    <a:pt x="105" y="71"/>
                    <a:pt x="92" y="69"/>
                    <a:pt x="80" y="63"/>
                  </a:cubicBezTo>
                  <a:lnTo>
                    <a:pt x="1" y="222"/>
                  </a:lnTo>
                  <a:cubicBezTo>
                    <a:pt x="32" y="226"/>
                    <a:pt x="63" y="228"/>
                    <a:pt x="94" y="228"/>
                  </a:cubicBezTo>
                  <a:cubicBezTo>
                    <a:pt x="214" y="228"/>
                    <a:pt x="319" y="190"/>
                    <a:pt x="398" y="63"/>
                  </a:cubicBezTo>
                  <a:cubicBezTo>
                    <a:pt x="377" y="20"/>
                    <a:pt x="350" y="0"/>
                    <a:pt x="3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
            <p:cNvSpPr/>
            <p:nvPr/>
          </p:nvSpPr>
          <p:spPr>
            <a:xfrm>
              <a:off x="3174675" y="1902150"/>
              <a:ext cx="4500" cy="4825"/>
            </a:xfrm>
            <a:custGeom>
              <a:avLst/>
              <a:gdLst/>
              <a:ahLst/>
              <a:cxnLst/>
              <a:rect l="l" t="t" r="r" b="b"/>
              <a:pathLst>
                <a:path w="180" h="193" extrusionOk="0">
                  <a:moveTo>
                    <a:pt x="0" y="0"/>
                  </a:moveTo>
                  <a:lnTo>
                    <a:pt x="0" y="159"/>
                  </a:lnTo>
                  <a:cubicBezTo>
                    <a:pt x="23" y="183"/>
                    <a:pt x="54" y="192"/>
                    <a:pt x="90" y="192"/>
                  </a:cubicBezTo>
                  <a:cubicBezTo>
                    <a:pt x="117" y="192"/>
                    <a:pt x="146" y="187"/>
                    <a:pt x="179" y="179"/>
                  </a:cubicBezTo>
                  <a:lnTo>
                    <a:pt x="17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
            <p:cNvSpPr/>
            <p:nvPr/>
          </p:nvSpPr>
          <p:spPr>
            <a:xfrm>
              <a:off x="3033925" y="1490350"/>
              <a:ext cx="6000" cy="3525"/>
            </a:xfrm>
            <a:custGeom>
              <a:avLst/>
              <a:gdLst/>
              <a:ahLst/>
              <a:cxnLst/>
              <a:rect l="l" t="t" r="r" b="b"/>
              <a:pathLst>
                <a:path w="240" h="141" extrusionOk="0">
                  <a:moveTo>
                    <a:pt x="179" y="1"/>
                  </a:moveTo>
                  <a:cubicBezTo>
                    <a:pt x="140" y="41"/>
                    <a:pt x="80" y="61"/>
                    <a:pt x="0" y="120"/>
                  </a:cubicBezTo>
                  <a:cubicBezTo>
                    <a:pt x="80" y="120"/>
                    <a:pt x="160" y="140"/>
                    <a:pt x="239" y="140"/>
                  </a:cubicBezTo>
                  <a:cubicBezTo>
                    <a:pt x="199" y="100"/>
                    <a:pt x="199" y="41"/>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
            <p:cNvSpPr/>
            <p:nvPr/>
          </p:nvSpPr>
          <p:spPr>
            <a:xfrm>
              <a:off x="2679825" y="956725"/>
              <a:ext cx="152225" cy="67675"/>
            </a:xfrm>
            <a:custGeom>
              <a:avLst/>
              <a:gdLst/>
              <a:ahLst/>
              <a:cxnLst/>
              <a:rect l="l" t="t" r="r" b="b"/>
              <a:pathLst>
                <a:path w="6089" h="2707" extrusionOk="0">
                  <a:moveTo>
                    <a:pt x="4278" y="1"/>
                  </a:moveTo>
                  <a:cubicBezTo>
                    <a:pt x="3263" y="21"/>
                    <a:pt x="2308" y="279"/>
                    <a:pt x="1493" y="896"/>
                  </a:cubicBezTo>
                  <a:cubicBezTo>
                    <a:pt x="1651" y="1130"/>
                    <a:pt x="1845" y="1185"/>
                    <a:pt x="2050" y="1185"/>
                  </a:cubicBezTo>
                  <a:cubicBezTo>
                    <a:pt x="2233" y="1185"/>
                    <a:pt x="2426" y="1141"/>
                    <a:pt x="2611" y="1141"/>
                  </a:cubicBezTo>
                  <a:cubicBezTo>
                    <a:pt x="2713" y="1141"/>
                    <a:pt x="2811" y="1154"/>
                    <a:pt x="2905" y="1195"/>
                  </a:cubicBezTo>
                  <a:cubicBezTo>
                    <a:pt x="2925" y="1195"/>
                    <a:pt x="2985" y="1214"/>
                    <a:pt x="2985" y="1214"/>
                  </a:cubicBezTo>
                  <a:lnTo>
                    <a:pt x="2945" y="1294"/>
                  </a:lnTo>
                  <a:cubicBezTo>
                    <a:pt x="2905" y="1294"/>
                    <a:pt x="2826" y="1314"/>
                    <a:pt x="2786" y="1314"/>
                  </a:cubicBezTo>
                  <a:cubicBezTo>
                    <a:pt x="2706" y="1314"/>
                    <a:pt x="2666" y="1354"/>
                    <a:pt x="2587" y="1354"/>
                  </a:cubicBezTo>
                  <a:cubicBezTo>
                    <a:pt x="2487" y="1374"/>
                    <a:pt x="2348" y="1393"/>
                    <a:pt x="2249" y="1453"/>
                  </a:cubicBezTo>
                  <a:cubicBezTo>
                    <a:pt x="1851" y="1672"/>
                    <a:pt x="1433" y="1652"/>
                    <a:pt x="1015" y="1752"/>
                  </a:cubicBezTo>
                  <a:cubicBezTo>
                    <a:pt x="816" y="1811"/>
                    <a:pt x="618" y="1871"/>
                    <a:pt x="438" y="1950"/>
                  </a:cubicBezTo>
                  <a:cubicBezTo>
                    <a:pt x="299" y="2010"/>
                    <a:pt x="140" y="2090"/>
                    <a:pt x="41" y="2209"/>
                  </a:cubicBezTo>
                  <a:cubicBezTo>
                    <a:pt x="1" y="2348"/>
                    <a:pt x="1" y="2448"/>
                    <a:pt x="41" y="2567"/>
                  </a:cubicBezTo>
                  <a:cubicBezTo>
                    <a:pt x="140" y="2667"/>
                    <a:pt x="240" y="2706"/>
                    <a:pt x="359" y="2706"/>
                  </a:cubicBezTo>
                  <a:cubicBezTo>
                    <a:pt x="438" y="2706"/>
                    <a:pt x="518" y="2706"/>
                    <a:pt x="598" y="2687"/>
                  </a:cubicBezTo>
                  <a:cubicBezTo>
                    <a:pt x="757" y="2647"/>
                    <a:pt x="936" y="2587"/>
                    <a:pt x="1115" y="2567"/>
                  </a:cubicBezTo>
                  <a:cubicBezTo>
                    <a:pt x="1194" y="2567"/>
                    <a:pt x="1234" y="2547"/>
                    <a:pt x="1314" y="2507"/>
                  </a:cubicBezTo>
                  <a:lnTo>
                    <a:pt x="1692" y="2368"/>
                  </a:lnTo>
                  <a:cubicBezTo>
                    <a:pt x="1751" y="2348"/>
                    <a:pt x="1811" y="2309"/>
                    <a:pt x="1891" y="2289"/>
                  </a:cubicBezTo>
                  <a:cubicBezTo>
                    <a:pt x="2090" y="2209"/>
                    <a:pt x="2289" y="2249"/>
                    <a:pt x="2487" y="2189"/>
                  </a:cubicBezTo>
                  <a:cubicBezTo>
                    <a:pt x="2547" y="2189"/>
                    <a:pt x="2607" y="2169"/>
                    <a:pt x="2686" y="2149"/>
                  </a:cubicBezTo>
                  <a:cubicBezTo>
                    <a:pt x="2865" y="2090"/>
                    <a:pt x="3025" y="2070"/>
                    <a:pt x="3204" y="2010"/>
                  </a:cubicBezTo>
                  <a:cubicBezTo>
                    <a:pt x="3283" y="1990"/>
                    <a:pt x="3323" y="1950"/>
                    <a:pt x="3403" y="1911"/>
                  </a:cubicBezTo>
                  <a:cubicBezTo>
                    <a:pt x="3500" y="1822"/>
                    <a:pt x="3606" y="1793"/>
                    <a:pt x="3714" y="1793"/>
                  </a:cubicBezTo>
                  <a:cubicBezTo>
                    <a:pt x="3848" y="1793"/>
                    <a:pt x="3986" y="1838"/>
                    <a:pt x="4119" y="1871"/>
                  </a:cubicBezTo>
                  <a:cubicBezTo>
                    <a:pt x="4238" y="1871"/>
                    <a:pt x="4377" y="1851"/>
                    <a:pt x="4477" y="1811"/>
                  </a:cubicBezTo>
                  <a:cubicBezTo>
                    <a:pt x="4676" y="1771"/>
                    <a:pt x="4835" y="1712"/>
                    <a:pt x="5034" y="1712"/>
                  </a:cubicBezTo>
                  <a:cubicBezTo>
                    <a:pt x="5173" y="1712"/>
                    <a:pt x="5272" y="1692"/>
                    <a:pt x="5392" y="1672"/>
                  </a:cubicBezTo>
                  <a:cubicBezTo>
                    <a:pt x="5511" y="1612"/>
                    <a:pt x="5630" y="1592"/>
                    <a:pt x="5710" y="1493"/>
                  </a:cubicBezTo>
                  <a:lnTo>
                    <a:pt x="6088" y="1354"/>
                  </a:lnTo>
                  <a:lnTo>
                    <a:pt x="6088" y="1214"/>
                  </a:lnTo>
                  <a:cubicBezTo>
                    <a:pt x="6088" y="976"/>
                    <a:pt x="6008" y="777"/>
                    <a:pt x="5750" y="677"/>
                  </a:cubicBezTo>
                  <a:cubicBezTo>
                    <a:pt x="5718" y="672"/>
                    <a:pt x="5686" y="670"/>
                    <a:pt x="5654" y="670"/>
                  </a:cubicBezTo>
                  <a:cubicBezTo>
                    <a:pt x="5568" y="670"/>
                    <a:pt x="5484" y="688"/>
                    <a:pt x="5412" y="717"/>
                  </a:cubicBezTo>
                  <a:cubicBezTo>
                    <a:pt x="5292" y="777"/>
                    <a:pt x="5173" y="797"/>
                    <a:pt x="5073" y="916"/>
                  </a:cubicBezTo>
                  <a:cubicBezTo>
                    <a:pt x="5073" y="969"/>
                    <a:pt x="5065" y="996"/>
                    <a:pt x="5035" y="996"/>
                  </a:cubicBezTo>
                  <a:cubicBezTo>
                    <a:pt x="5020" y="996"/>
                    <a:pt x="5001" y="989"/>
                    <a:pt x="4974" y="976"/>
                  </a:cubicBezTo>
                  <a:cubicBezTo>
                    <a:pt x="4914" y="916"/>
                    <a:pt x="4855" y="896"/>
                    <a:pt x="4795" y="876"/>
                  </a:cubicBezTo>
                  <a:cubicBezTo>
                    <a:pt x="4755" y="866"/>
                    <a:pt x="4725" y="861"/>
                    <a:pt x="4696" y="861"/>
                  </a:cubicBezTo>
                  <a:cubicBezTo>
                    <a:pt x="4666" y="861"/>
                    <a:pt x="4636" y="866"/>
                    <a:pt x="4596" y="876"/>
                  </a:cubicBezTo>
                  <a:cubicBezTo>
                    <a:pt x="4497" y="896"/>
                    <a:pt x="4402" y="906"/>
                    <a:pt x="4308" y="906"/>
                  </a:cubicBezTo>
                  <a:cubicBezTo>
                    <a:pt x="4213" y="906"/>
                    <a:pt x="4119" y="896"/>
                    <a:pt x="4019" y="876"/>
                  </a:cubicBezTo>
                  <a:cubicBezTo>
                    <a:pt x="3920" y="876"/>
                    <a:pt x="3820" y="856"/>
                    <a:pt x="3741" y="777"/>
                  </a:cubicBezTo>
                  <a:cubicBezTo>
                    <a:pt x="3780" y="618"/>
                    <a:pt x="3920" y="578"/>
                    <a:pt x="4019" y="478"/>
                  </a:cubicBezTo>
                  <a:cubicBezTo>
                    <a:pt x="4178" y="419"/>
                    <a:pt x="4357" y="359"/>
                    <a:pt x="4516" y="299"/>
                  </a:cubicBezTo>
                  <a:cubicBezTo>
                    <a:pt x="4576" y="120"/>
                    <a:pt x="4437" y="61"/>
                    <a:pt x="42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
            <p:cNvSpPr/>
            <p:nvPr/>
          </p:nvSpPr>
          <p:spPr>
            <a:xfrm>
              <a:off x="2500800" y="1394850"/>
              <a:ext cx="107950" cy="44725"/>
            </a:xfrm>
            <a:custGeom>
              <a:avLst/>
              <a:gdLst/>
              <a:ahLst/>
              <a:cxnLst/>
              <a:rect l="l" t="t" r="r" b="b"/>
              <a:pathLst>
                <a:path w="4318" h="1789" extrusionOk="0">
                  <a:moveTo>
                    <a:pt x="3993" y="1"/>
                  </a:moveTo>
                  <a:cubicBezTo>
                    <a:pt x="2556" y="1"/>
                    <a:pt x="1288" y="490"/>
                    <a:pt x="0" y="1036"/>
                  </a:cubicBezTo>
                  <a:cubicBezTo>
                    <a:pt x="20" y="1434"/>
                    <a:pt x="339" y="1553"/>
                    <a:pt x="577" y="1752"/>
                  </a:cubicBezTo>
                  <a:cubicBezTo>
                    <a:pt x="662" y="1778"/>
                    <a:pt x="745" y="1789"/>
                    <a:pt x="825" y="1789"/>
                  </a:cubicBezTo>
                  <a:cubicBezTo>
                    <a:pt x="1177" y="1789"/>
                    <a:pt x="1490" y="1582"/>
                    <a:pt x="1831" y="1533"/>
                  </a:cubicBezTo>
                  <a:cubicBezTo>
                    <a:pt x="2268" y="1334"/>
                    <a:pt x="2785" y="1354"/>
                    <a:pt x="3124" y="976"/>
                  </a:cubicBezTo>
                  <a:cubicBezTo>
                    <a:pt x="3502" y="817"/>
                    <a:pt x="3860" y="678"/>
                    <a:pt x="4218" y="539"/>
                  </a:cubicBezTo>
                  <a:cubicBezTo>
                    <a:pt x="4317" y="300"/>
                    <a:pt x="4277" y="161"/>
                    <a:pt x="4078" y="1"/>
                  </a:cubicBezTo>
                  <a:cubicBezTo>
                    <a:pt x="4050" y="1"/>
                    <a:pt x="4021" y="1"/>
                    <a:pt x="399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
            <p:cNvSpPr/>
            <p:nvPr/>
          </p:nvSpPr>
          <p:spPr>
            <a:xfrm>
              <a:off x="2624625" y="1172575"/>
              <a:ext cx="115900" cy="34350"/>
            </a:xfrm>
            <a:custGeom>
              <a:avLst/>
              <a:gdLst/>
              <a:ahLst/>
              <a:cxnLst/>
              <a:rect l="l" t="t" r="r" b="b"/>
              <a:pathLst>
                <a:path w="4636" h="1374" extrusionOk="0">
                  <a:moveTo>
                    <a:pt x="4158" y="0"/>
                  </a:moveTo>
                  <a:cubicBezTo>
                    <a:pt x="3203" y="20"/>
                    <a:pt x="2288" y="319"/>
                    <a:pt x="1334" y="538"/>
                  </a:cubicBezTo>
                  <a:cubicBezTo>
                    <a:pt x="916" y="617"/>
                    <a:pt x="399" y="498"/>
                    <a:pt x="60" y="916"/>
                  </a:cubicBezTo>
                  <a:cubicBezTo>
                    <a:pt x="1" y="1274"/>
                    <a:pt x="299" y="1274"/>
                    <a:pt x="458" y="1373"/>
                  </a:cubicBezTo>
                  <a:cubicBezTo>
                    <a:pt x="1910" y="1293"/>
                    <a:pt x="3283" y="916"/>
                    <a:pt x="4636" y="518"/>
                  </a:cubicBezTo>
                  <a:lnTo>
                    <a:pt x="4636" y="398"/>
                  </a:lnTo>
                  <a:cubicBezTo>
                    <a:pt x="4596" y="279"/>
                    <a:pt x="4536" y="140"/>
                    <a:pt x="4417" y="80"/>
                  </a:cubicBezTo>
                  <a:cubicBezTo>
                    <a:pt x="4337" y="40"/>
                    <a:pt x="4258" y="20"/>
                    <a:pt x="41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
            <p:cNvSpPr/>
            <p:nvPr/>
          </p:nvSpPr>
          <p:spPr>
            <a:xfrm>
              <a:off x="2695750" y="1333250"/>
              <a:ext cx="91025" cy="43250"/>
            </a:xfrm>
            <a:custGeom>
              <a:avLst/>
              <a:gdLst/>
              <a:ahLst/>
              <a:cxnLst/>
              <a:rect l="l" t="t" r="r" b="b"/>
              <a:pathLst>
                <a:path w="3641" h="1730" extrusionOk="0">
                  <a:moveTo>
                    <a:pt x="2139" y="1"/>
                  </a:moveTo>
                  <a:cubicBezTo>
                    <a:pt x="1968" y="1"/>
                    <a:pt x="1791" y="19"/>
                    <a:pt x="1632" y="19"/>
                  </a:cubicBezTo>
                  <a:cubicBezTo>
                    <a:pt x="1552" y="58"/>
                    <a:pt x="1552" y="118"/>
                    <a:pt x="1552" y="178"/>
                  </a:cubicBezTo>
                  <a:cubicBezTo>
                    <a:pt x="1658" y="507"/>
                    <a:pt x="1569" y="579"/>
                    <a:pt x="1422" y="579"/>
                  </a:cubicBezTo>
                  <a:cubicBezTo>
                    <a:pt x="1320" y="579"/>
                    <a:pt x="1189" y="544"/>
                    <a:pt x="1075" y="536"/>
                  </a:cubicBezTo>
                  <a:cubicBezTo>
                    <a:pt x="1024" y="529"/>
                    <a:pt x="970" y="524"/>
                    <a:pt x="916" y="524"/>
                  </a:cubicBezTo>
                  <a:cubicBezTo>
                    <a:pt x="822" y="524"/>
                    <a:pt x="725" y="538"/>
                    <a:pt x="637" y="576"/>
                  </a:cubicBezTo>
                  <a:cubicBezTo>
                    <a:pt x="557" y="635"/>
                    <a:pt x="538" y="675"/>
                    <a:pt x="498" y="755"/>
                  </a:cubicBezTo>
                  <a:cubicBezTo>
                    <a:pt x="498" y="1073"/>
                    <a:pt x="100" y="1133"/>
                    <a:pt x="40" y="1411"/>
                  </a:cubicBezTo>
                  <a:cubicBezTo>
                    <a:pt x="0" y="1471"/>
                    <a:pt x="0" y="1550"/>
                    <a:pt x="0" y="1630"/>
                  </a:cubicBezTo>
                  <a:cubicBezTo>
                    <a:pt x="40" y="1670"/>
                    <a:pt x="60" y="1710"/>
                    <a:pt x="80" y="1729"/>
                  </a:cubicBezTo>
                  <a:cubicBezTo>
                    <a:pt x="259" y="1710"/>
                    <a:pt x="398" y="1710"/>
                    <a:pt x="577" y="1650"/>
                  </a:cubicBezTo>
                  <a:cubicBezTo>
                    <a:pt x="1453" y="1451"/>
                    <a:pt x="2288" y="1232"/>
                    <a:pt x="3163" y="1013"/>
                  </a:cubicBezTo>
                  <a:cubicBezTo>
                    <a:pt x="3283" y="914"/>
                    <a:pt x="3641" y="1013"/>
                    <a:pt x="3541" y="655"/>
                  </a:cubicBezTo>
                  <a:cubicBezTo>
                    <a:pt x="3445" y="566"/>
                    <a:pt x="3329" y="546"/>
                    <a:pt x="3207" y="546"/>
                  </a:cubicBezTo>
                  <a:cubicBezTo>
                    <a:pt x="3111" y="546"/>
                    <a:pt x="3011" y="558"/>
                    <a:pt x="2914" y="558"/>
                  </a:cubicBezTo>
                  <a:cubicBezTo>
                    <a:pt x="2751" y="558"/>
                    <a:pt x="2597" y="524"/>
                    <a:pt x="2487" y="337"/>
                  </a:cubicBezTo>
                  <a:cubicBezTo>
                    <a:pt x="2527" y="218"/>
                    <a:pt x="2626" y="39"/>
                    <a:pt x="2388" y="19"/>
                  </a:cubicBezTo>
                  <a:cubicBezTo>
                    <a:pt x="2308" y="5"/>
                    <a:pt x="2224" y="1"/>
                    <a:pt x="21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
            <p:cNvSpPr/>
            <p:nvPr/>
          </p:nvSpPr>
          <p:spPr>
            <a:xfrm>
              <a:off x="2461025" y="1428700"/>
              <a:ext cx="87550" cy="46775"/>
            </a:xfrm>
            <a:custGeom>
              <a:avLst/>
              <a:gdLst/>
              <a:ahLst/>
              <a:cxnLst/>
              <a:rect l="l" t="t" r="r" b="b"/>
              <a:pathLst>
                <a:path w="3502" h="1871" extrusionOk="0">
                  <a:moveTo>
                    <a:pt x="3342" y="0"/>
                  </a:moveTo>
                  <a:cubicBezTo>
                    <a:pt x="2964" y="120"/>
                    <a:pt x="2526" y="219"/>
                    <a:pt x="2129" y="338"/>
                  </a:cubicBezTo>
                  <a:cubicBezTo>
                    <a:pt x="2109" y="338"/>
                    <a:pt x="2069" y="338"/>
                    <a:pt x="2009" y="378"/>
                  </a:cubicBezTo>
                  <a:cubicBezTo>
                    <a:pt x="1731" y="498"/>
                    <a:pt x="1472" y="517"/>
                    <a:pt x="1174" y="537"/>
                  </a:cubicBezTo>
                  <a:cubicBezTo>
                    <a:pt x="995" y="577"/>
                    <a:pt x="855" y="637"/>
                    <a:pt x="756" y="776"/>
                  </a:cubicBezTo>
                  <a:cubicBezTo>
                    <a:pt x="617" y="1134"/>
                    <a:pt x="139" y="1234"/>
                    <a:pt x="0" y="1612"/>
                  </a:cubicBezTo>
                  <a:cubicBezTo>
                    <a:pt x="0" y="1771"/>
                    <a:pt x="60" y="1830"/>
                    <a:pt x="199" y="1870"/>
                  </a:cubicBezTo>
                  <a:cubicBezTo>
                    <a:pt x="1233" y="1413"/>
                    <a:pt x="2308" y="975"/>
                    <a:pt x="3342" y="517"/>
                  </a:cubicBezTo>
                  <a:cubicBezTo>
                    <a:pt x="3481" y="338"/>
                    <a:pt x="3501" y="179"/>
                    <a:pt x="334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
            <p:cNvSpPr/>
            <p:nvPr/>
          </p:nvSpPr>
          <p:spPr>
            <a:xfrm>
              <a:off x="2425200" y="1546300"/>
              <a:ext cx="89050" cy="34600"/>
            </a:xfrm>
            <a:custGeom>
              <a:avLst/>
              <a:gdLst/>
              <a:ahLst/>
              <a:cxnLst/>
              <a:rect l="l" t="t" r="r" b="b"/>
              <a:pathLst>
                <a:path w="3562" h="1384" extrusionOk="0">
                  <a:moveTo>
                    <a:pt x="3150" y="0"/>
                  </a:moveTo>
                  <a:cubicBezTo>
                    <a:pt x="3115" y="0"/>
                    <a:pt x="3080" y="4"/>
                    <a:pt x="3044" y="11"/>
                  </a:cubicBezTo>
                  <a:cubicBezTo>
                    <a:pt x="2567" y="369"/>
                    <a:pt x="1970" y="289"/>
                    <a:pt x="1473" y="548"/>
                  </a:cubicBezTo>
                  <a:cubicBezTo>
                    <a:pt x="1433" y="608"/>
                    <a:pt x="1373" y="667"/>
                    <a:pt x="1294" y="687"/>
                  </a:cubicBezTo>
                  <a:cubicBezTo>
                    <a:pt x="1135" y="707"/>
                    <a:pt x="976" y="707"/>
                    <a:pt x="796" y="747"/>
                  </a:cubicBezTo>
                  <a:cubicBezTo>
                    <a:pt x="737" y="767"/>
                    <a:pt x="677" y="806"/>
                    <a:pt x="598" y="866"/>
                  </a:cubicBezTo>
                  <a:cubicBezTo>
                    <a:pt x="558" y="846"/>
                    <a:pt x="478" y="846"/>
                    <a:pt x="438" y="846"/>
                  </a:cubicBezTo>
                  <a:cubicBezTo>
                    <a:pt x="374" y="819"/>
                    <a:pt x="313" y="804"/>
                    <a:pt x="257" y="804"/>
                  </a:cubicBezTo>
                  <a:cubicBezTo>
                    <a:pt x="193" y="804"/>
                    <a:pt x="134" y="824"/>
                    <a:pt x="80" y="866"/>
                  </a:cubicBezTo>
                  <a:cubicBezTo>
                    <a:pt x="41" y="906"/>
                    <a:pt x="1" y="966"/>
                    <a:pt x="41" y="1045"/>
                  </a:cubicBezTo>
                  <a:cubicBezTo>
                    <a:pt x="60" y="1085"/>
                    <a:pt x="140" y="1145"/>
                    <a:pt x="180" y="1165"/>
                  </a:cubicBezTo>
                  <a:cubicBezTo>
                    <a:pt x="319" y="1204"/>
                    <a:pt x="419" y="1284"/>
                    <a:pt x="538" y="1363"/>
                  </a:cubicBezTo>
                  <a:cubicBezTo>
                    <a:pt x="558" y="1363"/>
                    <a:pt x="598" y="1383"/>
                    <a:pt x="637" y="1383"/>
                  </a:cubicBezTo>
                  <a:cubicBezTo>
                    <a:pt x="1334" y="1204"/>
                    <a:pt x="2070" y="1085"/>
                    <a:pt x="2666" y="647"/>
                  </a:cubicBezTo>
                  <a:cubicBezTo>
                    <a:pt x="2965" y="468"/>
                    <a:pt x="3422" y="568"/>
                    <a:pt x="3562" y="150"/>
                  </a:cubicBezTo>
                  <a:cubicBezTo>
                    <a:pt x="3447" y="68"/>
                    <a:pt x="3307" y="0"/>
                    <a:pt x="31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
            <p:cNvSpPr/>
            <p:nvPr/>
          </p:nvSpPr>
          <p:spPr>
            <a:xfrm>
              <a:off x="2913075" y="946300"/>
              <a:ext cx="76125" cy="25875"/>
            </a:xfrm>
            <a:custGeom>
              <a:avLst/>
              <a:gdLst/>
              <a:ahLst/>
              <a:cxnLst/>
              <a:rect l="l" t="t" r="r" b="b"/>
              <a:pathLst>
                <a:path w="3045" h="1035" extrusionOk="0">
                  <a:moveTo>
                    <a:pt x="2945" y="0"/>
                  </a:moveTo>
                  <a:lnTo>
                    <a:pt x="2945" y="0"/>
                  </a:lnTo>
                  <a:cubicBezTo>
                    <a:pt x="2149" y="219"/>
                    <a:pt x="1333" y="80"/>
                    <a:pt x="538" y="199"/>
                  </a:cubicBezTo>
                  <a:cubicBezTo>
                    <a:pt x="498" y="239"/>
                    <a:pt x="418" y="299"/>
                    <a:pt x="359" y="338"/>
                  </a:cubicBezTo>
                  <a:cubicBezTo>
                    <a:pt x="20" y="557"/>
                    <a:pt x="1" y="816"/>
                    <a:pt x="359" y="1035"/>
                  </a:cubicBezTo>
                  <a:cubicBezTo>
                    <a:pt x="1055" y="915"/>
                    <a:pt x="1751" y="816"/>
                    <a:pt x="2447" y="696"/>
                  </a:cubicBezTo>
                  <a:cubicBezTo>
                    <a:pt x="2507" y="637"/>
                    <a:pt x="2587" y="597"/>
                    <a:pt x="2626" y="537"/>
                  </a:cubicBezTo>
                  <a:cubicBezTo>
                    <a:pt x="2726" y="338"/>
                    <a:pt x="3044" y="279"/>
                    <a:pt x="294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
            <p:cNvSpPr/>
            <p:nvPr/>
          </p:nvSpPr>
          <p:spPr>
            <a:xfrm>
              <a:off x="2735525" y="1154700"/>
              <a:ext cx="111925" cy="32175"/>
            </a:xfrm>
            <a:custGeom>
              <a:avLst/>
              <a:gdLst/>
              <a:ahLst/>
              <a:cxnLst/>
              <a:rect l="l" t="t" r="r" b="b"/>
              <a:pathLst>
                <a:path w="4477" h="1287" extrusionOk="0">
                  <a:moveTo>
                    <a:pt x="4258" y="1"/>
                  </a:moveTo>
                  <a:cubicBezTo>
                    <a:pt x="4162" y="1"/>
                    <a:pt x="4071" y="40"/>
                    <a:pt x="3979" y="79"/>
                  </a:cubicBezTo>
                  <a:cubicBezTo>
                    <a:pt x="3860" y="139"/>
                    <a:pt x="3761" y="158"/>
                    <a:pt x="3661" y="178"/>
                  </a:cubicBezTo>
                  <a:cubicBezTo>
                    <a:pt x="3462" y="178"/>
                    <a:pt x="3263" y="218"/>
                    <a:pt x="3084" y="258"/>
                  </a:cubicBezTo>
                  <a:cubicBezTo>
                    <a:pt x="2826" y="337"/>
                    <a:pt x="2527" y="337"/>
                    <a:pt x="2249" y="337"/>
                  </a:cubicBezTo>
                  <a:cubicBezTo>
                    <a:pt x="2070" y="357"/>
                    <a:pt x="1930" y="357"/>
                    <a:pt x="1751" y="417"/>
                  </a:cubicBezTo>
                  <a:cubicBezTo>
                    <a:pt x="1552" y="497"/>
                    <a:pt x="1314" y="497"/>
                    <a:pt x="1095" y="497"/>
                  </a:cubicBezTo>
                  <a:cubicBezTo>
                    <a:pt x="1042" y="505"/>
                    <a:pt x="987" y="507"/>
                    <a:pt x="932" y="507"/>
                  </a:cubicBezTo>
                  <a:cubicBezTo>
                    <a:pt x="819" y="507"/>
                    <a:pt x="703" y="496"/>
                    <a:pt x="592" y="496"/>
                  </a:cubicBezTo>
                  <a:cubicBezTo>
                    <a:pt x="345" y="496"/>
                    <a:pt x="120" y="550"/>
                    <a:pt x="1" y="894"/>
                  </a:cubicBezTo>
                  <a:lnTo>
                    <a:pt x="61" y="934"/>
                  </a:lnTo>
                  <a:cubicBezTo>
                    <a:pt x="154" y="981"/>
                    <a:pt x="250" y="994"/>
                    <a:pt x="342" y="994"/>
                  </a:cubicBezTo>
                  <a:cubicBezTo>
                    <a:pt x="463" y="994"/>
                    <a:pt x="577" y="971"/>
                    <a:pt x="668" y="971"/>
                  </a:cubicBezTo>
                  <a:cubicBezTo>
                    <a:pt x="685" y="971"/>
                    <a:pt x="702" y="972"/>
                    <a:pt x="717" y="974"/>
                  </a:cubicBezTo>
                  <a:cubicBezTo>
                    <a:pt x="699" y="1009"/>
                    <a:pt x="667" y="1020"/>
                    <a:pt x="626" y="1020"/>
                  </a:cubicBezTo>
                  <a:cubicBezTo>
                    <a:pt x="562" y="1020"/>
                    <a:pt x="478" y="994"/>
                    <a:pt x="400" y="994"/>
                  </a:cubicBezTo>
                  <a:cubicBezTo>
                    <a:pt x="303" y="994"/>
                    <a:pt x="214" y="1034"/>
                    <a:pt x="180" y="1213"/>
                  </a:cubicBezTo>
                  <a:lnTo>
                    <a:pt x="200" y="1253"/>
                  </a:lnTo>
                  <a:cubicBezTo>
                    <a:pt x="323" y="1277"/>
                    <a:pt x="447" y="1287"/>
                    <a:pt x="570" y="1287"/>
                  </a:cubicBezTo>
                  <a:cubicBezTo>
                    <a:pt x="844" y="1287"/>
                    <a:pt x="1119" y="1240"/>
                    <a:pt x="1393" y="1213"/>
                  </a:cubicBezTo>
                  <a:cubicBezTo>
                    <a:pt x="1467" y="1146"/>
                    <a:pt x="1552" y="1132"/>
                    <a:pt x="1640" y="1132"/>
                  </a:cubicBezTo>
                  <a:cubicBezTo>
                    <a:pt x="1708" y="1132"/>
                    <a:pt x="1779" y="1141"/>
                    <a:pt x="1849" y="1141"/>
                  </a:cubicBezTo>
                  <a:cubicBezTo>
                    <a:pt x="1932" y="1141"/>
                    <a:pt x="2014" y="1128"/>
                    <a:pt x="2090" y="1074"/>
                  </a:cubicBezTo>
                  <a:cubicBezTo>
                    <a:pt x="2368" y="914"/>
                    <a:pt x="2666" y="934"/>
                    <a:pt x="2965" y="914"/>
                  </a:cubicBezTo>
                  <a:cubicBezTo>
                    <a:pt x="3044" y="914"/>
                    <a:pt x="3084" y="914"/>
                    <a:pt x="3144" y="894"/>
                  </a:cubicBezTo>
                  <a:cubicBezTo>
                    <a:pt x="3144" y="875"/>
                    <a:pt x="3149" y="865"/>
                    <a:pt x="3161" y="865"/>
                  </a:cubicBezTo>
                  <a:cubicBezTo>
                    <a:pt x="3174" y="865"/>
                    <a:pt x="3194" y="875"/>
                    <a:pt x="3223" y="894"/>
                  </a:cubicBezTo>
                  <a:cubicBezTo>
                    <a:pt x="3235" y="883"/>
                    <a:pt x="3247" y="878"/>
                    <a:pt x="3258" y="878"/>
                  </a:cubicBezTo>
                  <a:cubicBezTo>
                    <a:pt x="3287" y="878"/>
                    <a:pt x="3315" y="906"/>
                    <a:pt x="3343" y="934"/>
                  </a:cubicBezTo>
                  <a:cubicBezTo>
                    <a:pt x="3366" y="958"/>
                    <a:pt x="3403" y="967"/>
                    <a:pt x="3446" y="967"/>
                  </a:cubicBezTo>
                  <a:cubicBezTo>
                    <a:pt x="3476" y="967"/>
                    <a:pt x="3509" y="962"/>
                    <a:pt x="3542" y="954"/>
                  </a:cubicBezTo>
                  <a:cubicBezTo>
                    <a:pt x="3741" y="954"/>
                    <a:pt x="3880" y="855"/>
                    <a:pt x="4039" y="755"/>
                  </a:cubicBezTo>
                  <a:cubicBezTo>
                    <a:pt x="4218" y="616"/>
                    <a:pt x="4457" y="536"/>
                    <a:pt x="4477" y="258"/>
                  </a:cubicBezTo>
                  <a:cubicBezTo>
                    <a:pt x="4477" y="158"/>
                    <a:pt x="4457" y="119"/>
                    <a:pt x="4417" y="39"/>
                  </a:cubicBezTo>
                  <a:cubicBezTo>
                    <a:pt x="4362" y="12"/>
                    <a:pt x="4309" y="1"/>
                    <a:pt x="42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
            <p:cNvSpPr/>
            <p:nvPr/>
          </p:nvSpPr>
          <p:spPr>
            <a:xfrm>
              <a:off x="2721600" y="1469850"/>
              <a:ext cx="65675" cy="34825"/>
            </a:xfrm>
            <a:custGeom>
              <a:avLst/>
              <a:gdLst/>
              <a:ahLst/>
              <a:cxnLst/>
              <a:rect l="l" t="t" r="r" b="b"/>
              <a:pathLst>
                <a:path w="2627" h="1393" extrusionOk="0">
                  <a:moveTo>
                    <a:pt x="2219" y="0"/>
                  </a:moveTo>
                  <a:cubicBezTo>
                    <a:pt x="2124" y="0"/>
                    <a:pt x="2030" y="25"/>
                    <a:pt x="1930" y="65"/>
                  </a:cubicBezTo>
                  <a:cubicBezTo>
                    <a:pt x="1632" y="145"/>
                    <a:pt x="1354" y="184"/>
                    <a:pt x="1095" y="264"/>
                  </a:cubicBezTo>
                  <a:cubicBezTo>
                    <a:pt x="956" y="423"/>
                    <a:pt x="717" y="284"/>
                    <a:pt x="558" y="443"/>
                  </a:cubicBezTo>
                  <a:cubicBezTo>
                    <a:pt x="458" y="562"/>
                    <a:pt x="319" y="523"/>
                    <a:pt x="220" y="582"/>
                  </a:cubicBezTo>
                  <a:cubicBezTo>
                    <a:pt x="180" y="622"/>
                    <a:pt x="140" y="642"/>
                    <a:pt x="80" y="642"/>
                  </a:cubicBezTo>
                  <a:cubicBezTo>
                    <a:pt x="21" y="662"/>
                    <a:pt x="1" y="702"/>
                    <a:pt x="1" y="801"/>
                  </a:cubicBezTo>
                  <a:cubicBezTo>
                    <a:pt x="266" y="1204"/>
                    <a:pt x="424" y="1393"/>
                    <a:pt x="686" y="1393"/>
                  </a:cubicBezTo>
                  <a:cubicBezTo>
                    <a:pt x="915" y="1393"/>
                    <a:pt x="1223" y="1249"/>
                    <a:pt x="1751" y="980"/>
                  </a:cubicBezTo>
                  <a:cubicBezTo>
                    <a:pt x="1867" y="914"/>
                    <a:pt x="1968" y="876"/>
                    <a:pt x="2079" y="876"/>
                  </a:cubicBezTo>
                  <a:cubicBezTo>
                    <a:pt x="2102" y="876"/>
                    <a:pt x="2125" y="877"/>
                    <a:pt x="2149" y="881"/>
                  </a:cubicBezTo>
                  <a:cubicBezTo>
                    <a:pt x="2190" y="892"/>
                    <a:pt x="2227" y="897"/>
                    <a:pt x="2262" y="897"/>
                  </a:cubicBezTo>
                  <a:cubicBezTo>
                    <a:pt x="2347" y="897"/>
                    <a:pt x="2417" y="869"/>
                    <a:pt x="2487" y="841"/>
                  </a:cubicBezTo>
                  <a:cubicBezTo>
                    <a:pt x="2527" y="781"/>
                    <a:pt x="2587" y="702"/>
                    <a:pt x="2587" y="642"/>
                  </a:cubicBezTo>
                  <a:cubicBezTo>
                    <a:pt x="2587" y="463"/>
                    <a:pt x="2627" y="264"/>
                    <a:pt x="2507" y="85"/>
                  </a:cubicBezTo>
                  <a:cubicBezTo>
                    <a:pt x="2408" y="25"/>
                    <a:pt x="2313" y="0"/>
                    <a:pt x="2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
            <p:cNvSpPr/>
            <p:nvPr/>
          </p:nvSpPr>
          <p:spPr>
            <a:xfrm>
              <a:off x="2849425" y="956250"/>
              <a:ext cx="70150" cy="27150"/>
            </a:xfrm>
            <a:custGeom>
              <a:avLst/>
              <a:gdLst/>
              <a:ahLst/>
              <a:cxnLst/>
              <a:rect l="l" t="t" r="r" b="b"/>
              <a:pathLst>
                <a:path w="2806" h="1086" extrusionOk="0">
                  <a:moveTo>
                    <a:pt x="2089" y="0"/>
                  </a:moveTo>
                  <a:cubicBezTo>
                    <a:pt x="1393" y="100"/>
                    <a:pt x="697" y="219"/>
                    <a:pt x="0" y="318"/>
                  </a:cubicBezTo>
                  <a:cubicBezTo>
                    <a:pt x="137" y="835"/>
                    <a:pt x="414" y="1085"/>
                    <a:pt x="838" y="1085"/>
                  </a:cubicBezTo>
                  <a:cubicBezTo>
                    <a:pt x="969" y="1085"/>
                    <a:pt x="1114" y="1061"/>
                    <a:pt x="1273" y="1015"/>
                  </a:cubicBezTo>
                  <a:cubicBezTo>
                    <a:pt x="1791" y="975"/>
                    <a:pt x="2308" y="895"/>
                    <a:pt x="2805" y="676"/>
                  </a:cubicBezTo>
                  <a:cubicBezTo>
                    <a:pt x="2646" y="398"/>
                    <a:pt x="2387" y="179"/>
                    <a:pt x="208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
            <p:cNvSpPr/>
            <p:nvPr/>
          </p:nvSpPr>
          <p:spPr>
            <a:xfrm>
              <a:off x="2762400" y="1207375"/>
              <a:ext cx="33825" cy="90575"/>
            </a:xfrm>
            <a:custGeom>
              <a:avLst/>
              <a:gdLst/>
              <a:ahLst/>
              <a:cxnLst/>
              <a:rect l="l" t="t" r="r" b="b"/>
              <a:pathLst>
                <a:path w="1353" h="3623" extrusionOk="0">
                  <a:moveTo>
                    <a:pt x="696" y="1"/>
                  </a:moveTo>
                  <a:cubicBezTo>
                    <a:pt x="676" y="41"/>
                    <a:pt x="676" y="100"/>
                    <a:pt x="637" y="140"/>
                  </a:cubicBezTo>
                  <a:cubicBezTo>
                    <a:pt x="0" y="518"/>
                    <a:pt x="378" y="1095"/>
                    <a:pt x="398" y="1612"/>
                  </a:cubicBezTo>
                  <a:cubicBezTo>
                    <a:pt x="259" y="1871"/>
                    <a:pt x="458" y="2110"/>
                    <a:pt x="418" y="2368"/>
                  </a:cubicBezTo>
                  <a:cubicBezTo>
                    <a:pt x="398" y="2627"/>
                    <a:pt x="398" y="2925"/>
                    <a:pt x="159" y="3124"/>
                  </a:cubicBezTo>
                  <a:lnTo>
                    <a:pt x="159" y="3104"/>
                  </a:lnTo>
                  <a:cubicBezTo>
                    <a:pt x="100" y="3184"/>
                    <a:pt x="100" y="3263"/>
                    <a:pt x="119" y="3323"/>
                  </a:cubicBezTo>
                  <a:cubicBezTo>
                    <a:pt x="219" y="3482"/>
                    <a:pt x="398" y="3502"/>
                    <a:pt x="557" y="3582"/>
                  </a:cubicBezTo>
                  <a:cubicBezTo>
                    <a:pt x="612" y="3609"/>
                    <a:pt x="666" y="3622"/>
                    <a:pt x="719" y="3622"/>
                  </a:cubicBezTo>
                  <a:cubicBezTo>
                    <a:pt x="821" y="3622"/>
                    <a:pt x="916" y="3574"/>
                    <a:pt x="995" y="3482"/>
                  </a:cubicBezTo>
                  <a:cubicBezTo>
                    <a:pt x="1054" y="3422"/>
                    <a:pt x="1054" y="3363"/>
                    <a:pt x="1015" y="3303"/>
                  </a:cubicBezTo>
                  <a:cubicBezTo>
                    <a:pt x="915" y="3204"/>
                    <a:pt x="955" y="3064"/>
                    <a:pt x="875" y="2965"/>
                  </a:cubicBezTo>
                  <a:cubicBezTo>
                    <a:pt x="676" y="2388"/>
                    <a:pt x="716" y="1811"/>
                    <a:pt x="855" y="1234"/>
                  </a:cubicBezTo>
                  <a:cubicBezTo>
                    <a:pt x="915" y="936"/>
                    <a:pt x="975" y="677"/>
                    <a:pt x="1054" y="399"/>
                  </a:cubicBezTo>
                  <a:cubicBezTo>
                    <a:pt x="1114" y="279"/>
                    <a:pt x="1353" y="200"/>
                    <a:pt x="121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
            <p:cNvSpPr/>
            <p:nvPr/>
          </p:nvSpPr>
          <p:spPr>
            <a:xfrm>
              <a:off x="2434150" y="1498325"/>
              <a:ext cx="64675" cy="44775"/>
            </a:xfrm>
            <a:custGeom>
              <a:avLst/>
              <a:gdLst/>
              <a:ahLst/>
              <a:cxnLst/>
              <a:rect l="l" t="t" r="r" b="b"/>
              <a:pathLst>
                <a:path w="2587" h="1791" extrusionOk="0">
                  <a:moveTo>
                    <a:pt x="1990" y="0"/>
                  </a:moveTo>
                  <a:cubicBezTo>
                    <a:pt x="1811" y="219"/>
                    <a:pt x="1612" y="418"/>
                    <a:pt x="1354" y="497"/>
                  </a:cubicBezTo>
                  <a:cubicBezTo>
                    <a:pt x="1155" y="617"/>
                    <a:pt x="896" y="537"/>
                    <a:pt x="717" y="657"/>
                  </a:cubicBezTo>
                  <a:cubicBezTo>
                    <a:pt x="498" y="975"/>
                    <a:pt x="100" y="1094"/>
                    <a:pt x="1" y="1492"/>
                  </a:cubicBezTo>
                  <a:cubicBezTo>
                    <a:pt x="1" y="1572"/>
                    <a:pt x="1" y="1631"/>
                    <a:pt x="61" y="1711"/>
                  </a:cubicBezTo>
                  <a:cubicBezTo>
                    <a:pt x="120" y="1771"/>
                    <a:pt x="200" y="1791"/>
                    <a:pt x="279" y="1791"/>
                  </a:cubicBezTo>
                  <a:cubicBezTo>
                    <a:pt x="458" y="1791"/>
                    <a:pt x="598" y="1731"/>
                    <a:pt x="757" y="1711"/>
                  </a:cubicBezTo>
                  <a:cubicBezTo>
                    <a:pt x="1274" y="1512"/>
                    <a:pt x="1751" y="1234"/>
                    <a:pt x="2249" y="995"/>
                  </a:cubicBezTo>
                  <a:cubicBezTo>
                    <a:pt x="2368" y="875"/>
                    <a:pt x="2587" y="776"/>
                    <a:pt x="2547" y="517"/>
                  </a:cubicBezTo>
                  <a:cubicBezTo>
                    <a:pt x="2289" y="398"/>
                    <a:pt x="2269" y="80"/>
                    <a:pt x="19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
            <p:cNvSpPr/>
            <p:nvPr/>
          </p:nvSpPr>
          <p:spPr>
            <a:xfrm>
              <a:off x="2599775" y="1379450"/>
              <a:ext cx="51250" cy="28875"/>
            </a:xfrm>
            <a:custGeom>
              <a:avLst/>
              <a:gdLst/>
              <a:ahLst/>
              <a:cxnLst/>
              <a:rect l="l" t="t" r="r" b="b"/>
              <a:pathLst>
                <a:path w="2050" h="1155" extrusionOk="0">
                  <a:moveTo>
                    <a:pt x="1890" y="1"/>
                  </a:moveTo>
                  <a:cubicBezTo>
                    <a:pt x="1731" y="1"/>
                    <a:pt x="1631" y="60"/>
                    <a:pt x="1512" y="100"/>
                  </a:cubicBezTo>
                  <a:cubicBezTo>
                    <a:pt x="1432" y="120"/>
                    <a:pt x="1333" y="180"/>
                    <a:pt x="1253" y="180"/>
                  </a:cubicBezTo>
                  <a:cubicBezTo>
                    <a:pt x="1214" y="180"/>
                    <a:pt x="1154" y="180"/>
                    <a:pt x="1114" y="160"/>
                  </a:cubicBezTo>
                  <a:cubicBezTo>
                    <a:pt x="1054" y="120"/>
                    <a:pt x="975" y="100"/>
                    <a:pt x="935" y="100"/>
                  </a:cubicBezTo>
                  <a:cubicBezTo>
                    <a:pt x="895" y="100"/>
                    <a:pt x="816" y="100"/>
                    <a:pt x="756" y="120"/>
                  </a:cubicBezTo>
                  <a:cubicBezTo>
                    <a:pt x="716" y="120"/>
                    <a:pt x="637" y="160"/>
                    <a:pt x="597" y="180"/>
                  </a:cubicBezTo>
                  <a:cubicBezTo>
                    <a:pt x="497" y="220"/>
                    <a:pt x="398" y="259"/>
                    <a:pt x="299" y="299"/>
                  </a:cubicBezTo>
                  <a:cubicBezTo>
                    <a:pt x="139" y="399"/>
                    <a:pt x="0" y="498"/>
                    <a:pt x="40" y="717"/>
                  </a:cubicBezTo>
                  <a:cubicBezTo>
                    <a:pt x="219" y="816"/>
                    <a:pt x="239" y="976"/>
                    <a:pt x="259" y="1155"/>
                  </a:cubicBezTo>
                  <a:cubicBezTo>
                    <a:pt x="816" y="1055"/>
                    <a:pt x="1393" y="995"/>
                    <a:pt x="1810" y="617"/>
                  </a:cubicBezTo>
                  <a:cubicBezTo>
                    <a:pt x="1830" y="518"/>
                    <a:pt x="1910" y="438"/>
                    <a:pt x="1989" y="399"/>
                  </a:cubicBezTo>
                  <a:cubicBezTo>
                    <a:pt x="2049" y="319"/>
                    <a:pt x="2049" y="220"/>
                    <a:pt x="2029" y="120"/>
                  </a:cubicBezTo>
                  <a:cubicBezTo>
                    <a:pt x="2009" y="80"/>
                    <a:pt x="1950" y="21"/>
                    <a:pt x="189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
            <p:cNvSpPr/>
            <p:nvPr/>
          </p:nvSpPr>
          <p:spPr>
            <a:xfrm>
              <a:off x="2737525" y="1284975"/>
              <a:ext cx="51750" cy="43100"/>
            </a:xfrm>
            <a:custGeom>
              <a:avLst/>
              <a:gdLst/>
              <a:ahLst/>
              <a:cxnLst/>
              <a:rect l="l" t="t" r="r" b="b"/>
              <a:pathLst>
                <a:path w="2070" h="1724" extrusionOk="0">
                  <a:moveTo>
                    <a:pt x="1154" y="0"/>
                  </a:moveTo>
                  <a:cubicBezTo>
                    <a:pt x="816" y="239"/>
                    <a:pt x="319" y="80"/>
                    <a:pt x="0" y="458"/>
                  </a:cubicBezTo>
                  <a:cubicBezTo>
                    <a:pt x="186" y="523"/>
                    <a:pt x="363" y="540"/>
                    <a:pt x="533" y="540"/>
                  </a:cubicBezTo>
                  <a:cubicBezTo>
                    <a:pt x="728" y="540"/>
                    <a:pt x="914" y="517"/>
                    <a:pt x="1095" y="517"/>
                  </a:cubicBezTo>
                  <a:cubicBezTo>
                    <a:pt x="1313" y="557"/>
                    <a:pt x="1492" y="597"/>
                    <a:pt x="1512" y="856"/>
                  </a:cubicBezTo>
                  <a:cubicBezTo>
                    <a:pt x="1457" y="933"/>
                    <a:pt x="1401" y="974"/>
                    <a:pt x="1339" y="974"/>
                  </a:cubicBezTo>
                  <a:cubicBezTo>
                    <a:pt x="1290" y="974"/>
                    <a:pt x="1236" y="948"/>
                    <a:pt x="1174" y="895"/>
                  </a:cubicBezTo>
                  <a:lnTo>
                    <a:pt x="995" y="895"/>
                  </a:lnTo>
                  <a:cubicBezTo>
                    <a:pt x="896" y="995"/>
                    <a:pt x="896" y="1114"/>
                    <a:pt x="955" y="1253"/>
                  </a:cubicBezTo>
                  <a:cubicBezTo>
                    <a:pt x="1004" y="1302"/>
                    <a:pt x="1070" y="1309"/>
                    <a:pt x="1140" y="1309"/>
                  </a:cubicBezTo>
                  <a:cubicBezTo>
                    <a:pt x="1170" y="1309"/>
                    <a:pt x="1201" y="1308"/>
                    <a:pt x="1231" y="1308"/>
                  </a:cubicBezTo>
                  <a:cubicBezTo>
                    <a:pt x="1333" y="1308"/>
                    <a:pt x="1433" y="1323"/>
                    <a:pt x="1492" y="1452"/>
                  </a:cubicBezTo>
                  <a:cubicBezTo>
                    <a:pt x="1531" y="1657"/>
                    <a:pt x="1609" y="1723"/>
                    <a:pt x="1708" y="1723"/>
                  </a:cubicBezTo>
                  <a:cubicBezTo>
                    <a:pt x="1811" y="1723"/>
                    <a:pt x="1938" y="1652"/>
                    <a:pt x="2069" y="1592"/>
                  </a:cubicBezTo>
                  <a:cubicBezTo>
                    <a:pt x="2010" y="1353"/>
                    <a:pt x="1751" y="1114"/>
                    <a:pt x="2010" y="875"/>
                  </a:cubicBezTo>
                  <a:cubicBezTo>
                    <a:pt x="2010" y="696"/>
                    <a:pt x="1990" y="517"/>
                    <a:pt x="1990" y="358"/>
                  </a:cubicBezTo>
                  <a:lnTo>
                    <a:pt x="1492" y="358"/>
                  </a:lnTo>
                  <a:cubicBezTo>
                    <a:pt x="1413" y="219"/>
                    <a:pt x="1214" y="358"/>
                    <a:pt x="1154" y="199"/>
                  </a:cubicBezTo>
                  <a:lnTo>
                    <a:pt x="1154"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
            <p:cNvSpPr/>
            <p:nvPr/>
          </p:nvSpPr>
          <p:spPr>
            <a:xfrm>
              <a:off x="2826050" y="964200"/>
              <a:ext cx="54725" cy="27375"/>
            </a:xfrm>
            <a:custGeom>
              <a:avLst/>
              <a:gdLst/>
              <a:ahLst/>
              <a:cxnLst/>
              <a:rect l="l" t="t" r="r" b="b"/>
              <a:pathLst>
                <a:path w="2189" h="1095" extrusionOk="0">
                  <a:moveTo>
                    <a:pt x="935" y="0"/>
                  </a:moveTo>
                  <a:cubicBezTo>
                    <a:pt x="716" y="0"/>
                    <a:pt x="518" y="0"/>
                    <a:pt x="358" y="120"/>
                  </a:cubicBezTo>
                  <a:cubicBezTo>
                    <a:pt x="358" y="418"/>
                    <a:pt x="0" y="677"/>
                    <a:pt x="219" y="995"/>
                  </a:cubicBezTo>
                  <a:lnTo>
                    <a:pt x="259" y="1055"/>
                  </a:lnTo>
                  <a:cubicBezTo>
                    <a:pt x="617" y="1015"/>
                    <a:pt x="995" y="1094"/>
                    <a:pt x="1313" y="876"/>
                  </a:cubicBezTo>
                  <a:cubicBezTo>
                    <a:pt x="1612" y="876"/>
                    <a:pt x="1910" y="876"/>
                    <a:pt x="2188" y="697"/>
                  </a:cubicBezTo>
                  <a:cubicBezTo>
                    <a:pt x="1910" y="617"/>
                    <a:pt x="1532" y="776"/>
                    <a:pt x="1413" y="319"/>
                  </a:cubicBezTo>
                  <a:cubicBezTo>
                    <a:pt x="1353" y="120"/>
                    <a:pt x="1035" y="179"/>
                    <a:pt x="9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
            <p:cNvSpPr/>
            <p:nvPr/>
          </p:nvSpPr>
          <p:spPr>
            <a:xfrm>
              <a:off x="2570850" y="1466700"/>
              <a:ext cx="58275" cy="27175"/>
            </a:xfrm>
            <a:custGeom>
              <a:avLst/>
              <a:gdLst/>
              <a:ahLst/>
              <a:cxnLst/>
              <a:rect l="l" t="t" r="r" b="b"/>
              <a:pathLst>
                <a:path w="2331" h="1087" extrusionOk="0">
                  <a:moveTo>
                    <a:pt x="2168" y="0"/>
                  </a:moveTo>
                  <a:cubicBezTo>
                    <a:pt x="2143" y="0"/>
                    <a:pt x="2117" y="14"/>
                    <a:pt x="2092" y="52"/>
                  </a:cubicBezTo>
                  <a:cubicBezTo>
                    <a:pt x="1456" y="211"/>
                    <a:pt x="779" y="410"/>
                    <a:pt x="123" y="609"/>
                  </a:cubicBezTo>
                  <a:cubicBezTo>
                    <a:pt x="83" y="609"/>
                    <a:pt x="63" y="688"/>
                    <a:pt x="23" y="748"/>
                  </a:cubicBezTo>
                  <a:cubicBezTo>
                    <a:pt x="1" y="793"/>
                    <a:pt x="46" y="798"/>
                    <a:pt x="97" y="798"/>
                  </a:cubicBezTo>
                  <a:cubicBezTo>
                    <a:pt x="114" y="798"/>
                    <a:pt x="131" y="798"/>
                    <a:pt x="148" y="798"/>
                  </a:cubicBezTo>
                  <a:cubicBezTo>
                    <a:pt x="212" y="798"/>
                    <a:pt x="252" y="808"/>
                    <a:pt x="123" y="907"/>
                  </a:cubicBezTo>
                  <a:cubicBezTo>
                    <a:pt x="123" y="987"/>
                    <a:pt x="143" y="1046"/>
                    <a:pt x="202" y="1086"/>
                  </a:cubicBezTo>
                  <a:cubicBezTo>
                    <a:pt x="918" y="987"/>
                    <a:pt x="1515" y="469"/>
                    <a:pt x="2231" y="370"/>
                  </a:cubicBezTo>
                  <a:cubicBezTo>
                    <a:pt x="2331" y="330"/>
                    <a:pt x="2331" y="290"/>
                    <a:pt x="2271" y="211"/>
                  </a:cubicBezTo>
                  <a:lnTo>
                    <a:pt x="2271" y="72"/>
                  </a:lnTo>
                  <a:cubicBezTo>
                    <a:pt x="2271" y="52"/>
                    <a:pt x="2251" y="52"/>
                    <a:pt x="2211" y="12"/>
                  </a:cubicBezTo>
                  <a:cubicBezTo>
                    <a:pt x="2197" y="5"/>
                    <a:pt x="2182" y="0"/>
                    <a:pt x="21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
            <p:cNvSpPr/>
            <p:nvPr/>
          </p:nvSpPr>
          <p:spPr>
            <a:xfrm>
              <a:off x="2779800" y="1307350"/>
              <a:ext cx="39800" cy="41950"/>
            </a:xfrm>
            <a:custGeom>
              <a:avLst/>
              <a:gdLst/>
              <a:ahLst/>
              <a:cxnLst/>
              <a:rect l="l" t="t" r="r" b="b"/>
              <a:pathLst>
                <a:path w="1592" h="1678" extrusionOk="0">
                  <a:moveTo>
                    <a:pt x="319" y="0"/>
                  </a:moveTo>
                  <a:cubicBezTo>
                    <a:pt x="100" y="20"/>
                    <a:pt x="0" y="160"/>
                    <a:pt x="0" y="378"/>
                  </a:cubicBezTo>
                  <a:cubicBezTo>
                    <a:pt x="0" y="617"/>
                    <a:pt x="179" y="677"/>
                    <a:pt x="378" y="717"/>
                  </a:cubicBezTo>
                  <a:cubicBezTo>
                    <a:pt x="517" y="697"/>
                    <a:pt x="677" y="697"/>
                    <a:pt x="856" y="697"/>
                  </a:cubicBezTo>
                  <a:cubicBezTo>
                    <a:pt x="1114" y="975"/>
                    <a:pt x="895" y="1194"/>
                    <a:pt x="816" y="1453"/>
                  </a:cubicBezTo>
                  <a:cubicBezTo>
                    <a:pt x="816" y="1552"/>
                    <a:pt x="856" y="1592"/>
                    <a:pt x="915" y="1651"/>
                  </a:cubicBezTo>
                  <a:cubicBezTo>
                    <a:pt x="973" y="1668"/>
                    <a:pt x="1027" y="1678"/>
                    <a:pt x="1078" y="1678"/>
                  </a:cubicBezTo>
                  <a:cubicBezTo>
                    <a:pt x="1150" y="1678"/>
                    <a:pt x="1215" y="1658"/>
                    <a:pt x="1273" y="1612"/>
                  </a:cubicBezTo>
                  <a:cubicBezTo>
                    <a:pt x="1353" y="1552"/>
                    <a:pt x="1373" y="1492"/>
                    <a:pt x="1413" y="1413"/>
                  </a:cubicBezTo>
                  <a:cubicBezTo>
                    <a:pt x="1592" y="1154"/>
                    <a:pt x="1393" y="796"/>
                    <a:pt x="1552" y="518"/>
                  </a:cubicBezTo>
                  <a:cubicBezTo>
                    <a:pt x="1513" y="233"/>
                    <a:pt x="1365" y="176"/>
                    <a:pt x="1184" y="176"/>
                  </a:cubicBezTo>
                  <a:cubicBezTo>
                    <a:pt x="1087" y="176"/>
                    <a:pt x="980" y="192"/>
                    <a:pt x="876" y="199"/>
                  </a:cubicBezTo>
                  <a:cubicBezTo>
                    <a:pt x="781" y="231"/>
                    <a:pt x="680" y="279"/>
                    <a:pt x="589" y="279"/>
                  </a:cubicBezTo>
                  <a:cubicBezTo>
                    <a:pt x="508" y="279"/>
                    <a:pt x="434" y="241"/>
                    <a:pt x="378" y="120"/>
                  </a:cubicBezTo>
                  <a:cubicBezTo>
                    <a:pt x="378" y="80"/>
                    <a:pt x="358" y="20"/>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
            <p:cNvSpPr/>
            <p:nvPr/>
          </p:nvSpPr>
          <p:spPr>
            <a:xfrm>
              <a:off x="2814600" y="1119150"/>
              <a:ext cx="42300" cy="39525"/>
            </a:xfrm>
            <a:custGeom>
              <a:avLst/>
              <a:gdLst/>
              <a:ahLst/>
              <a:cxnLst/>
              <a:rect l="l" t="t" r="r" b="b"/>
              <a:pathLst>
                <a:path w="1692" h="1581" extrusionOk="0">
                  <a:moveTo>
                    <a:pt x="402" y="1"/>
                  </a:moveTo>
                  <a:cubicBezTo>
                    <a:pt x="262" y="1"/>
                    <a:pt x="175" y="83"/>
                    <a:pt x="100" y="188"/>
                  </a:cubicBezTo>
                  <a:cubicBezTo>
                    <a:pt x="1" y="347"/>
                    <a:pt x="1" y="526"/>
                    <a:pt x="60" y="685"/>
                  </a:cubicBezTo>
                  <a:cubicBezTo>
                    <a:pt x="100" y="825"/>
                    <a:pt x="160" y="944"/>
                    <a:pt x="220" y="1043"/>
                  </a:cubicBezTo>
                  <a:cubicBezTo>
                    <a:pt x="437" y="1405"/>
                    <a:pt x="752" y="1421"/>
                    <a:pt x="1092" y="1421"/>
                  </a:cubicBezTo>
                  <a:cubicBezTo>
                    <a:pt x="1126" y="1421"/>
                    <a:pt x="1160" y="1421"/>
                    <a:pt x="1194" y="1421"/>
                  </a:cubicBezTo>
                  <a:cubicBezTo>
                    <a:pt x="1194" y="1461"/>
                    <a:pt x="1214" y="1541"/>
                    <a:pt x="1214" y="1580"/>
                  </a:cubicBezTo>
                  <a:cubicBezTo>
                    <a:pt x="1692" y="1441"/>
                    <a:pt x="1612" y="1063"/>
                    <a:pt x="1652" y="685"/>
                  </a:cubicBezTo>
                  <a:cubicBezTo>
                    <a:pt x="1561" y="550"/>
                    <a:pt x="1455" y="513"/>
                    <a:pt x="1341" y="513"/>
                  </a:cubicBezTo>
                  <a:cubicBezTo>
                    <a:pt x="1204" y="513"/>
                    <a:pt x="1057" y="566"/>
                    <a:pt x="916" y="566"/>
                  </a:cubicBezTo>
                  <a:cubicBezTo>
                    <a:pt x="916" y="566"/>
                    <a:pt x="896" y="586"/>
                    <a:pt x="856" y="586"/>
                  </a:cubicBezTo>
                  <a:cubicBezTo>
                    <a:pt x="796" y="586"/>
                    <a:pt x="777" y="566"/>
                    <a:pt x="757" y="526"/>
                  </a:cubicBezTo>
                  <a:cubicBezTo>
                    <a:pt x="518" y="427"/>
                    <a:pt x="697" y="168"/>
                    <a:pt x="558" y="29"/>
                  </a:cubicBezTo>
                  <a:cubicBezTo>
                    <a:pt x="499" y="9"/>
                    <a:pt x="448" y="1"/>
                    <a:pt x="40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
            <p:cNvSpPr/>
            <p:nvPr/>
          </p:nvSpPr>
          <p:spPr>
            <a:xfrm>
              <a:off x="2442625" y="1519200"/>
              <a:ext cx="51225" cy="32350"/>
            </a:xfrm>
            <a:custGeom>
              <a:avLst/>
              <a:gdLst/>
              <a:ahLst/>
              <a:cxnLst/>
              <a:rect l="l" t="t" r="r" b="b"/>
              <a:pathLst>
                <a:path w="2049" h="1294" extrusionOk="0">
                  <a:moveTo>
                    <a:pt x="1850" y="1"/>
                  </a:moveTo>
                  <a:cubicBezTo>
                    <a:pt x="1333" y="259"/>
                    <a:pt x="816" y="478"/>
                    <a:pt x="279" y="737"/>
                  </a:cubicBezTo>
                  <a:cubicBezTo>
                    <a:pt x="179" y="796"/>
                    <a:pt x="60" y="856"/>
                    <a:pt x="0" y="995"/>
                  </a:cubicBezTo>
                  <a:cubicBezTo>
                    <a:pt x="33" y="1144"/>
                    <a:pt x="39" y="1293"/>
                    <a:pt x="177" y="1293"/>
                  </a:cubicBezTo>
                  <a:cubicBezTo>
                    <a:pt x="205" y="1293"/>
                    <a:pt x="238" y="1287"/>
                    <a:pt x="279" y="1274"/>
                  </a:cubicBezTo>
                  <a:cubicBezTo>
                    <a:pt x="915" y="1055"/>
                    <a:pt x="1512" y="776"/>
                    <a:pt x="2049" y="399"/>
                  </a:cubicBezTo>
                  <a:lnTo>
                    <a:pt x="2049" y="299"/>
                  </a:lnTo>
                  <a:cubicBezTo>
                    <a:pt x="2029" y="200"/>
                    <a:pt x="1969" y="140"/>
                    <a:pt x="1930" y="60"/>
                  </a:cubicBezTo>
                  <a:cubicBezTo>
                    <a:pt x="1910" y="40"/>
                    <a:pt x="1870" y="40"/>
                    <a:pt x="185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
            <p:cNvSpPr/>
            <p:nvPr/>
          </p:nvSpPr>
          <p:spPr>
            <a:xfrm>
              <a:off x="2774825" y="1340650"/>
              <a:ext cx="58700" cy="27900"/>
            </a:xfrm>
            <a:custGeom>
              <a:avLst/>
              <a:gdLst/>
              <a:ahLst/>
              <a:cxnLst/>
              <a:rect l="l" t="t" r="r" b="b"/>
              <a:pathLst>
                <a:path w="2348" h="1116" extrusionOk="0">
                  <a:moveTo>
                    <a:pt x="1737" y="1"/>
                  </a:moveTo>
                  <a:cubicBezTo>
                    <a:pt x="1629" y="1"/>
                    <a:pt x="1521" y="34"/>
                    <a:pt x="1413" y="121"/>
                  </a:cubicBezTo>
                  <a:cubicBezTo>
                    <a:pt x="1413" y="140"/>
                    <a:pt x="1393" y="180"/>
                    <a:pt x="1373" y="220"/>
                  </a:cubicBezTo>
                  <a:cubicBezTo>
                    <a:pt x="1331" y="279"/>
                    <a:pt x="1288" y="299"/>
                    <a:pt x="1243" y="299"/>
                  </a:cubicBezTo>
                  <a:cubicBezTo>
                    <a:pt x="1182" y="299"/>
                    <a:pt x="1115" y="263"/>
                    <a:pt x="1035" y="240"/>
                  </a:cubicBezTo>
                  <a:cubicBezTo>
                    <a:pt x="998" y="228"/>
                    <a:pt x="963" y="223"/>
                    <a:pt x="928" y="223"/>
                  </a:cubicBezTo>
                  <a:cubicBezTo>
                    <a:pt x="735" y="223"/>
                    <a:pt x="564" y="382"/>
                    <a:pt x="378" y="399"/>
                  </a:cubicBezTo>
                  <a:cubicBezTo>
                    <a:pt x="239" y="498"/>
                    <a:pt x="120" y="638"/>
                    <a:pt x="0" y="737"/>
                  </a:cubicBezTo>
                  <a:cubicBezTo>
                    <a:pt x="199" y="777"/>
                    <a:pt x="418" y="717"/>
                    <a:pt x="537" y="936"/>
                  </a:cubicBezTo>
                  <a:cubicBezTo>
                    <a:pt x="601" y="1013"/>
                    <a:pt x="674" y="1040"/>
                    <a:pt x="752" y="1040"/>
                  </a:cubicBezTo>
                  <a:cubicBezTo>
                    <a:pt x="920" y="1040"/>
                    <a:pt x="1111" y="915"/>
                    <a:pt x="1280" y="915"/>
                  </a:cubicBezTo>
                  <a:cubicBezTo>
                    <a:pt x="1374" y="915"/>
                    <a:pt x="1461" y="954"/>
                    <a:pt x="1532" y="1075"/>
                  </a:cubicBezTo>
                  <a:cubicBezTo>
                    <a:pt x="1711" y="1075"/>
                    <a:pt x="1890" y="1115"/>
                    <a:pt x="2069" y="1115"/>
                  </a:cubicBezTo>
                  <a:cubicBezTo>
                    <a:pt x="2288" y="757"/>
                    <a:pt x="2348" y="419"/>
                    <a:pt x="2010" y="61"/>
                  </a:cubicBezTo>
                  <a:cubicBezTo>
                    <a:pt x="1919" y="24"/>
                    <a:pt x="1828" y="1"/>
                    <a:pt x="17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
            <p:cNvSpPr/>
            <p:nvPr/>
          </p:nvSpPr>
          <p:spPr>
            <a:xfrm>
              <a:off x="2807150" y="1064775"/>
              <a:ext cx="20400" cy="60075"/>
            </a:xfrm>
            <a:custGeom>
              <a:avLst/>
              <a:gdLst/>
              <a:ahLst/>
              <a:cxnLst/>
              <a:rect l="l" t="t" r="r" b="b"/>
              <a:pathLst>
                <a:path w="816" h="2403" extrusionOk="0">
                  <a:moveTo>
                    <a:pt x="403" y="1"/>
                  </a:moveTo>
                  <a:cubicBezTo>
                    <a:pt x="355" y="1"/>
                    <a:pt x="289" y="17"/>
                    <a:pt x="199" y="55"/>
                  </a:cubicBezTo>
                  <a:cubicBezTo>
                    <a:pt x="80" y="254"/>
                    <a:pt x="80" y="513"/>
                    <a:pt x="20" y="732"/>
                  </a:cubicBezTo>
                  <a:cubicBezTo>
                    <a:pt x="0" y="811"/>
                    <a:pt x="0" y="871"/>
                    <a:pt x="0" y="951"/>
                  </a:cubicBezTo>
                  <a:cubicBezTo>
                    <a:pt x="60" y="1169"/>
                    <a:pt x="80" y="1408"/>
                    <a:pt x="80" y="1627"/>
                  </a:cubicBezTo>
                  <a:cubicBezTo>
                    <a:pt x="80" y="1826"/>
                    <a:pt x="100" y="2025"/>
                    <a:pt x="179" y="2204"/>
                  </a:cubicBezTo>
                  <a:cubicBezTo>
                    <a:pt x="259" y="2303"/>
                    <a:pt x="358" y="2363"/>
                    <a:pt x="478" y="2403"/>
                  </a:cubicBezTo>
                  <a:cubicBezTo>
                    <a:pt x="597" y="2323"/>
                    <a:pt x="697" y="2263"/>
                    <a:pt x="816" y="2204"/>
                  </a:cubicBezTo>
                  <a:cubicBezTo>
                    <a:pt x="756" y="1627"/>
                    <a:pt x="697" y="1050"/>
                    <a:pt x="617" y="513"/>
                  </a:cubicBezTo>
                  <a:cubicBezTo>
                    <a:pt x="433" y="446"/>
                    <a:pt x="656" y="1"/>
                    <a:pt x="40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
            <p:cNvSpPr/>
            <p:nvPr/>
          </p:nvSpPr>
          <p:spPr>
            <a:xfrm>
              <a:off x="2804175" y="994025"/>
              <a:ext cx="19400" cy="82600"/>
            </a:xfrm>
            <a:custGeom>
              <a:avLst/>
              <a:gdLst/>
              <a:ahLst/>
              <a:cxnLst/>
              <a:rect l="l" t="t" r="r" b="b"/>
              <a:pathLst>
                <a:path w="776" h="3304" extrusionOk="0">
                  <a:moveTo>
                    <a:pt x="736" y="1"/>
                  </a:moveTo>
                  <a:lnTo>
                    <a:pt x="736" y="1"/>
                  </a:lnTo>
                  <a:cubicBezTo>
                    <a:pt x="617" y="21"/>
                    <a:pt x="497" y="21"/>
                    <a:pt x="378" y="61"/>
                  </a:cubicBezTo>
                  <a:cubicBezTo>
                    <a:pt x="0" y="976"/>
                    <a:pt x="179" y="1950"/>
                    <a:pt x="219" y="2905"/>
                  </a:cubicBezTo>
                  <a:cubicBezTo>
                    <a:pt x="219" y="2945"/>
                    <a:pt x="318" y="2965"/>
                    <a:pt x="378" y="2965"/>
                  </a:cubicBezTo>
                  <a:cubicBezTo>
                    <a:pt x="400" y="2921"/>
                    <a:pt x="434" y="2890"/>
                    <a:pt x="466" y="2890"/>
                  </a:cubicBezTo>
                  <a:cubicBezTo>
                    <a:pt x="493" y="2890"/>
                    <a:pt x="519" y="2911"/>
                    <a:pt x="537" y="2965"/>
                  </a:cubicBezTo>
                  <a:cubicBezTo>
                    <a:pt x="597" y="3084"/>
                    <a:pt x="617" y="3243"/>
                    <a:pt x="736" y="3303"/>
                  </a:cubicBezTo>
                  <a:cubicBezTo>
                    <a:pt x="696" y="2607"/>
                    <a:pt x="776" y="1891"/>
                    <a:pt x="637" y="1175"/>
                  </a:cubicBezTo>
                  <a:cubicBezTo>
                    <a:pt x="577" y="797"/>
                    <a:pt x="517" y="379"/>
                    <a:pt x="7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
            <p:cNvSpPr/>
            <p:nvPr/>
          </p:nvSpPr>
          <p:spPr>
            <a:xfrm>
              <a:off x="2421225" y="1473950"/>
              <a:ext cx="56725" cy="31050"/>
            </a:xfrm>
            <a:custGeom>
              <a:avLst/>
              <a:gdLst/>
              <a:ahLst/>
              <a:cxnLst/>
              <a:rect l="l" t="t" r="r" b="b"/>
              <a:pathLst>
                <a:path w="2269" h="1242" extrusionOk="0">
                  <a:moveTo>
                    <a:pt x="1473" y="0"/>
                  </a:moveTo>
                  <a:cubicBezTo>
                    <a:pt x="1015" y="80"/>
                    <a:pt x="597" y="199"/>
                    <a:pt x="219" y="478"/>
                  </a:cubicBezTo>
                  <a:cubicBezTo>
                    <a:pt x="140" y="557"/>
                    <a:pt x="80" y="657"/>
                    <a:pt x="21" y="776"/>
                  </a:cubicBezTo>
                  <a:cubicBezTo>
                    <a:pt x="1" y="876"/>
                    <a:pt x="1" y="955"/>
                    <a:pt x="21" y="1015"/>
                  </a:cubicBezTo>
                  <a:cubicBezTo>
                    <a:pt x="136" y="1183"/>
                    <a:pt x="263" y="1241"/>
                    <a:pt x="395" y="1241"/>
                  </a:cubicBezTo>
                  <a:cubicBezTo>
                    <a:pt x="559" y="1241"/>
                    <a:pt x="730" y="1152"/>
                    <a:pt x="896" y="1075"/>
                  </a:cubicBezTo>
                  <a:cubicBezTo>
                    <a:pt x="1113" y="984"/>
                    <a:pt x="1331" y="811"/>
                    <a:pt x="1593" y="811"/>
                  </a:cubicBezTo>
                  <a:cubicBezTo>
                    <a:pt x="1619" y="811"/>
                    <a:pt x="1645" y="812"/>
                    <a:pt x="1672" y="816"/>
                  </a:cubicBezTo>
                  <a:cubicBezTo>
                    <a:pt x="1731" y="816"/>
                    <a:pt x="1791" y="816"/>
                    <a:pt x="1871" y="776"/>
                  </a:cubicBezTo>
                  <a:cubicBezTo>
                    <a:pt x="1970" y="597"/>
                    <a:pt x="2268" y="577"/>
                    <a:pt x="2189" y="279"/>
                  </a:cubicBezTo>
                  <a:cubicBezTo>
                    <a:pt x="2010" y="259"/>
                    <a:pt x="1811" y="299"/>
                    <a:pt x="1672" y="120"/>
                  </a:cubicBezTo>
                  <a:cubicBezTo>
                    <a:pt x="1612" y="60"/>
                    <a:pt x="1572" y="20"/>
                    <a:pt x="147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
            <p:cNvSpPr/>
            <p:nvPr/>
          </p:nvSpPr>
          <p:spPr>
            <a:xfrm>
              <a:off x="2488375" y="1502300"/>
              <a:ext cx="48250" cy="26375"/>
            </a:xfrm>
            <a:custGeom>
              <a:avLst/>
              <a:gdLst/>
              <a:ahLst/>
              <a:cxnLst/>
              <a:rect l="l" t="t" r="r" b="b"/>
              <a:pathLst>
                <a:path w="1930" h="1055" extrusionOk="0">
                  <a:moveTo>
                    <a:pt x="1731" y="0"/>
                  </a:moveTo>
                  <a:cubicBezTo>
                    <a:pt x="1356" y="214"/>
                    <a:pt x="966" y="364"/>
                    <a:pt x="530" y="364"/>
                  </a:cubicBezTo>
                  <a:cubicBezTo>
                    <a:pt x="480" y="364"/>
                    <a:pt x="429" y="362"/>
                    <a:pt x="378" y="358"/>
                  </a:cubicBezTo>
                  <a:cubicBezTo>
                    <a:pt x="239" y="458"/>
                    <a:pt x="120" y="577"/>
                    <a:pt x="0" y="677"/>
                  </a:cubicBezTo>
                  <a:lnTo>
                    <a:pt x="0" y="736"/>
                  </a:lnTo>
                  <a:cubicBezTo>
                    <a:pt x="100" y="776"/>
                    <a:pt x="120" y="895"/>
                    <a:pt x="120" y="995"/>
                  </a:cubicBezTo>
                  <a:lnTo>
                    <a:pt x="199" y="1055"/>
                  </a:lnTo>
                  <a:cubicBezTo>
                    <a:pt x="776" y="836"/>
                    <a:pt x="1413" y="756"/>
                    <a:pt x="1930" y="378"/>
                  </a:cubicBezTo>
                  <a:cubicBezTo>
                    <a:pt x="1930" y="219"/>
                    <a:pt x="1830" y="120"/>
                    <a:pt x="173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
            <p:cNvSpPr/>
            <p:nvPr/>
          </p:nvSpPr>
          <p:spPr>
            <a:xfrm>
              <a:off x="2545050" y="1419250"/>
              <a:ext cx="45800" cy="22400"/>
            </a:xfrm>
            <a:custGeom>
              <a:avLst/>
              <a:gdLst/>
              <a:ahLst/>
              <a:cxnLst/>
              <a:rect l="l" t="t" r="r" b="b"/>
              <a:pathLst>
                <a:path w="1832" h="896" extrusionOk="0">
                  <a:moveTo>
                    <a:pt x="1354" y="0"/>
                  </a:moveTo>
                  <a:cubicBezTo>
                    <a:pt x="856" y="0"/>
                    <a:pt x="419" y="179"/>
                    <a:pt x="1" y="378"/>
                  </a:cubicBezTo>
                  <a:lnTo>
                    <a:pt x="1" y="895"/>
                  </a:lnTo>
                  <a:cubicBezTo>
                    <a:pt x="518" y="816"/>
                    <a:pt x="956" y="577"/>
                    <a:pt x="1413" y="398"/>
                  </a:cubicBezTo>
                  <a:cubicBezTo>
                    <a:pt x="1831" y="219"/>
                    <a:pt x="1314" y="159"/>
                    <a:pt x="13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
            <p:cNvSpPr/>
            <p:nvPr/>
          </p:nvSpPr>
          <p:spPr>
            <a:xfrm>
              <a:off x="2403825" y="1539600"/>
              <a:ext cx="37825" cy="58700"/>
            </a:xfrm>
            <a:custGeom>
              <a:avLst/>
              <a:gdLst/>
              <a:ahLst/>
              <a:cxnLst/>
              <a:rect l="l" t="t" r="r" b="b"/>
              <a:pathLst>
                <a:path w="1513" h="2348" extrusionOk="0">
                  <a:moveTo>
                    <a:pt x="776" y="0"/>
                  </a:moveTo>
                  <a:cubicBezTo>
                    <a:pt x="697" y="0"/>
                    <a:pt x="617" y="40"/>
                    <a:pt x="557" y="80"/>
                  </a:cubicBezTo>
                  <a:cubicBezTo>
                    <a:pt x="518" y="140"/>
                    <a:pt x="498" y="199"/>
                    <a:pt x="478" y="279"/>
                  </a:cubicBezTo>
                  <a:cubicBezTo>
                    <a:pt x="418" y="478"/>
                    <a:pt x="418" y="657"/>
                    <a:pt x="418" y="856"/>
                  </a:cubicBezTo>
                  <a:cubicBezTo>
                    <a:pt x="398" y="1134"/>
                    <a:pt x="478" y="1433"/>
                    <a:pt x="398" y="1711"/>
                  </a:cubicBezTo>
                  <a:cubicBezTo>
                    <a:pt x="319" y="1751"/>
                    <a:pt x="219" y="1751"/>
                    <a:pt x="120" y="1771"/>
                  </a:cubicBezTo>
                  <a:cubicBezTo>
                    <a:pt x="40" y="1811"/>
                    <a:pt x="20" y="1850"/>
                    <a:pt x="0" y="1930"/>
                  </a:cubicBezTo>
                  <a:cubicBezTo>
                    <a:pt x="20" y="2228"/>
                    <a:pt x="160" y="2348"/>
                    <a:pt x="438" y="2348"/>
                  </a:cubicBezTo>
                  <a:cubicBezTo>
                    <a:pt x="915" y="2328"/>
                    <a:pt x="1035" y="1731"/>
                    <a:pt x="1512" y="1671"/>
                  </a:cubicBezTo>
                  <a:cubicBezTo>
                    <a:pt x="1492" y="1651"/>
                    <a:pt x="1472" y="1612"/>
                    <a:pt x="1433" y="1592"/>
                  </a:cubicBezTo>
                  <a:cubicBezTo>
                    <a:pt x="1313" y="1472"/>
                    <a:pt x="1114" y="1472"/>
                    <a:pt x="995" y="1333"/>
                  </a:cubicBezTo>
                  <a:lnTo>
                    <a:pt x="935" y="1273"/>
                  </a:lnTo>
                  <a:lnTo>
                    <a:pt x="796" y="1134"/>
                  </a:lnTo>
                  <a:cubicBezTo>
                    <a:pt x="796" y="995"/>
                    <a:pt x="816" y="895"/>
                    <a:pt x="816" y="776"/>
                  </a:cubicBezTo>
                  <a:cubicBezTo>
                    <a:pt x="856" y="736"/>
                    <a:pt x="896" y="677"/>
                    <a:pt x="935" y="637"/>
                  </a:cubicBezTo>
                  <a:cubicBezTo>
                    <a:pt x="1015" y="557"/>
                    <a:pt x="1035" y="478"/>
                    <a:pt x="1055" y="378"/>
                  </a:cubicBezTo>
                  <a:cubicBezTo>
                    <a:pt x="1055" y="299"/>
                    <a:pt x="1035" y="239"/>
                    <a:pt x="1015" y="179"/>
                  </a:cubicBezTo>
                  <a:lnTo>
                    <a:pt x="935" y="100"/>
                  </a:lnTo>
                  <a:cubicBezTo>
                    <a:pt x="896" y="60"/>
                    <a:pt x="836" y="40"/>
                    <a:pt x="7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
            <p:cNvSpPr/>
            <p:nvPr/>
          </p:nvSpPr>
          <p:spPr>
            <a:xfrm>
              <a:off x="2769850" y="1356275"/>
              <a:ext cx="48350" cy="19750"/>
            </a:xfrm>
            <a:custGeom>
              <a:avLst/>
              <a:gdLst/>
              <a:ahLst/>
              <a:cxnLst/>
              <a:rect l="l" t="t" r="r" b="b"/>
              <a:pathLst>
                <a:path w="1934" h="790" extrusionOk="0">
                  <a:moveTo>
                    <a:pt x="1627" y="0"/>
                  </a:moveTo>
                  <a:cubicBezTo>
                    <a:pt x="1587" y="0"/>
                    <a:pt x="1542" y="4"/>
                    <a:pt x="1492" y="13"/>
                  </a:cubicBezTo>
                  <a:cubicBezTo>
                    <a:pt x="1262" y="51"/>
                    <a:pt x="1033" y="292"/>
                    <a:pt x="749" y="292"/>
                  </a:cubicBezTo>
                  <a:cubicBezTo>
                    <a:pt x="739" y="292"/>
                    <a:pt x="728" y="292"/>
                    <a:pt x="717" y="291"/>
                  </a:cubicBezTo>
                  <a:cubicBezTo>
                    <a:pt x="518" y="450"/>
                    <a:pt x="199" y="411"/>
                    <a:pt x="0" y="629"/>
                  </a:cubicBezTo>
                  <a:cubicBezTo>
                    <a:pt x="80" y="749"/>
                    <a:pt x="259" y="709"/>
                    <a:pt x="339" y="789"/>
                  </a:cubicBezTo>
                  <a:cubicBezTo>
                    <a:pt x="357" y="789"/>
                    <a:pt x="375" y="790"/>
                    <a:pt x="393" y="790"/>
                  </a:cubicBezTo>
                  <a:cubicBezTo>
                    <a:pt x="868" y="790"/>
                    <a:pt x="1290" y="545"/>
                    <a:pt x="1711" y="430"/>
                  </a:cubicBezTo>
                  <a:cubicBezTo>
                    <a:pt x="1934" y="156"/>
                    <a:pt x="1876" y="0"/>
                    <a:pt x="16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
            <p:cNvSpPr/>
            <p:nvPr/>
          </p:nvSpPr>
          <p:spPr>
            <a:xfrm>
              <a:off x="2613225" y="1498325"/>
              <a:ext cx="42750" cy="18450"/>
            </a:xfrm>
            <a:custGeom>
              <a:avLst/>
              <a:gdLst/>
              <a:ahLst/>
              <a:cxnLst/>
              <a:rect l="l" t="t" r="r" b="b"/>
              <a:pathLst>
                <a:path w="1710" h="738" extrusionOk="0">
                  <a:moveTo>
                    <a:pt x="1611" y="0"/>
                  </a:moveTo>
                  <a:cubicBezTo>
                    <a:pt x="1093" y="80"/>
                    <a:pt x="516" y="0"/>
                    <a:pt x="59" y="338"/>
                  </a:cubicBezTo>
                  <a:cubicBezTo>
                    <a:pt x="59" y="509"/>
                    <a:pt x="1" y="737"/>
                    <a:pt x="233" y="737"/>
                  </a:cubicBezTo>
                  <a:cubicBezTo>
                    <a:pt x="272" y="737"/>
                    <a:pt x="320" y="731"/>
                    <a:pt x="377" y="716"/>
                  </a:cubicBezTo>
                  <a:cubicBezTo>
                    <a:pt x="616" y="637"/>
                    <a:pt x="875" y="617"/>
                    <a:pt x="1093" y="517"/>
                  </a:cubicBezTo>
                  <a:lnTo>
                    <a:pt x="1272" y="517"/>
                  </a:lnTo>
                  <a:cubicBezTo>
                    <a:pt x="1312" y="438"/>
                    <a:pt x="1312" y="338"/>
                    <a:pt x="1451" y="338"/>
                  </a:cubicBezTo>
                  <a:lnTo>
                    <a:pt x="1611" y="338"/>
                  </a:lnTo>
                  <a:cubicBezTo>
                    <a:pt x="1710" y="239"/>
                    <a:pt x="1710" y="120"/>
                    <a:pt x="16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
            <p:cNvSpPr/>
            <p:nvPr/>
          </p:nvSpPr>
          <p:spPr>
            <a:xfrm>
              <a:off x="2648500" y="1365375"/>
              <a:ext cx="48275" cy="24775"/>
            </a:xfrm>
            <a:custGeom>
              <a:avLst/>
              <a:gdLst/>
              <a:ahLst/>
              <a:cxnLst/>
              <a:rect l="l" t="t" r="r" b="b"/>
              <a:pathLst>
                <a:path w="1931" h="991" extrusionOk="0">
                  <a:moveTo>
                    <a:pt x="1279" y="0"/>
                  </a:moveTo>
                  <a:cubicBezTo>
                    <a:pt x="1165" y="0"/>
                    <a:pt x="1074" y="36"/>
                    <a:pt x="995" y="146"/>
                  </a:cubicBezTo>
                  <a:cubicBezTo>
                    <a:pt x="975" y="186"/>
                    <a:pt x="995" y="265"/>
                    <a:pt x="975" y="285"/>
                  </a:cubicBezTo>
                  <a:cubicBezTo>
                    <a:pt x="964" y="308"/>
                    <a:pt x="957" y="316"/>
                    <a:pt x="954" y="316"/>
                  </a:cubicBezTo>
                  <a:cubicBezTo>
                    <a:pt x="944" y="316"/>
                    <a:pt x="950" y="265"/>
                    <a:pt x="936" y="265"/>
                  </a:cubicBezTo>
                  <a:cubicBezTo>
                    <a:pt x="856" y="246"/>
                    <a:pt x="796" y="226"/>
                    <a:pt x="717" y="226"/>
                  </a:cubicBezTo>
                  <a:cubicBezTo>
                    <a:pt x="478" y="265"/>
                    <a:pt x="259" y="365"/>
                    <a:pt x="60" y="544"/>
                  </a:cubicBezTo>
                  <a:cubicBezTo>
                    <a:pt x="60" y="584"/>
                    <a:pt x="40" y="623"/>
                    <a:pt x="1" y="643"/>
                  </a:cubicBezTo>
                  <a:cubicBezTo>
                    <a:pt x="40" y="743"/>
                    <a:pt x="40" y="862"/>
                    <a:pt x="40" y="982"/>
                  </a:cubicBezTo>
                  <a:cubicBezTo>
                    <a:pt x="95" y="988"/>
                    <a:pt x="148" y="990"/>
                    <a:pt x="201" y="990"/>
                  </a:cubicBezTo>
                  <a:cubicBezTo>
                    <a:pt x="839" y="990"/>
                    <a:pt x="1342" y="575"/>
                    <a:pt x="1930" y="464"/>
                  </a:cubicBezTo>
                  <a:lnTo>
                    <a:pt x="1871" y="405"/>
                  </a:lnTo>
                  <a:cubicBezTo>
                    <a:pt x="1711" y="265"/>
                    <a:pt x="1572" y="126"/>
                    <a:pt x="1373" y="7"/>
                  </a:cubicBezTo>
                  <a:cubicBezTo>
                    <a:pt x="1340" y="3"/>
                    <a:pt x="1309" y="0"/>
                    <a:pt x="12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
            <p:cNvSpPr/>
            <p:nvPr/>
          </p:nvSpPr>
          <p:spPr>
            <a:xfrm>
              <a:off x="2447100" y="1492850"/>
              <a:ext cx="39800" cy="22900"/>
            </a:xfrm>
            <a:custGeom>
              <a:avLst/>
              <a:gdLst/>
              <a:ahLst/>
              <a:cxnLst/>
              <a:rect l="l" t="t" r="r" b="b"/>
              <a:pathLst>
                <a:path w="1592" h="916" extrusionOk="0">
                  <a:moveTo>
                    <a:pt x="935" y="0"/>
                  </a:moveTo>
                  <a:cubicBezTo>
                    <a:pt x="895" y="0"/>
                    <a:pt x="855" y="0"/>
                    <a:pt x="796" y="40"/>
                  </a:cubicBezTo>
                  <a:cubicBezTo>
                    <a:pt x="497" y="140"/>
                    <a:pt x="100" y="60"/>
                    <a:pt x="0" y="518"/>
                  </a:cubicBezTo>
                  <a:cubicBezTo>
                    <a:pt x="0" y="597"/>
                    <a:pt x="40" y="657"/>
                    <a:pt x="60" y="736"/>
                  </a:cubicBezTo>
                  <a:cubicBezTo>
                    <a:pt x="279" y="896"/>
                    <a:pt x="577" y="756"/>
                    <a:pt x="796" y="915"/>
                  </a:cubicBezTo>
                  <a:cubicBezTo>
                    <a:pt x="1154" y="816"/>
                    <a:pt x="1591" y="796"/>
                    <a:pt x="1472" y="219"/>
                  </a:cubicBezTo>
                  <a:cubicBezTo>
                    <a:pt x="1293" y="199"/>
                    <a:pt x="1094" y="239"/>
                    <a:pt x="975" y="40"/>
                  </a:cubicBezTo>
                  <a:cubicBezTo>
                    <a:pt x="975" y="20"/>
                    <a:pt x="975" y="20"/>
                    <a:pt x="9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
            <p:cNvSpPr/>
            <p:nvPr/>
          </p:nvSpPr>
          <p:spPr>
            <a:xfrm>
              <a:off x="2569775" y="1513675"/>
              <a:ext cx="40450" cy="20700"/>
            </a:xfrm>
            <a:custGeom>
              <a:avLst/>
              <a:gdLst/>
              <a:ahLst/>
              <a:cxnLst/>
              <a:rect l="l" t="t" r="r" b="b"/>
              <a:pathLst>
                <a:path w="1618" h="828" extrusionOk="0">
                  <a:moveTo>
                    <a:pt x="1451" y="0"/>
                  </a:moveTo>
                  <a:cubicBezTo>
                    <a:pt x="1394" y="0"/>
                    <a:pt x="1341" y="30"/>
                    <a:pt x="1300" y="82"/>
                  </a:cubicBezTo>
                  <a:cubicBezTo>
                    <a:pt x="842" y="122"/>
                    <a:pt x="424" y="202"/>
                    <a:pt x="46" y="421"/>
                  </a:cubicBezTo>
                  <a:cubicBezTo>
                    <a:pt x="62" y="565"/>
                    <a:pt x="0" y="827"/>
                    <a:pt x="197" y="827"/>
                  </a:cubicBezTo>
                  <a:cubicBezTo>
                    <a:pt x="244" y="827"/>
                    <a:pt x="305" y="813"/>
                    <a:pt x="385" y="779"/>
                  </a:cubicBezTo>
                  <a:cubicBezTo>
                    <a:pt x="762" y="620"/>
                    <a:pt x="1101" y="301"/>
                    <a:pt x="1538" y="301"/>
                  </a:cubicBezTo>
                  <a:cubicBezTo>
                    <a:pt x="1558" y="301"/>
                    <a:pt x="1598" y="162"/>
                    <a:pt x="1618" y="82"/>
                  </a:cubicBezTo>
                  <a:cubicBezTo>
                    <a:pt x="1561" y="25"/>
                    <a:pt x="1504" y="0"/>
                    <a:pt x="145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
            <p:cNvSpPr/>
            <p:nvPr/>
          </p:nvSpPr>
          <p:spPr>
            <a:xfrm>
              <a:off x="2788750" y="1186550"/>
              <a:ext cx="28375" cy="30300"/>
            </a:xfrm>
            <a:custGeom>
              <a:avLst/>
              <a:gdLst/>
              <a:ahLst/>
              <a:cxnLst/>
              <a:rect l="l" t="t" r="r" b="b"/>
              <a:pathLst>
                <a:path w="1135" h="1212" extrusionOk="0">
                  <a:moveTo>
                    <a:pt x="590" y="0"/>
                  </a:moveTo>
                  <a:cubicBezTo>
                    <a:pt x="567" y="0"/>
                    <a:pt x="543" y="6"/>
                    <a:pt x="518" y="18"/>
                  </a:cubicBezTo>
                  <a:cubicBezTo>
                    <a:pt x="339" y="58"/>
                    <a:pt x="299" y="177"/>
                    <a:pt x="339" y="337"/>
                  </a:cubicBezTo>
                  <a:cubicBezTo>
                    <a:pt x="438" y="555"/>
                    <a:pt x="418" y="734"/>
                    <a:pt x="159" y="814"/>
                  </a:cubicBezTo>
                  <a:cubicBezTo>
                    <a:pt x="80" y="933"/>
                    <a:pt x="40" y="1073"/>
                    <a:pt x="0" y="1212"/>
                  </a:cubicBezTo>
                  <a:cubicBezTo>
                    <a:pt x="140" y="1152"/>
                    <a:pt x="319" y="1112"/>
                    <a:pt x="498" y="1073"/>
                  </a:cubicBezTo>
                  <a:cubicBezTo>
                    <a:pt x="1035" y="894"/>
                    <a:pt x="1134" y="575"/>
                    <a:pt x="796" y="158"/>
                  </a:cubicBezTo>
                  <a:cubicBezTo>
                    <a:pt x="749" y="79"/>
                    <a:pt x="677" y="0"/>
                    <a:pt x="5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
            <p:cNvSpPr/>
            <p:nvPr/>
          </p:nvSpPr>
          <p:spPr>
            <a:xfrm>
              <a:off x="2771350" y="1389400"/>
              <a:ext cx="46275" cy="26375"/>
            </a:xfrm>
            <a:custGeom>
              <a:avLst/>
              <a:gdLst/>
              <a:ahLst/>
              <a:cxnLst/>
              <a:rect l="l" t="t" r="r" b="b"/>
              <a:pathLst>
                <a:path w="1851" h="1055" extrusionOk="0">
                  <a:moveTo>
                    <a:pt x="1731" y="1"/>
                  </a:moveTo>
                  <a:lnTo>
                    <a:pt x="1731" y="1"/>
                  </a:lnTo>
                  <a:cubicBezTo>
                    <a:pt x="1412" y="100"/>
                    <a:pt x="1094" y="219"/>
                    <a:pt x="756" y="319"/>
                  </a:cubicBezTo>
                  <a:cubicBezTo>
                    <a:pt x="358" y="418"/>
                    <a:pt x="119" y="677"/>
                    <a:pt x="0" y="1055"/>
                  </a:cubicBezTo>
                  <a:cubicBezTo>
                    <a:pt x="476" y="936"/>
                    <a:pt x="895" y="540"/>
                    <a:pt x="1429" y="540"/>
                  </a:cubicBezTo>
                  <a:cubicBezTo>
                    <a:pt x="1519" y="540"/>
                    <a:pt x="1613" y="552"/>
                    <a:pt x="1711" y="578"/>
                  </a:cubicBezTo>
                  <a:cubicBezTo>
                    <a:pt x="1850" y="379"/>
                    <a:pt x="1830" y="200"/>
                    <a:pt x="17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
            <p:cNvSpPr/>
            <p:nvPr/>
          </p:nvSpPr>
          <p:spPr>
            <a:xfrm>
              <a:off x="2822575" y="1441275"/>
              <a:ext cx="36825" cy="27225"/>
            </a:xfrm>
            <a:custGeom>
              <a:avLst/>
              <a:gdLst/>
              <a:ahLst/>
              <a:cxnLst/>
              <a:rect l="l" t="t" r="r" b="b"/>
              <a:pathLst>
                <a:path w="1473" h="1089" extrusionOk="0">
                  <a:moveTo>
                    <a:pt x="504" y="0"/>
                  </a:moveTo>
                  <a:cubicBezTo>
                    <a:pt x="464" y="0"/>
                    <a:pt x="422" y="5"/>
                    <a:pt x="378" y="14"/>
                  </a:cubicBezTo>
                  <a:cubicBezTo>
                    <a:pt x="438" y="293"/>
                    <a:pt x="139" y="333"/>
                    <a:pt x="0" y="512"/>
                  </a:cubicBezTo>
                  <a:cubicBezTo>
                    <a:pt x="40" y="969"/>
                    <a:pt x="338" y="1069"/>
                    <a:pt x="736" y="1089"/>
                  </a:cubicBezTo>
                  <a:cubicBezTo>
                    <a:pt x="1094" y="949"/>
                    <a:pt x="1472" y="850"/>
                    <a:pt x="1233" y="313"/>
                  </a:cubicBezTo>
                  <a:cubicBezTo>
                    <a:pt x="989" y="225"/>
                    <a:pt x="791" y="0"/>
                    <a:pt x="50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
            <p:cNvSpPr/>
            <p:nvPr/>
          </p:nvSpPr>
          <p:spPr>
            <a:xfrm>
              <a:off x="2816800" y="1419400"/>
              <a:ext cx="40100" cy="31625"/>
            </a:xfrm>
            <a:custGeom>
              <a:avLst/>
              <a:gdLst/>
              <a:ahLst/>
              <a:cxnLst/>
              <a:rect l="l" t="t" r="r" b="b"/>
              <a:pathLst>
                <a:path w="1604" h="1265" extrusionOk="0">
                  <a:moveTo>
                    <a:pt x="176" y="1"/>
                  </a:moveTo>
                  <a:cubicBezTo>
                    <a:pt x="55" y="1"/>
                    <a:pt x="1" y="66"/>
                    <a:pt x="32" y="253"/>
                  </a:cubicBezTo>
                  <a:cubicBezTo>
                    <a:pt x="112" y="551"/>
                    <a:pt x="390" y="690"/>
                    <a:pt x="589" y="889"/>
                  </a:cubicBezTo>
                  <a:cubicBezTo>
                    <a:pt x="800" y="960"/>
                    <a:pt x="934" y="1264"/>
                    <a:pt x="1182" y="1264"/>
                  </a:cubicBezTo>
                  <a:cubicBezTo>
                    <a:pt x="1215" y="1264"/>
                    <a:pt x="1249" y="1259"/>
                    <a:pt x="1285" y="1247"/>
                  </a:cubicBezTo>
                  <a:cubicBezTo>
                    <a:pt x="1385" y="1148"/>
                    <a:pt x="1524" y="1188"/>
                    <a:pt x="1604" y="1108"/>
                  </a:cubicBezTo>
                  <a:lnTo>
                    <a:pt x="1604" y="949"/>
                  </a:lnTo>
                  <a:cubicBezTo>
                    <a:pt x="1027" y="850"/>
                    <a:pt x="609" y="492"/>
                    <a:pt x="291" y="14"/>
                  </a:cubicBezTo>
                  <a:cubicBezTo>
                    <a:pt x="248" y="6"/>
                    <a:pt x="210" y="1"/>
                    <a:pt x="1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
            <p:cNvSpPr/>
            <p:nvPr/>
          </p:nvSpPr>
          <p:spPr>
            <a:xfrm>
              <a:off x="2666900" y="1398350"/>
              <a:ext cx="47775" cy="14950"/>
            </a:xfrm>
            <a:custGeom>
              <a:avLst/>
              <a:gdLst/>
              <a:ahLst/>
              <a:cxnLst/>
              <a:rect l="l" t="t" r="r" b="b"/>
              <a:pathLst>
                <a:path w="1911" h="598" extrusionOk="0">
                  <a:moveTo>
                    <a:pt x="1197" y="9"/>
                  </a:moveTo>
                  <a:cubicBezTo>
                    <a:pt x="787" y="9"/>
                    <a:pt x="431" y="176"/>
                    <a:pt x="1" y="538"/>
                  </a:cubicBezTo>
                  <a:cubicBezTo>
                    <a:pt x="737" y="399"/>
                    <a:pt x="1353" y="598"/>
                    <a:pt x="1910" y="200"/>
                  </a:cubicBezTo>
                  <a:cubicBezTo>
                    <a:pt x="1791" y="1"/>
                    <a:pt x="1532" y="160"/>
                    <a:pt x="1393" y="21"/>
                  </a:cubicBezTo>
                  <a:cubicBezTo>
                    <a:pt x="1326" y="13"/>
                    <a:pt x="1261" y="9"/>
                    <a:pt x="1197" y="9"/>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
            <p:cNvSpPr/>
            <p:nvPr/>
          </p:nvSpPr>
          <p:spPr>
            <a:xfrm>
              <a:off x="2535600" y="1489050"/>
              <a:ext cx="35350" cy="17750"/>
            </a:xfrm>
            <a:custGeom>
              <a:avLst/>
              <a:gdLst/>
              <a:ahLst/>
              <a:cxnLst/>
              <a:rect l="l" t="t" r="r" b="b"/>
              <a:pathLst>
                <a:path w="1414" h="710" extrusionOk="0">
                  <a:moveTo>
                    <a:pt x="1031" y="1"/>
                  </a:moveTo>
                  <a:cubicBezTo>
                    <a:pt x="611" y="1"/>
                    <a:pt x="276" y="166"/>
                    <a:pt x="1" y="510"/>
                  </a:cubicBezTo>
                  <a:cubicBezTo>
                    <a:pt x="140" y="709"/>
                    <a:pt x="379" y="590"/>
                    <a:pt x="518" y="689"/>
                  </a:cubicBezTo>
                  <a:cubicBezTo>
                    <a:pt x="817" y="550"/>
                    <a:pt x="1175" y="610"/>
                    <a:pt x="1413" y="371"/>
                  </a:cubicBezTo>
                  <a:cubicBezTo>
                    <a:pt x="1413" y="212"/>
                    <a:pt x="1334" y="113"/>
                    <a:pt x="1234" y="13"/>
                  </a:cubicBezTo>
                  <a:cubicBezTo>
                    <a:pt x="1164" y="5"/>
                    <a:pt x="1096" y="1"/>
                    <a:pt x="10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
            <p:cNvSpPr/>
            <p:nvPr/>
          </p:nvSpPr>
          <p:spPr>
            <a:xfrm>
              <a:off x="2672875" y="1215350"/>
              <a:ext cx="51750" cy="12950"/>
            </a:xfrm>
            <a:custGeom>
              <a:avLst/>
              <a:gdLst/>
              <a:ahLst/>
              <a:cxnLst/>
              <a:rect l="l" t="t" r="r" b="b"/>
              <a:pathLst>
                <a:path w="2070" h="518" extrusionOk="0">
                  <a:moveTo>
                    <a:pt x="1313" y="0"/>
                  </a:moveTo>
                  <a:cubicBezTo>
                    <a:pt x="1179" y="78"/>
                    <a:pt x="1034" y="95"/>
                    <a:pt x="887" y="95"/>
                  </a:cubicBezTo>
                  <a:cubicBezTo>
                    <a:pt x="767" y="95"/>
                    <a:pt x="646" y="84"/>
                    <a:pt x="526" y="84"/>
                  </a:cubicBezTo>
                  <a:cubicBezTo>
                    <a:pt x="379" y="84"/>
                    <a:pt x="234" y="101"/>
                    <a:pt x="100" y="179"/>
                  </a:cubicBezTo>
                  <a:cubicBezTo>
                    <a:pt x="40" y="219"/>
                    <a:pt x="0" y="279"/>
                    <a:pt x="0" y="358"/>
                  </a:cubicBezTo>
                  <a:cubicBezTo>
                    <a:pt x="0" y="418"/>
                    <a:pt x="40" y="478"/>
                    <a:pt x="100" y="517"/>
                  </a:cubicBezTo>
                  <a:cubicBezTo>
                    <a:pt x="540" y="375"/>
                    <a:pt x="1001" y="355"/>
                    <a:pt x="1453" y="355"/>
                  </a:cubicBezTo>
                  <a:cubicBezTo>
                    <a:pt x="1634" y="355"/>
                    <a:pt x="1813" y="358"/>
                    <a:pt x="1990" y="358"/>
                  </a:cubicBezTo>
                  <a:cubicBezTo>
                    <a:pt x="2069" y="299"/>
                    <a:pt x="2069" y="239"/>
                    <a:pt x="2029" y="159"/>
                  </a:cubicBezTo>
                  <a:cubicBezTo>
                    <a:pt x="1970" y="80"/>
                    <a:pt x="1830" y="60"/>
                    <a:pt x="1731" y="20"/>
                  </a:cubicBezTo>
                  <a:cubicBezTo>
                    <a:pt x="1592" y="0"/>
                    <a:pt x="1472" y="0"/>
                    <a:pt x="131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
            <p:cNvSpPr/>
            <p:nvPr/>
          </p:nvSpPr>
          <p:spPr>
            <a:xfrm>
              <a:off x="2717725" y="1381450"/>
              <a:ext cx="40200" cy="17725"/>
            </a:xfrm>
            <a:custGeom>
              <a:avLst/>
              <a:gdLst/>
              <a:ahLst/>
              <a:cxnLst/>
              <a:rect l="l" t="t" r="r" b="b"/>
              <a:pathLst>
                <a:path w="1608" h="709" extrusionOk="0">
                  <a:moveTo>
                    <a:pt x="1091" y="0"/>
                  </a:moveTo>
                  <a:cubicBezTo>
                    <a:pt x="792" y="120"/>
                    <a:pt x="494" y="219"/>
                    <a:pt x="196" y="319"/>
                  </a:cubicBezTo>
                  <a:cubicBezTo>
                    <a:pt x="156" y="398"/>
                    <a:pt x="96" y="438"/>
                    <a:pt x="17" y="498"/>
                  </a:cubicBezTo>
                  <a:cubicBezTo>
                    <a:pt x="1" y="642"/>
                    <a:pt x="10" y="708"/>
                    <a:pt x="118" y="708"/>
                  </a:cubicBezTo>
                  <a:cubicBezTo>
                    <a:pt x="144" y="708"/>
                    <a:pt x="176" y="704"/>
                    <a:pt x="216" y="697"/>
                  </a:cubicBezTo>
                  <a:cubicBezTo>
                    <a:pt x="295" y="697"/>
                    <a:pt x="355" y="697"/>
                    <a:pt x="395" y="677"/>
                  </a:cubicBezTo>
                  <a:cubicBezTo>
                    <a:pt x="514" y="577"/>
                    <a:pt x="673" y="597"/>
                    <a:pt x="773" y="518"/>
                  </a:cubicBezTo>
                  <a:cubicBezTo>
                    <a:pt x="1071" y="498"/>
                    <a:pt x="1389" y="418"/>
                    <a:pt x="1608" y="179"/>
                  </a:cubicBezTo>
                  <a:cubicBezTo>
                    <a:pt x="1588" y="120"/>
                    <a:pt x="1568" y="100"/>
                    <a:pt x="1509" y="80"/>
                  </a:cubicBezTo>
                  <a:cubicBezTo>
                    <a:pt x="1466" y="52"/>
                    <a:pt x="1416" y="46"/>
                    <a:pt x="1364" y="46"/>
                  </a:cubicBezTo>
                  <a:cubicBezTo>
                    <a:pt x="1329" y="46"/>
                    <a:pt x="1294" y="48"/>
                    <a:pt x="1259" y="48"/>
                  </a:cubicBezTo>
                  <a:cubicBezTo>
                    <a:pt x="1198" y="48"/>
                    <a:pt x="1140" y="41"/>
                    <a:pt x="10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
            <p:cNvSpPr/>
            <p:nvPr/>
          </p:nvSpPr>
          <p:spPr>
            <a:xfrm>
              <a:off x="2705200" y="1211675"/>
              <a:ext cx="50750" cy="12925"/>
            </a:xfrm>
            <a:custGeom>
              <a:avLst/>
              <a:gdLst/>
              <a:ahLst/>
              <a:cxnLst/>
              <a:rect l="l" t="t" r="r" b="b"/>
              <a:pathLst>
                <a:path w="2030" h="517" extrusionOk="0">
                  <a:moveTo>
                    <a:pt x="1635" y="0"/>
                  </a:moveTo>
                  <a:cubicBezTo>
                    <a:pt x="1417" y="0"/>
                    <a:pt x="1201" y="45"/>
                    <a:pt x="995" y="127"/>
                  </a:cubicBezTo>
                  <a:cubicBezTo>
                    <a:pt x="934" y="155"/>
                    <a:pt x="874" y="168"/>
                    <a:pt x="818" y="168"/>
                  </a:cubicBezTo>
                  <a:cubicBezTo>
                    <a:pt x="709" y="168"/>
                    <a:pt x="609" y="119"/>
                    <a:pt x="518" y="28"/>
                  </a:cubicBezTo>
                  <a:cubicBezTo>
                    <a:pt x="458" y="48"/>
                    <a:pt x="378" y="48"/>
                    <a:pt x="299" y="68"/>
                  </a:cubicBezTo>
                  <a:cubicBezTo>
                    <a:pt x="0" y="227"/>
                    <a:pt x="319" y="247"/>
                    <a:pt x="358" y="346"/>
                  </a:cubicBezTo>
                  <a:lnTo>
                    <a:pt x="717" y="346"/>
                  </a:lnTo>
                  <a:cubicBezTo>
                    <a:pt x="994" y="405"/>
                    <a:pt x="1251" y="517"/>
                    <a:pt x="1533" y="517"/>
                  </a:cubicBezTo>
                  <a:cubicBezTo>
                    <a:pt x="1635" y="517"/>
                    <a:pt x="1740" y="502"/>
                    <a:pt x="1850" y="465"/>
                  </a:cubicBezTo>
                  <a:cubicBezTo>
                    <a:pt x="1910" y="446"/>
                    <a:pt x="1990" y="366"/>
                    <a:pt x="2010" y="267"/>
                  </a:cubicBezTo>
                  <a:cubicBezTo>
                    <a:pt x="2029" y="167"/>
                    <a:pt x="2010" y="107"/>
                    <a:pt x="1930" y="28"/>
                  </a:cubicBezTo>
                  <a:cubicBezTo>
                    <a:pt x="1831" y="9"/>
                    <a:pt x="1733" y="0"/>
                    <a:pt x="16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
            <p:cNvSpPr/>
            <p:nvPr/>
          </p:nvSpPr>
          <p:spPr>
            <a:xfrm>
              <a:off x="2807650" y="1453800"/>
              <a:ext cx="33825" cy="24125"/>
            </a:xfrm>
            <a:custGeom>
              <a:avLst/>
              <a:gdLst/>
              <a:ahLst/>
              <a:cxnLst/>
              <a:rect l="l" t="t" r="r" b="b"/>
              <a:pathLst>
                <a:path w="1353" h="965" extrusionOk="0">
                  <a:moveTo>
                    <a:pt x="366" y="1"/>
                  </a:moveTo>
                  <a:cubicBezTo>
                    <a:pt x="333" y="1"/>
                    <a:pt x="299" y="11"/>
                    <a:pt x="259" y="31"/>
                  </a:cubicBezTo>
                  <a:cubicBezTo>
                    <a:pt x="179" y="90"/>
                    <a:pt x="140" y="170"/>
                    <a:pt x="60" y="210"/>
                  </a:cubicBezTo>
                  <a:cubicBezTo>
                    <a:pt x="140" y="409"/>
                    <a:pt x="0" y="588"/>
                    <a:pt x="0" y="747"/>
                  </a:cubicBezTo>
                  <a:cubicBezTo>
                    <a:pt x="40" y="826"/>
                    <a:pt x="60" y="906"/>
                    <a:pt x="100" y="946"/>
                  </a:cubicBezTo>
                  <a:cubicBezTo>
                    <a:pt x="149" y="959"/>
                    <a:pt x="197" y="964"/>
                    <a:pt x="244" y="964"/>
                  </a:cubicBezTo>
                  <a:cubicBezTo>
                    <a:pt x="483" y="964"/>
                    <a:pt x="702" y="820"/>
                    <a:pt x="935" y="787"/>
                  </a:cubicBezTo>
                  <a:cubicBezTo>
                    <a:pt x="1094" y="707"/>
                    <a:pt x="1333" y="687"/>
                    <a:pt x="1353" y="409"/>
                  </a:cubicBezTo>
                  <a:lnTo>
                    <a:pt x="1353" y="409"/>
                  </a:lnTo>
                  <a:cubicBezTo>
                    <a:pt x="1317" y="415"/>
                    <a:pt x="1283" y="417"/>
                    <a:pt x="1251" y="417"/>
                  </a:cubicBezTo>
                  <a:cubicBezTo>
                    <a:pt x="955" y="417"/>
                    <a:pt x="776" y="190"/>
                    <a:pt x="597" y="11"/>
                  </a:cubicBezTo>
                  <a:cubicBezTo>
                    <a:pt x="557" y="11"/>
                    <a:pt x="498" y="11"/>
                    <a:pt x="458" y="31"/>
                  </a:cubicBezTo>
                  <a:cubicBezTo>
                    <a:pt x="428" y="11"/>
                    <a:pt x="398" y="1"/>
                    <a:pt x="36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
            <p:cNvSpPr/>
            <p:nvPr/>
          </p:nvSpPr>
          <p:spPr>
            <a:xfrm>
              <a:off x="2822575" y="1336700"/>
              <a:ext cx="14425" cy="36025"/>
            </a:xfrm>
            <a:custGeom>
              <a:avLst/>
              <a:gdLst/>
              <a:ahLst/>
              <a:cxnLst/>
              <a:rect l="l" t="t" r="r" b="b"/>
              <a:pathLst>
                <a:path w="577" h="1441" extrusionOk="0">
                  <a:moveTo>
                    <a:pt x="199" y="0"/>
                  </a:moveTo>
                  <a:cubicBezTo>
                    <a:pt x="100" y="20"/>
                    <a:pt x="40" y="80"/>
                    <a:pt x="0" y="199"/>
                  </a:cubicBezTo>
                  <a:cubicBezTo>
                    <a:pt x="338" y="497"/>
                    <a:pt x="40" y="915"/>
                    <a:pt x="159" y="1233"/>
                  </a:cubicBezTo>
                  <a:cubicBezTo>
                    <a:pt x="215" y="1289"/>
                    <a:pt x="212" y="1440"/>
                    <a:pt x="273" y="1440"/>
                  </a:cubicBezTo>
                  <a:cubicBezTo>
                    <a:pt x="299" y="1440"/>
                    <a:pt x="337" y="1411"/>
                    <a:pt x="398" y="1333"/>
                  </a:cubicBezTo>
                  <a:cubicBezTo>
                    <a:pt x="477" y="1213"/>
                    <a:pt x="577" y="1054"/>
                    <a:pt x="537" y="895"/>
                  </a:cubicBezTo>
                  <a:cubicBezTo>
                    <a:pt x="438" y="776"/>
                    <a:pt x="438" y="656"/>
                    <a:pt x="537" y="537"/>
                  </a:cubicBezTo>
                  <a:cubicBezTo>
                    <a:pt x="557" y="279"/>
                    <a:pt x="438" y="10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
            <p:cNvSpPr/>
            <p:nvPr/>
          </p:nvSpPr>
          <p:spPr>
            <a:xfrm>
              <a:off x="2724600" y="1416250"/>
              <a:ext cx="28850" cy="14950"/>
            </a:xfrm>
            <a:custGeom>
              <a:avLst/>
              <a:gdLst/>
              <a:ahLst/>
              <a:cxnLst/>
              <a:rect l="l" t="t" r="r" b="b"/>
              <a:pathLst>
                <a:path w="1154" h="598" extrusionOk="0">
                  <a:moveTo>
                    <a:pt x="836" y="1"/>
                  </a:moveTo>
                  <a:cubicBezTo>
                    <a:pt x="537" y="180"/>
                    <a:pt x="139" y="140"/>
                    <a:pt x="0" y="598"/>
                  </a:cubicBezTo>
                  <a:cubicBezTo>
                    <a:pt x="696" y="538"/>
                    <a:pt x="696" y="538"/>
                    <a:pt x="1154" y="180"/>
                  </a:cubicBezTo>
                  <a:cubicBezTo>
                    <a:pt x="1114" y="1"/>
                    <a:pt x="935" y="41"/>
                    <a:pt x="8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
            <p:cNvSpPr/>
            <p:nvPr/>
          </p:nvSpPr>
          <p:spPr>
            <a:xfrm>
              <a:off x="2836000" y="1137275"/>
              <a:ext cx="22900" cy="35325"/>
            </a:xfrm>
            <a:custGeom>
              <a:avLst/>
              <a:gdLst/>
              <a:ahLst/>
              <a:cxnLst/>
              <a:rect l="l" t="t" r="r" b="b"/>
              <a:pathLst>
                <a:path w="916" h="1413" extrusionOk="0">
                  <a:moveTo>
                    <a:pt x="716" y="0"/>
                  </a:moveTo>
                  <a:lnTo>
                    <a:pt x="716" y="0"/>
                  </a:lnTo>
                  <a:cubicBezTo>
                    <a:pt x="617" y="279"/>
                    <a:pt x="617" y="617"/>
                    <a:pt x="358" y="855"/>
                  </a:cubicBezTo>
                  <a:cubicBezTo>
                    <a:pt x="239" y="1034"/>
                    <a:pt x="120" y="1214"/>
                    <a:pt x="0" y="1412"/>
                  </a:cubicBezTo>
                  <a:cubicBezTo>
                    <a:pt x="756" y="1233"/>
                    <a:pt x="915" y="935"/>
                    <a:pt x="71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
            <p:cNvSpPr/>
            <p:nvPr/>
          </p:nvSpPr>
          <p:spPr>
            <a:xfrm>
              <a:off x="2688300" y="1471925"/>
              <a:ext cx="23875" cy="17475"/>
            </a:xfrm>
            <a:custGeom>
              <a:avLst/>
              <a:gdLst/>
              <a:ahLst/>
              <a:cxnLst/>
              <a:rect l="l" t="t" r="r" b="b"/>
              <a:pathLst>
                <a:path w="955" h="699" extrusionOk="0">
                  <a:moveTo>
                    <a:pt x="714" y="1"/>
                  </a:moveTo>
                  <a:cubicBezTo>
                    <a:pt x="442" y="1"/>
                    <a:pt x="166" y="28"/>
                    <a:pt x="0" y="360"/>
                  </a:cubicBezTo>
                  <a:cubicBezTo>
                    <a:pt x="0" y="499"/>
                    <a:pt x="40" y="638"/>
                    <a:pt x="179" y="698"/>
                  </a:cubicBezTo>
                  <a:cubicBezTo>
                    <a:pt x="239" y="638"/>
                    <a:pt x="298" y="579"/>
                    <a:pt x="358" y="519"/>
                  </a:cubicBezTo>
                  <a:lnTo>
                    <a:pt x="696" y="519"/>
                  </a:lnTo>
                  <a:lnTo>
                    <a:pt x="875" y="360"/>
                  </a:lnTo>
                  <a:lnTo>
                    <a:pt x="875" y="181"/>
                  </a:lnTo>
                  <a:cubicBezTo>
                    <a:pt x="955" y="141"/>
                    <a:pt x="955" y="62"/>
                    <a:pt x="875" y="2"/>
                  </a:cubicBezTo>
                  <a:cubicBezTo>
                    <a:pt x="822" y="2"/>
                    <a:pt x="768" y="1"/>
                    <a:pt x="71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
            <p:cNvSpPr/>
            <p:nvPr/>
          </p:nvSpPr>
          <p:spPr>
            <a:xfrm>
              <a:off x="2901150" y="954350"/>
              <a:ext cx="21900" cy="19125"/>
            </a:xfrm>
            <a:custGeom>
              <a:avLst/>
              <a:gdLst/>
              <a:ahLst/>
              <a:cxnLst/>
              <a:rect l="l" t="t" r="r" b="b"/>
              <a:pathLst>
                <a:path w="876" h="765" extrusionOk="0">
                  <a:moveTo>
                    <a:pt x="511" y="0"/>
                  </a:moveTo>
                  <a:cubicBezTo>
                    <a:pt x="337" y="0"/>
                    <a:pt x="165" y="17"/>
                    <a:pt x="0" y="76"/>
                  </a:cubicBezTo>
                  <a:cubicBezTo>
                    <a:pt x="100" y="454"/>
                    <a:pt x="378" y="653"/>
                    <a:pt x="716" y="752"/>
                  </a:cubicBezTo>
                  <a:cubicBezTo>
                    <a:pt x="738" y="760"/>
                    <a:pt x="757" y="764"/>
                    <a:pt x="776" y="764"/>
                  </a:cubicBezTo>
                  <a:cubicBezTo>
                    <a:pt x="808" y="764"/>
                    <a:pt x="838" y="751"/>
                    <a:pt x="875" y="713"/>
                  </a:cubicBezTo>
                  <a:cubicBezTo>
                    <a:pt x="696" y="494"/>
                    <a:pt x="716" y="255"/>
                    <a:pt x="875" y="16"/>
                  </a:cubicBezTo>
                  <a:cubicBezTo>
                    <a:pt x="754" y="8"/>
                    <a:pt x="632" y="0"/>
                    <a:pt x="5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
            <p:cNvSpPr/>
            <p:nvPr/>
          </p:nvSpPr>
          <p:spPr>
            <a:xfrm>
              <a:off x="2770350" y="1463500"/>
              <a:ext cx="33850" cy="16700"/>
            </a:xfrm>
            <a:custGeom>
              <a:avLst/>
              <a:gdLst/>
              <a:ahLst/>
              <a:cxnLst/>
              <a:rect l="l" t="t" r="r" b="b"/>
              <a:pathLst>
                <a:path w="1354" h="668" extrusionOk="0">
                  <a:moveTo>
                    <a:pt x="1075" y="1"/>
                  </a:moveTo>
                  <a:cubicBezTo>
                    <a:pt x="677" y="1"/>
                    <a:pt x="358" y="140"/>
                    <a:pt x="0" y="319"/>
                  </a:cubicBezTo>
                  <a:cubicBezTo>
                    <a:pt x="179" y="379"/>
                    <a:pt x="438" y="299"/>
                    <a:pt x="557" y="518"/>
                  </a:cubicBezTo>
                  <a:cubicBezTo>
                    <a:pt x="672" y="613"/>
                    <a:pt x="791" y="667"/>
                    <a:pt x="908" y="667"/>
                  </a:cubicBezTo>
                  <a:cubicBezTo>
                    <a:pt x="1035" y="667"/>
                    <a:pt x="1159" y="603"/>
                    <a:pt x="1273" y="458"/>
                  </a:cubicBezTo>
                  <a:cubicBezTo>
                    <a:pt x="1353" y="259"/>
                    <a:pt x="1194" y="140"/>
                    <a:pt x="10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
            <p:cNvSpPr/>
            <p:nvPr/>
          </p:nvSpPr>
          <p:spPr>
            <a:xfrm>
              <a:off x="2627125" y="1460225"/>
              <a:ext cx="20900" cy="15850"/>
            </a:xfrm>
            <a:custGeom>
              <a:avLst/>
              <a:gdLst/>
              <a:ahLst/>
              <a:cxnLst/>
              <a:rect l="l" t="t" r="r" b="b"/>
              <a:pathLst>
                <a:path w="836" h="634" extrusionOk="0">
                  <a:moveTo>
                    <a:pt x="581" y="1"/>
                  </a:moveTo>
                  <a:cubicBezTo>
                    <a:pt x="288" y="1"/>
                    <a:pt x="212" y="358"/>
                    <a:pt x="20" y="470"/>
                  </a:cubicBezTo>
                  <a:cubicBezTo>
                    <a:pt x="20" y="530"/>
                    <a:pt x="0" y="569"/>
                    <a:pt x="0" y="629"/>
                  </a:cubicBezTo>
                  <a:cubicBezTo>
                    <a:pt x="32" y="632"/>
                    <a:pt x="63" y="633"/>
                    <a:pt x="93" y="633"/>
                  </a:cubicBezTo>
                  <a:cubicBezTo>
                    <a:pt x="470" y="633"/>
                    <a:pt x="670" y="404"/>
                    <a:pt x="836" y="72"/>
                  </a:cubicBezTo>
                  <a:cubicBezTo>
                    <a:pt x="735" y="22"/>
                    <a:pt x="651" y="1"/>
                    <a:pt x="58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
            <p:cNvSpPr/>
            <p:nvPr/>
          </p:nvSpPr>
          <p:spPr>
            <a:xfrm>
              <a:off x="2640775" y="1220325"/>
              <a:ext cx="34600" cy="8975"/>
            </a:xfrm>
            <a:custGeom>
              <a:avLst/>
              <a:gdLst/>
              <a:ahLst/>
              <a:cxnLst/>
              <a:rect l="l" t="t" r="r" b="b"/>
              <a:pathLst>
                <a:path w="1384" h="359" extrusionOk="0">
                  <a:moveTo>
                    <a:pt x="170" y="0"/>
                  </a:moveTo>
                  <a:cubicBezTo>
                    <a:pt x="0" y="217"/>
                    <a:pt x="59" y="325"/>
                    <a:pt x="205" y="325"/>
                  </a:cubicBezTo>
                  <a:cubicBezTo>
                    <a:pt x="247" y="325"/>
                    <a:pt x="296" y="316"/>
                    <a:pt x="349" y="299"/>
                  </a:cubicBezTo>
                  <a:cubicBezTo>
                    <a:pt x="509" y="259"/>
                    <a:pt x="658" y="224"/>
                    <a:pt x="799" y="224"/>
                  </a:cubicBezTo>
                  <a:cubicBezTo>
                    <a:pt x="941" y="224"/>
                    <a:pt x="1075" y="259"/>
                    <a:pt x="1205" y="358"/>
                  </a:cubicBezTo>
                  <a:cubicBezTo>
                    <a:pt x="1264" y="299"/>
                    <a:pt x="1344" y="259"/>
                    <a:pt x="1384" y="199"/>
                  </a:cubicBezTo>
                  <a:lnTo>
                    <a:pt x="1384"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
            <p:cNvSpPr/>
            <p:nvPr/>
          </p:nvSpPr>
          <p:spPr>
            <a:xfrm>
              <a:off x="2748950" y="1372000"/>
              <a:ext cx="30375" cy="12950"/>
            </a:xfrm>
            <a:custGeom>
              <a:avLst/>
              <a:gdLst/>
              <a:ahLst/>
              <a:cxnLst/>
              <a:rect l="l" t="t" r="r" b="b"/>
              <a:pathLst>
                <a:path w="1215" h="518" extrusionOk="0">
                  <a:moveTo>
                    <a:pt x="856" y="0"/>
                  </a:moveTo>
                  <a:cubicBezTo>
                    <a:pt x="618" y="219"/>
                    <a:pt x="220" y="100"/>
                    <a:pt x="1" y="319"/>
                  </a:cubicBezTo>
                  <a:cubicBezTo>
                    <a:pt x="61" y="478"/>
                    <a:pt x="220" y="398"/>
                    <a:pt x="339" y="458"/>
                  </a:cubicBezTo>
                  <a:lnTo>
                    <a:pt x="359" y="518"/>
                  </a:lnTo>
                  <a:cubicBezTo>
                    <a:pt x="677" y="518"/>
                    <a:pt x="956" y="378"/>
                    <a:pt x="1214" y="160"/>
                  </a:cubicBezTo>
                  <a:cubicBezTo>
                    <a:pt x="1135" y="20"/>
                    <a:pt x="1015" y="0"/>
                    <a:pt x="85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
            <p:cNvSpPr/>
            <p:nvPr/>
          </p:nvSpPr>
          <p:spPr>
            <a:xfrm>
              <a:off x="2811125" y="1389350"/>
              <a:ext cx="17650" cy="19625"/>
            </a:xfrm>
            <a:custGeom>
              <a:avLst/>
              <a:gdLst/>
              <a:ahLst/>
              <a:cxnLst/>
              <a:rect l="l" t="t" r="r" b="b"/>
              <a:pathLst>
                <a:path w="706" h="785" extrusionOk="0">
                  <a:moveTo>
                    <a:pt x="367" y="1"/>
                  </a:moveTo>
                  <a:cubicBezTo>
                    <a:pt x="345" y="1"/>
                    <a:pt x="323" y="1"/>
                    <a:pt x="299" y="3"/>
                  </a:cubicBezTo>
                  <a:lnTo>
                    <a:pt x="120" y="3"/>
                  </a:lnTo>
                  <a:cubicBezTo>
                    <a:pt x="1" y="202"/>
                    <a:pt x="40" y="381"/>
                    <a:pt x="100" y="580"/>
                  </a:cubicBezTo>
                  <a:cubicBezTo>
                    <a:pt x="100" y="599"/>
                    <a:pt x="120" y="659"/>
                    <a:pt x="120" y="699"/>
                  </a:cubicBezTo>
                  <a:cubicBezTo>
                    <a:pt x="175" y="754"/>
                    <a:pt x="235" y="784"/>
                    <a:pt x="295" y="784"/>
                  </a:cubicBezTo>
                  <a:cubicBezTo>
                    <a:pt x="345" y="784"/>
                    <a:pt x="393" y="764"/>
                    <a:pt x="438" y="719"/>
                  </a:cubicBezTo>
                  <a:cubicBezTo>
                    <a:pt x="498" y="599"/>
                    <a:pt x="518" y="500"/>
                    <a:pt x="558" y="401"/>
                  </a:cubicBezTo>
                  <a:cubicBezTo>
                    <a:pt x="705" y="123"/>
                    <a:pt x="647" y="1"/>
                    <a:pt x="3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
            <p:cNvSpPr/>
            <p:nvPr/>
          </p:nvSpPr>
          <p:spPr>
            <a:xfrm>
              <a:off x="2465500" y="1480900"/>
              <a:ext cx="30350" cy="12975"/>
            </a:xfrm>
            <a:custGeom>
              <a:avLst/>
              <a:gdLst/>
              <a:ahLst/>
              <a:cxnLst/>
              <a:rect l="l" t="t" r="r" b="b"/>
              <a:pathLst>
                <a:path w="1214" h="519" extrusionOk="0">
                  <a:moveTo>
                    <a:pt x="418" y="1"/>
                  </a:moveTo>
                  <a:cubicBezTo>
                    <a:pt x="259" y="140"/>
                    <a:pt x="0" y="200"/>
                    <a:pt x="40" y="498"/>
                  </a:cubicBezTo>
                  <a:cubicBezTo>
                    <a:pt x="119" y="518"/>
                    <a:pt x="159" y="518"/>
                    <a:pt x="239" y="518"/>
                  </a:cubicBezTo>
                  <a:cubicBezTo>
                    <a:pt x="298" y="518"/>
                    <a:pt x="338" y="518"/>
                    <a:pt x="398" y="498"/>
                  </a:cubicBezTo>
                  <a:cubicBezTo>
                    <a:pt x="438" y="439"/>
                    <a:pt x="497" y="399"/>
                    <a:pt x="557" y="339"/>
                  </a:cubicBezTo>
                  <a:cubicBezTo>
                    <a:pt x="557" y="319"/>
                    <a:pt x="577" y="319"/>
                    <a:pt x="617" y="299"/>
                  </a:cubicBezTo>
                  <a:cubicBezTo>
                    <a:pt x="633" y="291"/>
                    <a:pt x="650" y="286"/>
                    <a:pt x="666" y="286"/>
                  </a:cubicBezTo>
                  <a:cubicBezTo>
                    <a:pt x="690" y="286"/>
                    <a:pt x="713" y="296"/>
                    <a:pt x="736" y="319"/>
                  </a:cubicBezTo>
                  <a:cubicBezTo>
                    <a:pt x="796" y="369"/>
                    <a:pt x="851" y="394"/>
                    <a:pt x="905" y="394"/>
                  </a:cubicBezTo>
                  <a:cubicBezTo>
                    <a:pt x="960" y="394"/>
                    <a:pt x="1015" y="369"/>
                    <a:pt x="1074" y="319"/>
                  </a:cubicBezTo>
                  <a:cubicBezTo>
                    <a:pt x="1174" y="220"/>
                    <a:pt x="1214" y="100"/>
                    <a:pt x="10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
            <p:cNvSpPr/>
            <p:nvPr/>
          </p:nvSpPr>
          <p:spPr>
            <a:xfrm>
              <a:off x="2810125" y="1319775"/>
              <a:ext cx="17425" cy="23525"/>
            </a:xfrm>
            <a:custGeom>
              <a:avLst/>
              <a:gdLst/>
              <a:ahLst/>
              <a:cxnLst/>
              <a:rect l="l" t="t" r="r" b="b"/>
              <a:pathLst>
                <a:path w="697" h="941" extrusionOk="0">
                  <a:moveTo>
                    <a:pt x="299" y="1"/>
                  </a:moveTo>
                  <a:cubicBezTo>
                    <a:pt x="41" y="259"/>
                    <a:pt x="180" y="657"/>
                    <a:pt x="1" y="916"/>
                  </a:cubicBezTo>
                  <a:cubicBezTo>
                    <a:pt x="55" y="934"/>
                    <a:pt x="110" y="941"/>
                    <a:pt x="163" y="941"/>
                  </a:cubicBezTo>
                  <a:cubicBezTo>
                    <a:pt x="285" y="941"/>
                    <a:pt x="401" y="904"/>
                    <a:pt x="498" y="876"/>
                  </a:cubicBezTo>
                  <a:cubicBezTo>
                    <a:pt x="578" y="816"/>
                    <a:pt x="637" y="757"/>
                    <a:pt x="697" y="677"/>
                  </a:cubicBezTo>
                  <a:cubicBezTo>
                    <a:pt x="538" y="478"/>
                    <a:pt x="239" y="359"/>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
            <p:cNvSpPr/>
            <p:nvPr/>
          </p:nvSpPr>
          <p:spPr>
            <a:xfrm>
              <a:off x="2797200" y="1458525"/>
              <a:ext cx="22900" cy="15325"/>
            </a:xfrm>
            <a:custGeom>
              <a:avLst/>
              <a:gdLst/>
              <a:ahLst/>
              <a:cxnLst/>
              <a:rect l="l" t="t" r="r" b="b"/>
              <a:pathLst>
                <a:path w="916" h="613" extrusionOk="0">
                  <a:moveTo>
                    <a:pt x="498" y="1"/>
                  </a:moveTo>
                  <a:cubicBezTo>
                    <a:pt x="319" y="80"/>
                    <a:pt x="180" y="120"/>
                    <a:pt x="1" y="200"/>
                  </a:cubicBezTo>
                  <a:cubicBezTo>
                    <a:pt x="1" y="339"/>
                    <a:pt x="20" y="478"/>
                    <a:pt x="180" y="538"/>
                  </a:cubicBezTo>
                  <a:cubicBezTo>
                    <a:pt x="229" y="588"/>
                    <a:pt x="284" y="612"/>
                    <a:pt x="341" y="612"/>
                  </a:cubicBezTo>
                  <a:cubicBezTo>
                    <a:pt x="398" y="612"/>
                    <a:pt x="458" y="588"/>
                    <a:pt x="518" y="538"/>
                  </a:cubicBezTo>
                  <a:cubicBezTo>
                    <a:pt x="916" y="140"/>
                    <a:pt x="916" y="140"/>
                    <a:pt x="4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
            <p:cNvSpPr/>
            <p:nvPr/>
          </p:nvSpPr>
          <p:spPr>
            <a:xfrm>
              <a:off x="2776325" y="1237725"/>
              <a:ext cx="7975" cy="42800"/>
            </a:xfrm>
            <a:custGeom>
              <a:avLst/>
              <a:gdLst/>
              <a:ahLst/>
              <a:cxnLst/>
              <a:rect l="l" t="t" r="r" b="b"/>
              <a:pathLst>
                <a:path w="319" h="1712" extrusionOk="0">
                  <a:moveTo>
                    <a:pt x="298" y="0"/>
                  </a:moveTo>
                  <a:cubicBezTo>
                    <a:pt x="40" y="577"/>
                    <a:pt x="0" y="1134"/>
                    <a:pt x="318" y="1711"/>
                  </a:cubicBezTo>
                  <a:cubicBezTo>
                    <a:pt x="318" y="1154"/>
                    <a:pt x="318" y="577"/>
                    <a:pt x="2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
            <p:cNvSpPr/>
            <p:nvPr/>
          </p:nvSpPr>
          <p:spPr>
            <a:xfrm>
              <a:off x="2744975" y="1411275"/>
              <a:ext cx="25400" cy="9975"/>
            </a:xfrm>
            <a:custGeom>
              <a:avLst/>
              <a:gdLst/>
              <a:ahLst/>
              <a:cxnLst/>
              <a:rect l="l" t="t" r="r" b="b"/>
              <a:pathLst>
                <a:path w="1016" h="399" extrusionOk="0">
                  <a:moveTo>
                    <a:pt x="359" y="1"/>
                  </a:moveTo>
                  <a:cubicBezTo>
                    <a:pt x="240" y="1"/>
                    <a:pt x="120" y="41"/>
                    <a:pt x="1" y="160"/>
                  </a:cubicBezTo>
                  <a:cubicBezTo>
                    <a:pt x="80" y="319"/>
                    <a:pt x="220" y="339"/>
                    <a:pt x="339" y="379"/>
                  </a:cubicBezTo>
                  <a:cubicBezTo>
                    <a:pt x="598" y="319"/>
                    <a:pt x="836" y="399"/>
                    <a:pt x="1015" y="160"/>
                  </a:cubicBezTo>
                  <a:cubicBezTo>
                    <a:pt x="797" y="134"/>
                    <a:pt x="578" y="1"/>
                    <a:pt x="3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
            <p:cNvSpPr/>
            <p:nvPr/>
          </p:nvSpPr>
          <p:spPr>
            <a:xfrm>
              <a:off x="2426700" y="1538950"/>
              <a:ext cx="22900" cy="16750"/>
            </a:xfrm>
            <a:custGeom>
              <a:avLst/>
              <a:gdLst/>
              <a:ahLst/>
              <a:cxnLst/>
              <a:rect l="l" t="t" r="r" b="b"/>
              <a:pathLst>
                <a:path w="916" h="670" extrusionOk="0">
                  <a:moveTo>
                    <a:pt x="221" y="0"/>
                  </a:moveTo>
                  <a:cubicBezTo>
                    <a:pt x="176" y="0"/>
                    <a:pt x="129" y="10"/>
                    <a:pt x="80" y="26"/>
                  </a:cubicBezTo>
                  <a:cubicBezTo>
                    <a:pt x="0" y="86"/>
                    <a:pt x="0" y="166"/>
                    <a:pt x="60" y="245"/>
                  </a:cubicBezTo>
                  <a:lnTo>
                    <a:pt x="80" y="285"/>
                  </a:lnTo>
                  <a:cubicBezTo>
                    <a:pt x="160" y="364"/>
                    <a:pt x="219" y="444"/>
                    <a:pt x="299" y="484"/>
                  </a:cubicBezTo>
                  <a:cubicBezTo>
                    <a:pt x="359" y="504"/>
                    <a:pt x="378" y="504"/>
                    <a:pt x="398" y="524"/>
                  </a:cubicBezTo>
                  <a:cubicBezTo>
                    <a:pt x="458" y="524"/>
                    <a:pt x="518" y="583"/>
                    <a:pt x="577" y="603"/>
                  </a:cubicBezTo>
                  <a:cubicBezTo>
                    <a:pt x="601" y="650"/>
                    <a:pt x="638" y="669"/>
                    <a:pt x="676" y="669"/>
                  </a:cubicBezTo>
                  <a:cubicBezTo>
                    <a:pt x="704" y="669"/>
                    <a:pt x="732" y="659"/>
                    <a:pt x="756" y="643"/>
                  </a:cubicBezTo>
                  <a:lnTo>
                    <a:pt x="916" y="464"/>
                  </a:lnTo>
                  <a:cubicBezTo>
                    <a:pt x="776" y="384"/>
                    <a:pt x="756" y="265"/>
                    <a:pt x="756" y="106"/>
                  </a:cubicBezTo>
                  <a:cubicBezTo>
                    <a:pt x="756" y="86"/>
                    <a:pt x="717" y="66"/>
                    <a:pt x="717" y="66"/>
                  </a:cubicBezTo>
                  <a:cubicBezTo>
                    <a:pt x="708" y="48"/>
                    <a:pt x="695" y="38"/>
                    <a:pt x="678" y="38"/>
                  </a:cubicBezTo>
                  <a:cubicBezTo>
                    <a:pt x="657" y="38"/>
                    <a:pt x="630" y="53"/>
                    <a:pt x="597" y="86"/>
                  </a:cubicBezTo>
                  <a:cubicBezTo>
                    <a:pt x="518" y="66"/>
                    <a:pt x="478" y="66"/>
                    <a:pt x="418" y="66"/>
                  </a:cubicBezTo>
                  <a:cubicBezTo>
                    <a:pt x="348" y="19"/>
                    <a:pt x="285" y="0"/>
                    <a:pt x="2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
            <p:cNvSpPr/>
            <p:nvPr/>
          </p:nvSpPr>
          <p:spPr>
            <a:xfrm>
              <a:off x="2531625" y="1500400"/>
              <a:ext cx="16950" cy="10875"/>
            </a:xfrm>
            <a:custGeom>
              <a:avLst/>
              <a:gdLst/>
              <a:ahLst/>
              <a:cxnLst/>
              <a:rect l="l" t="t" r="r" b="b"/>
              <a:pathLst>
                <a:path w="678" h="435" extrusionOk="0">
                  <a:moveTo>
                    <a:pt x="538" y="1"/>
                  </a:moveTo>
                  <a:cubicBezTo>
                    <a:pt x="445" y="1"/>
                    <a:pt x="325" y="85"/>
                    <a:pt x="234" y="85"/>
                  </a:cubicBezTo>
                  <a:cubicBezTo>
                    <a:pt x="206" y="85"/>
                    <a:pt x="181" y="77"/>
                    <a:pt x="160" y="56"/>
                  </a:cubicBezTo>
                  <a:cubicBezTo>
                    <a:pt x="120" y="56"/>
                    <a:pt x="89" y="74"/>
                    <a:pt x="55" y="74"/>
                  </a:cubicBezTo>
                  <a:cubicBezTo>
                    <a:pt x="38" y="74"/>
                    <a:pt x="21" y="70"/>
                    <a:pt x="1" y="56"/>
                  </a:cubicBezTo>
                  <a:lnTo>
                    <a:pt x="1" y="56"/>
                  </a:lnTo>
                  <a:cubicBezTo>
                    <a:pt x="1" y="235"/>
                    <a:pt x="61" y="355"/>
                    <a:pt x="200" y="434"/>
                  </a:cubicBezTo>
                  <a:cubicBezTo>
                    <a:pt x="359" y="355"/>
                    <a:pt x="538" y="295"/>
                    <a:pt x="677" y="216"/>
                  </a:cubicBezTo>
                  <a:cubicBezTo>
                    <a:pt x="663" y="48"/>
                    <a:pt x="608" y="1"/>
                    <a:pt x="5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
            <p:cNvSpPr/>
            <p:nvPr/>
          </p:nvSpPr>
          <p:spPr>
            <a:xfrm>
              <a:off x="2608225" y="1196825"/>
              <a:ext cx="27875" cy="15050"/>
            </a:xfrm>
            <a:custGeom>
              <a:avLst/>
              <a:gdLst/>
              <a:ahLst/>
              <a:cxnLst/>
              <a:rect l="l" t="t" r="r" b="b"/>
              <a:pathLst>
                <a:path w="1115" h="602" extrusionOk="0">
                  <a:moveTo>
                    <a:pt x="657" y="0"/>
                  </a:moveTo>
                  <a:cubicBezTo>
                    <a:pt x="617" y="0"/>
                    <a:pt x="577" y="15"/>
                    <a:pt x="537" y="45"/>
                  </a:cubicBezTo>
                  <a:cubicBezTo>
                    <a:pt x="378" y="224"/>
                    <a:pt x="0" y="224"/>
                    <a:pt x="80" y="602"/>
                  </a:cubicBezTo>
                  <a:cubicBezTo>
                    <a:pt x="299" y="602"/>
                    <a:pt x="498" y="562"/>
                    <a:pt x="716" y="562"/>
                  </a:cubicBezTo>
                  <a:cubicBezTo>
                    <a:pt x="816" y="423"/>
                    <a:pt x="975" y="423"/>
                    <a:pt x="1114" y="403"/>
                  </a:cubicBezTo>
                  <a:cubicBezTo>
                    <a:pt x="995" y="304"/>
                    <a:pt x="895" y="164"/>
                    <a:pt x="776" y="45"/>
                  </a:cubicBezTo>
                  <a:cubicBezTo>
                    <a:pt x="736" y="15"/>
                    <a:pt x="697" y="0"/>
                    <a:pt x="6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
            <p:cNvSpPr/>
            <p:nvPr/>
          </p:nvSpPr>
          <p:spPr>
            <a:xfrm>
              <a:off x="2812125" y="1406800"/>
              <a:ext cx="11950" cy="17950"/>
            </a:xfrm>
            <a:custGeom>
              <a:avLst/>
              <a:gdLst/>
              <a:ahLst/>
              <a:cxnLst/>
              <a:rect l="l" t="t" r="r" b="b"/>
              <a:pathLst>
                <a:path w="478" h="718" extrusionOk="0">
                  <a:moveTo>
                    <a:pt x="80" y="1"/>
                  </a:moveTo>
                  <a:cubicBezTo>
                    <a:pt x="60" y="260"/>
                    <a:pt x="0" y="518"/>
                    <a:pt x="219" y="717"/>
                  </a:cubicBezTo>
                  <a:cubicBezTo>
                    <a:pt x="319" y="657"/>
                    <a:pt x="398" y="578"/>
                    <a:pt x="478" y="498"/>
                  </a:cubicBezTo>
                  <a:cubicBezTo>
                    <a:pt x="458" y="359"/>
                    <a:pt x="418" y="180"/>
                    <a:pt x="398" y="21"/>
                  </a:cubicBezTo>
                  <a:cubicBezTo>
                    <a:pt x="299" y="1"/>
                    <a:pt x="179" y="1"/>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
            <p:cNvSpPr/>
            <p:nvPr/>
          </p:nvSpPr>
          <p:spPr>
            <a:xfrm>
              <a:off x="2788750" y="1173525"/>
              <a:ext cx="21400" cy="8275"/>
            </a:xfrm>
            <a:custGeom>
              <a:avLst/>
              <a:gdLst/>
              <a:ahLst/>
              <a:cxnLst/>
              <a:rect l="l" t="t" r="r" b="b"/>
              <a:pathLst>
                <a:path w="856" h="331" extrusionOk="0">
                  <a:moveTo>
                    <a:pt x="559" y="0"/>
                  </a:moveTo>
                  <a:cubicBezTo>
                    <a:pt x="351" y="0"/>
                    <a:pt x="181" y="204"/>
                    <a:pt x="0" y="301"/>
                  </a:cubicBezTo>
                  <a:cubicBezTo>
                    <a:pt x="113" y="316"/>
                    <a:pt x="226" y="331"/>
                    <a:pt x="337" y="331"/>
                  </a:cubicBezTo>
                  <a:cubicBezTo>
                    <a:pt x="519" y="331"/>
                    <a:pt x="695" y="290"/>
                    <a:pt x="856" y="141"/>
                  </a:cubicBezTo>
                  <a:cubicBezTo>
                    <a:pt x="747" y="39"/>
                    <a:pt x="650" y="0"/>
                    <a:pt x="5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
            <p:cNvSpPr/>
            <p:nvPr/>
          </p:nvSpPr>
          <p:spPr>
            <a:xfrm>
              <a:off x="2492350" y="1476425"/>
              <a:ext cx="13450" cy="12925"/>
            </a:xfrm>
            <a:custGeom>
              <a:avLst/>
              <a:gdLst/>
              <a:ahLst/>
              <a:cxnLst/>
              <a:rect l="l" t="t" r="r" b="b"/>
              <a:pathLst>
                <a:path w="538" h="517" extrusionOk="0">
                  <a:moveTo>
                    <a:pt x="358" y="1"/>
                  </a:moveTo>
                  <a:cubicBezTo>
                    <a:pt x="259" y="41"/>
                    <a:pt x="140" y="120"/>
                    <a:pt x="0" y="180"/>
                  </a:cubicBezTo>
                  <a:lnTo>
                    <a:pt x="0" y="498"/>
                  </a:lnTo>
                  <a:cubicBezTo>
                    <a:pt x="84" y="506"/>
                    <a:pt x="165" y="516"/>
                    <a:pt x="240" y="516"/>
                  </a:cubicBezTo>
                  <a:cubicBezTo>
                    <a:pt x="360" y="516"/>
                    <a:pt x="464" y="489"/>
                    <a:pt x="537" y="379"/>
                  </a:cubicBezTo>
                  <a:cubicBezTo>
                    <a:pt x="537" y="220"/>
                    <a:pt x="458" y="100"/>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
            <p:cNvSpPr/>
            <p:nvPr/>
          </p:nvSpPr>
          <p:spPr>
            <a:xfrm>
              <a:off x="2701725" y="1393875"/>
              <a:ext cx="21400" cy="9975"/>
            </a:xfrm>
            <a:custGeom>
              <a:avLst/>
              <a:gdLst/>
              <a:ahLst/>
              <a:cxnLst/>
              <a:rect l="l" t="t" r="r" b="b"/>
              <a:pathLst>
                <a:path w="856" h="399" extrusionOk="0">
                  <a:moveTo>
                    <a:pt x="657" y="1"/>
                  </a:moveTo>
                  <a:cubicBezTo>
                    <a:pt x="458" y="120"/>
                    <a:pt x="239" y="200"/>
                    <a:pt x="0" y="200"/>
                  </a:cubicBezTo>
                  <a:cubicBezTo>
                    <a:pt x="119" y="399"/>
                    <a:pt x="338" y="339"/>
                    <a:pt x="517" y="379"/>
                  </a:cubicBezTo>
                  <a:cubicBezTo>
                    <a:pt x="657" y="339"/>
                    <a:pt x="796" y="319"/>
                    <a:pt x="856" y="200"/>
                  </a:cubicBezTo>
                  <a:lnTo>
                    <a:pt x="657"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
            <p:cNvSpPr/>
            <p:nvPr/>
          </p:nvSpPr>
          <p:spPr>
            <a:xfrm>
              <a:off x="2770350" y="1178925"/>
              <a:ext cx="17425" cy="5850"/>
            </a:xfrm>
            <a:custGeom>
              <a:avLst/>
              <a:gdLst/>
              <a:ahLst/>
              <a:cxnLst/>
              <a:rect l="l" t="t" r="r" b="b"/>
              <a:pathLst>
                <a:path w="697" h="234" extrusionOk="0">
                  <a:moveTo>
                    <a:pt x="290" y="0"/>
                  </a:moveTo>
                  <a:cubicBezTo>
                    <a:pt x="182" y="0"/>
                    <a:pt x="79" y="46"/>
                    <a:pt x="0" y="204"/>
                  </a:cubicBezTo>
                  <a:cubicBezTo>
                    <a:pt x="130" y="204"/>
                    <a:pt x="254" y="234"/>
                    <a:pt x="371" y="234"/>
                  </a:cubicBezTo>
                  <a:cubicBezTo>
                    <a:pt x="488" y="234"/>
                    <a:pt x="597" y="204"/>
                    <a:pt x="697" y="85"/>
                  </a:cubicBezTo>
                  <a:cubicBezTo>
                    <a:pt x="574" y="74"/>
                    <a:pt x="427" y="0"/>
                    <a:pt x="2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
            <p:cNvSpPr/>
            <p:nvPr/>
          </p:nvSpPr>
          <p:spPr>
            <a:xfrm>
              <a:off x="2566450" y="1487425"/>
              <a:ext cx="9475" cy="10925"/>
            </a:xfrm>
            <a:custGeom>
              <a:avLst/>
              <a:gdLst/>
              <a:ahLst/>
              <a:cxnLst/>
              <a:rect l="l" t="t" r="r" b="b"/>
              <a:pathLst>
                <a:path w="379" h="437" extrusionOk="0">
                  <a:moveTo>
                    <a:pt x="260" y="1"/>
                  </a:moveTo>
                  <a:cubicBezTo>
                    <a:pt x="225" y="1"/>
                    <a:pt x="187" y="21"/>
                    <a:pt x="140" y="58"/>
                  </a:cubicBezTo>
                  <a:cubicBezTo>
                    <a:pt x="80" y="58"/>
                    <a:pt x="40" y="58"/>
                    <a:pt x="0" y="78"/>
                  </a:cubicBezTo>
                  <a:cubicBezTo>
                    <a:pt x="0" y="237"/>
                    <a:pt x="20" y="357"/>
                    <a:pt x="179" y="436"/>
                  </a:cubicBezTo>
                  <a:cubicBezTo>
                    <a:pt x="259" y="376"/>
                    <a:pt x="299" y="337"/>
                    <a:pt x="378" y="257"/>
                  </a:cubicBezTo>
                  <a:lnTo>
                    <a:pt x="378" y="78"/>
                  </a:lnTo>
                  <a:cubicBezTo>
                    <a:pt x="336" y="26"/>
                    <a:pt x="300" y="1"/>
                    <a:pt x="2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
            <p:cNvSpPr/>
            <p:nvPr/>
          </p:nvSpPr>
          <p:spPr>
            <a:xfrm>
              <a:off x="2501800" y="1475950"/>
              <a:ext cx="10950" cy="9450"/>
            </a:xfrm>
            <a:custGeom>
              <a:avLst/>
              <a:gdLst/>
              <a:ahLst/>
              <a:cxnLst/>
              <a:rect l="l" t="t" r="r" b="b"/>
              <a:pathLst>
                <a:path w="438" h="378" extrusionOk="0">
                  <a:moveTo>
                    <a:pt x="0" y="0"/>
                  </a:moveTo>
                  <a:cubicBezTo>
                    <a:pt x="0" y="139"/>
                    <a:pt x="40" y="298"/>
                    <a:pt x="179" y="378"/>
                  </a:cubicBezTo>
                  <a:cubicBezTo>
                    <a:pt x="438" y="119"/>
                    <a:pt x="259" y="4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
            <p:cNvSpPr/>
            <p:nvPr/>
          </p:nvSpPr>
          <p:spPr>
            <a:xfrm>
              <a:off x="2712650" y="1465625"/>
              <a:ext cx="10475" cy="11575"/>
            </a:xfrm>
            <a:custGeom>
              <a:avLst/>
              <a:gdLst/>
              <a:ahLst/>
              <a:cxnLst/>
              <a:rect l="l" t="t" r="r" b="b"/>
              <a:pathLst>
                <a:path w="419" h="463" extrusionOk="0">
                  <a:moveTo>
                    <a:pt x="259" y="1"/>
                  </a:moveTo>
                  <a:cubicBezTo>
                    <a:pt x="156" y="1"/>
                    <a:pt x="123" y="168"/>
                    <a:pt x="80" y="254"/>
                  </a:cubicBezTo>
                  <a:cubicBezTo>
                    <a:pt x="1" y="314"/>
                    <a:pt x="1" y="393"/>
                    <a:pt x="80" y="433"/>
                  </a:cubicBezTo>
                  <a:cubicBezTo>
                    <a:pt x="100" y="453"/>
                    <a:pt x="130" y="463"/>
                    <a:pt x="162" y="463"/>
                  </a:cubicBezTo>
                  <a:cubicBezTo>
                    <a:pt x="195" y="463"/>
                    <a:pt x="230" y="453"/>
                    <a:pt x="259" y="433"/>
                  </a:cubicBezTo>
                  <a:cubicBezTo>
                    <a:pt x="299" y="353"/>
                    <a:pt x="359" y="314"/>
                    <a:pt x="419" y="254"/>
                  </a:cubicBezTo>
                  <a:lnTo>
                    <a:pt x="419" y="95"/>
                  </a:lnTo>
                  <a:cubicBezTo>
                    <a:pt x="351" y="27"/>
                    <a:pt x="299" y="1"/>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
            <p:cNvSpPr/>
            <p:nvPr/>
          </p:nvSpPr>
          <p:spPr>
            <a:xfrm>
              <a:off x="2658450" y="1456400"/>
              <a:ext cx="6500" cy="5150"/>
            </a:xfrm>
            <a:custGeom>
              <a:avLst/>
              <a:gdLst/>
              <a:ahLst/>
              <a:cxnLst/>
              <a:rect l="l" t="t" r="r" b="b"/>
              <a:pathLst>
                <a:path w="260" h="206" extrusionOk="0">
                  <a:moveTo>
                    <a:pt x="142" y="1"/>
                  </a:moveTo>
                  <a:cubicBezTo>
                    <a:pt x="107" y="1"/>
                    <a:pt x="40" y="33"/>
                    <a:pt x="40" y="66"/>
                  </a:cubicBezTo>
                  <a:cubicBezTo>
                    <a:pt x="0" y="126"/>
                    <a:pt x="60" y="205"/>
                    <a:pt x="160" y="205"/>
                  </a:cubicBezTo>
                  <a:cubicBezTo>
                    <a:pt x="179" y="205"/>
                    <a:pt x="239" y="126"/>
                    <a:pt x="259" y="106"/>
                  </a:cubicBezTo>
                  <a:cubicBezTo>
                    <a:pt x="241" y="70"/>
                    <a:pt x="208" y="3"/>
                    <a:pt x="172" y="3"/>
                  </a:cubicBezTo>
                  <a:cubicBezTo>
                    <a:pt x="168" y="3"/>
                    <a:pt x="164" y="4"/>
                    <a:pt x="160" y="6"/>
                  </a:cubicBezTo>
                  <a:cubicBezTo>
                    <a:pt x="156" y="3"/>
                    <a:pt x="150" y="1"/>
                    <a:pt x="14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
            <p:cNvSpPr/>
            <p:nvPr/>
          </p:nvSpPr>
          <p:spPr>
            <a:xfrm>
              <a:off x="2662425" y="1484400"/>
              <a:ext cx="8475" cy="7475"/>
            </a:xfrm>
            <a:custGeom>
              <a:avLst/>
              <a:gdLst/>
              <a:ahLst/>
              <a:cxnLst/>
              <a:rect l="l" t="t" r="r" b="b"/>
              <a:pathLst>
                <a:path w="339" h="299" extrusionOk="0">
                  <a:moveTo>
                    <a:pt x="160" y="0"/>
                  </a:moveTo>
                  <a:cubicBezTo>
                    <a:pt x="120" y="40"/>
                    <a:pt x="80" y="40"/>
                    <a:pt x="20" y="40"/>
                  </a:cubicBezTo>
                  <a:cubicBezTo>
                    <a:pt x="1" y="139"/>
                    <a:pt x="1" y="259"/>
                    <a:pt x="120" y="299"/>
                  </a:cubicBezTo>
                  <a:cubicBezTo>
                    <a:pt x="160" y="299"/>
                    <a:pt x="239" y="279"/>
                    <a:pt x="259" y="259"/>
                  </a:cubicBezTo>
                  <a:cubicBezTo>
                    <a:pt x="339" y="159"/>
                    <a:pt x="259" y="6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
            <p:cNvSpPr/>
            <p:nvPr/>
          </p:nvSpPr>
          <p:spPr>
            <a:xfrm>
              <a:off x="2448575" y="1468850"/>
              <a:ext cx="17425" cy="9100"/>
            </a:xfrm>
            <a:custGeom>
              <a:avLst/>
              <a:gdLst/>
              <a:ahLst/>
              <a:cxnLst/>
              <a:rect l="l" t="t" r="r" b="b"/>
              <a:pathLst>
                <a:path w="697" h="364" extrusionOk="0">
                  <a:moveTo>
                    <a:pt x="259" y="1"/>
                  </a:moveTo>
                  <a:cubicBezTo>
                    <a:pt x="175" y="1"/>
                    <a:pt x="90" y="35"/>
                    <a:pt x="1" y="105"/>
                  </a:cubicBezTo>
                  <a:cubicBezTo>
                    <a:pt x="13" y="294"/>
                    <a:pt x="90" y="363"/>
                    <a:pt x="195" y="363"/>
                  </a:cubicBezTo>
                  <a:cubicBezTo>
                    <a:pt x="256" y="363"/>
                    <a:pt x="326" y="340"/>
                    <a:pt x="399" y="304"/>
                  </a:cubicBezTo>
                  <a:cubicBezTo>
                    <a:pt x="478" y="304"/>
                    <a:pt x="518" y="304"/>
                    <a:pt x="578" y="324"/>
                  </a:cubicBezTo>
                  <a:cubicBezTo>
                    <a:pt x="617" y="304"/>
                    <a:pt x="677" y="284"/>
                    <a:pt x="697" y="264"/>
                  </a:cubicBezTo>
                  <a:cubicBezTo>
                    <a:pt x="617" y="204"/>
                    <a:pt x="578" y="165"/>
                    <a:pt x="518" y="105"/>
                  </a:cubicBezTo>
                  <a:cubicBezTo>
                    <a:pt x="428" y="35"/>
                    <a:pt x="344" y="1"/>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
            <p:cNvSpPr/>
            <p:nvPr/>
          </p:nvSpPr>
          <p:spPr>
            <a:xfrm>
              <a:off x="2744975" y="1380950"/>
              <a:ext cx="11975" cy="4600"/>
            </a:xfrm>
            <a:custGeom>
              <a:avLst/>
              <a:gdLst/>
              <a:ahLst/>
              <a:cxnLst/>
              <a:rect l="l" t="t" r="r" b="b"/>
              <a:pathLst>
                <a:path w="479" h="184" extrusionOk="0">
                  <a:moveTo>
                    <a:pt x="120" y="0"/>
                  </a:moveTo>
                  <a:cubicBezTo>
                    <a:pt x="100" y="0"/>
                    <a:pt x="60" y="0"/>
                    <a:pt x="1" y="20"/>
                  </a:cubicBezTo>
                  <a:cubicBezTo>
                    <a:pt x="67" y="141"/>
                    <a:pt x="151" y="183"/>
                    <a:pt x="243" y="183"/>
                  </a:cubicBezTo>
                  <a:cubicBezTo>
                    <a:pt x="318" y="183"/>
                    <a:pt x="398" y="155"/>
                    <a:pt x="478" y="120"/>
                  </a:cubicBezTo>
                  <a:cubicBezTo>
                    <a:pt x="379" y="20"/>
                    <a:pt x="259" y="2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
            <p:cNvSpPr/>
            <p:nvPr/>
          </p:nvSpPr>
          <p:spPr>
            <a:xfrm>
              <a:off x="2826550" y="1120350"/>
              <a:ext cx="5975" cy="12475"/>
            </a:xfrm>
            <a:custGeom>
              <a:avLst/>
              <a:gdLst/>
              <a:ahLst/>
              <a:cxnLst/>
              <a:rect l="l" t="t" r="r" b="b"/>
              <a:pathLst>
                <a:path w="239" h="499" extrusionOk="0">
                  <a:moveTo>
                    <a:pt x="40" y="1"/>
                  </a:moveTo>
                  <a:cubicBezTo>
                    <a:pt x="20" y="200"/>
                    <a:pt x="0" y="399"/>
                    <a:pt x="239" y="498"/>
                  </a:cubicBezTo>
                  <a:cubicBezTo>
                    <a:pt x="199" y="319"/>
                    <a:pt x="199" y="120"/>
                    <a:pt x="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
            <p:cNvSpPr/>
            <p:nvPr/>
          </p:nvSpPr>
          <p:spPr>
            <a:xfrm>
              <a:off x="2789250" y="1309825"/>
              <a:ext cx="12450" cy="5700"/>
            </a:xfrm>
            <a:custGeom>
              <a:avLst/>
              <a:gdLst/>
              <a:ahLst/>
              <a:cxnLst/>
              <a:rect l="l" t="t" r="r" b="b"/>
              <a:pathLst>
                <a:path w="498" h="228" extrusionOk="0">
                  <a:moveTo>
                    <a:pt x="0" y="1"/>
                  </a:moveTo>
                  <a:lnTo>
                    <a:pt x="0" y="1"/>
                  </a:lnTo>
                  <a:cubicBezTo>
                    <a:pt x="56" y="169"/>
                    <a:pt x="126" y="228"/>
                    <a:pt x="204" y="228"/>
                  </a:cubicBezTo>
                  <a:cubicBezTo>
                    <a:pt x="293" y="228"/>
                    <a:pt x="392" y="154"/>
                    <a:pt x="498" y="80"/>
                  </a:cubicBezTo>
                  <a:cubicBezTo>
                    <a:pt x="319" y="61"/>
                    <a:pt x="139" y="2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
            <p:cNvSpPr/>
            <p:nvPr/>
          </p:nvSpPr>
          <p:spPr>
            <a:xfrm>
              <a:off x="2423725" y="1552100"/>
              <a:ext cx="12950" cy="6925"/>
            </a:xfrm>
            <a:custGeom>
              <a:avLst/>
              <a:gdLst/>
              <a:ahLst/>
              <a:cxnLst/>
              <a:rect l="l" t="t" r="r" b="b"/>
              <a:pathLst>
                <a:path w="518" h="277" extrusionOk="0">
                  <a:moveTo>
                    <a:pt x="276" y="1"/>
                  </a:moveTo>
                  <a:cubicBezTo>
                    <a:pt x="171" y="1"/>
                    <a:pt x="81" y="50"/>
                    <a:pt x="0" y="117"/>
                  </a:cubicBezTo>
                  <a:cubicBezTo>
                    <a:pt x="20" y="157"/>
                    <a:pt x="20" y="236"/>
                    <a:pt x="20" y="276"/>
                  </a:cubicBezTo>
                  <a:cubicBezTo>
                    <a:pt x="199" y="256"/>
                    <a:pt x="398" y="276"/>
                    <a:pt x="517" y="117"/>
                  </a:cubicBezTo>
                  <a:lnTo>
                    <a:pt x="438" y="37"/>
                  </a:lnTo>
                  <a:cubicBezTo>
                    <a:pt x="380" y="12"/>
                    <a:pt x="326" y="1"/>
                    <a:pt x="2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
            <p:cNvSpPr/>
            <p:nvPr/>
          </p:nvSpPr>
          <p:spPr>
            <a:xfrm>
              <a:off x="2705700" y="1212675"/>
              <a:ext cx="8975" cy="7175"/>
            </a:xfrm>
            <a:custGeom>
              <a:avLst/>
              <a:gdLst/>
              <a:ahLst/>
              <a:cxnLst/>
              <a:rect l="l" t="t" r="r" b="b"/>
              <a:pathLst>
                <a:path w="359" h="287" extrusionOk="0">
                  <a:moveTo>
                    <a:pt x="211" y="1"/>
                  </a:moveTo>
                  <a:cubicBezTo>
                    <a:pt x="117" y="1"/>
                    <a:pt x="47" y="30"/>
                    <a:pt x="0" y="107"/>
                  </a:cubicBezTo>
                  <a:cubicBezTo>
                    <a:pt x="80" y="266"/>
                    <a:pt x="199" y="286"/>
                    <a:pt x="358" y="286"/>
                  </a:cubicBezTo>
                  <a:cubicBezTo>
                    <a:pt x="338" y="207"/>
                    <a:pt x="338" y="107"/>
                    <a:pt x="299" y="8"/>
                  </a:cubicBezTo>
                  <a:cubicBezTo>
                    <a:pt x="267" y="3"/>
                    <a:pt x="238" y="1"/>
                    <a:pt x="21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
            <p:cNvSpPr/>
            <p:nvPr/>
          </p:nvSpPr>
          <p:spPr>
            <a:xfrm>
              <a:off x="2569925" y="1485500"/>
              <a:ext cx="8400" cy="4875"/>
            </a:xfrm>
            <a:custGeom>
              <a:avLst/>
              <a:gdLst/>
              <a:ahLst/>
              <a:cxnLst/>
              <a:rect l="l" t="t" r="r" b="b"/>
              <a:pathLst>
                <a:path w="336" h="195" extrusionOk="0">
                  <a:moveTo>
                    <a:pt x="230" y="0"/>
                  </a:moveTo>
                  <a:cubicBezTo>
                    <a:pt x="179" y="0"/>
                    <a:pt x="112" y="18"/>
                    <a:pt x="64" y="18"/>
                  </a:cubicBezTo>
                  <a:cubicBezTo>
                    <a:pt x="56" y="18"/>
                    <a:pt x="48" y="17"/>
                    <a:pt x="40" y="16"/>
                  </a:cubicBezTo>
                  <a:cubicBezTo>
                    <a:pt x="20" y="56"/>
                    <a:pt x="20" y="115"/>
                    <a:pt x="1" y="155"/>
                  </a:cubicBezTo>
                  <a:cubicBezTo>
                    <a:pt x="100" y="155"/>
                    <a:pt x="160" y="195"/>
                    <a:pt x="239" y="195"/>
                  </a:cubicBezTo>
                  <a:cubicBezTo>
                    <a:pt x="336" y="34"/>
                    <a:pt x="299" y="0"/>
                    <a:pt x="23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
            <p:cNvSpPr/>
            <p:nvPr/>
          </p:nvSpPr>
          <p:spPr>
            <a:xfrm>
              <a:off x="2428200" y="1564125"/>
              <a:ext cx="8475" cy="3350"/>
            </a:xfrm>
            <a:custGeom>
              <a:avLst/>
              <a:gdLst/>
              <a:ahLst/>
              <a:cxnLst/>
              <a:rect l="l" t="t" r="r" b="b"/>
              <a:pathLst>
                <a:path w="339" h="134" extrusionOk="0">
                  <a:moveTo>
                    <a:pt x="164" y="0"/>
                  </a:moveTo>
                  <a:cubicBezTo>
                    <a:pt x="100" y="0"/>
                    <a:pt x="44" y="46"/>
                    <a:pt x="0" y="133"/>
                  </a:cubicBezTo>
                  <a:cubicBezTo>
                    <a:pt x="120" y="133"/>
                    <a:pt x="219" y="93"/>
                    <a:pt x="338" y="93"/>
                  </a:cubicBezTo>
                  <a:cubicBezTo>
                    <a:pt x="276" y="31"/>
                    <a:pt x="217" y="0"/>
                    <a:pt x="16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
            <p:cNvSpPr/>
            <p:nvPr/>
          </p:nvSpPr>
          <p:spPr>
            <a:xfrm>
              <a:off x="2484400" y="1488875"/>
              <a:ext cx="8975" cy="3750"/>
            </a:xfrm>
            <a:custGeom>
              <a:avLst/>
              <a:gdLst/>
              <a:ahLst/>
              <a:cxnLst/>
              <a:rect l="l" t="t" r="r" b="b"/>
              <a:pathLst>
                <a:path w="359" h="150" extrusionOk="0">
                  <a:moveTo>
                    <a:pt x="0" y="0"/>
                  </a:moveTo>
                  <a:cubicBezTo>
                    <a:pt x="50" y="100"/>
                    <a:pt x="109" y="149"/>
                    <a:pt x="172" y="149"/>
                  </a:cubicBezTo>
                  <a:cubicBezTo>
                    <a:pt x="234" y="149"/>
                    <a:pt x="298" y="100"/>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
            <p:cNvSpPr/>
            <p:nvPr/>
          </p:nvSpPr>
          <p:spPr>
            <a:xfrm>
              <a:off x="2831525" y="1350125"/>
              <a:ext cx="4500" cy="8975"/>
            </a:xfrm>
            <a:custGeom>
              <a:avLst/>
              <a:gdLst/>
              <a:ahLst/>
              <a:cxnLst/>
              <a:rect l="l" t="t" r="r" b="b"/>
              <a:pathLst>
                <a:path w="180" h="359" extrusionOk="0">
                  <a:moveTo>
                    <a:pt x="179" y="0"/>
                  </a:moveTo>
                  <a:cubicBezTo>
                    <a:pt x="0" y="139"/>
                    <a:pt x="0" y="239"/>
                    <a:pt x="179" y="358"/>
                  </a:cubicBezTo>
                  <a:lnTo>
                    <a:pt x="17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
            <p:cNvSpPr/>
            <p:nvPr/>
          </p:nvSpPr>
          <p:spPr>
            <a:xfrm>
              <a:off x="2601250" y="1511250"/>
              <a:ext cx="8975" cy="4500"/>
            </a:xfrm>
            <a:custGeom>
              <a:avLst/>
              <a:gdLst/>
              <a:ahLst/>
              <a:cxnLst/>
              <a:rect l="l" t="t" r="r" b="b"/>
              <a:pathLst>
                <a:path w="359" h="180" extrusionOk="0">
                  <a:moveTo>
                    <a:pt x="359" y="0"/>
                  </a:moveTo>
                  <a:cubicBezTo>
                    <a:pt x="200" y="0"/>
                    <a:pt x="80" y="60"/>
                    <a:pt x="1" y="179"/>
                  </a:cubicBezTo>
                  <a:lnTo>
                    <a:pt x="359" y="179"/>
                  </a:lnTo>
                  <a:lnTo>
                    <a:pt x="35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
            <p:cNvSpPr/>
            <p:nvPr/>
          </p:nvSpPr>
          <p:spPr>
            <a:xfrm>
              <a:off x="2727575" y="1393875"/>
              <a:ext cx="9475" cy="3875"/>
            </a:xfrm>
            <a:custGeom>
              <a:avLst/>
              <a:gdLst/>
              <a:ahLst/>
              <a:cxnLst/>
              <a:rect l="l" t="t" r="r" b="b"/>
              <a:pathLst>
                <a:path w="379" h="155" extrusionOk="0">
                  <a:moveTo>
                    <a:pt x="379" y="1"/>
                  </a:moveTo>
                  <a:cubicBezTo>
                    <a:pt x="219" y="1"/>
                    <a:pt x="100" y="21"/>
                    <a:pt x="1" y="140"/>
                  </a:cubicBezTo>
                  <a:cubicBezTo>
                    <a:pt x="30" y="150"/>
                    <a:pt x="61" y="155"/>
                    <a:pt x="93" y="155"/>
                  </a:cubicBezTo>
                  <a:cubicBezTo>
                    <a:pt x="194" y="155"/>
                    <a:pt x="303" y="106"/>
                    <a:pt x="3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
            <p:cNvSpPr/>
            <p:nvPr/>
          </p:nvSpPr>
          <p:spPr>
            <a:xfrm>
              <a:off x="2784275" y="1280500"/>
              <a:ext cx="4500" cy="8975"/>
            </a:xfrm>
            <a:custGeom>
              <a:avLst/>
              <a:gdLst/>
              <a:ahLst/>
              <a:cxnLst/>
              <a:rect l="l" t="t" r="r" b="b"/>
              <a:pathLst>
                <a:path w="180" h="359" extrusionOk="0">
                  <a:moveTo>
                    <a:pt x="0" y="0"/>
                  </a:moveTo>
                  <a:cubicBezTo>
                    <a:pt x="0" y="139"/>
                    <a:pt x="20" y="259"/>
                    <a:pt x="140" y="358"/>
                  </a:cubicBezTo>
                  <a:cubicBezTo>
                    <a:pt x="179" y="199"/>
                    <a:pt x="179" y="8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
            <p:cNvSpPr/>
            <p:nvPr/>
          </p:nvSpPr>
          <p:spPr>
            <a:xfrm>
              <a:off x="2645525" y="1389400"/>
              <a:ext cx="4500" cy="5500"/>
            </a:xfrm>
            <a:custGeom>
              <a:avLst/>
              <a:gdLst/>
              <a:ahLst/>
              <a:cxnLst/>
              <a:rect l="l" t="t" r="r" b="b"/>
              <a:pathLst>
                <a:path w="180" h="220" extrusionOk="0">
                  <a:moveTo>
                    <a:pt x="179" y="1"/>
                  </a:moveTo>
                  <a:lnTo>
                    <a:pt x="179" y="1"/>
                  </a:lnTo>
                  <a:cubicBezTo>
                    <a:pt x="60" y="60"/>
                    <a:pt x="0" y="120"/>
                    <a:pt x="0" y="219"/>
                  </a:cubicBezTo>
                  <a:cubicBezTo>
                    <a:pt x="60" y="160"/>
                    <a:pt x="100" y="80"/>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
            <p:cNvSpPr/>
            <p:nvPr/>
          </p:nvSpPr>
          <p:spPr>
            <a:xfrm>
              <a:off x="2623150" y="1465225"/>
              <a:ext cx="4500" cy="2775"/>
            </a:xfrm>
            <a:custGeom>
              <a:avLst/>
              <a:gdLst/>
              <a:ahLst/>
              <a:cxnLst/>
              <a:rect l="l" t="t" r="r" b="b"/>
              <a:pathLst>
                <a:path w="180" h="111" extrusionOk="0">
                  <a:moveTo>
                    <a:pt x="90" y="1"/>
                  </a:moveTo>
                  <a:cubicBezTo>
                    <a:pt x="65" y="1"/>
                    <a:pt x="37" y="25"/>
                    <a:pt x="0" y="71"/>
                  </a:cubicBezTo>
                  <a:cubicBezTo>
                    <a:pt x="60" y="111"/>
                    <a:pt x="119" y="111"/>
                    <a:pt x="179" y="111"/>
                  </a:cubicBezTo>
                  <a:cubicBezTo>
                    <a:pt x="147" y="35"/>
                    <a:pt x="120" y="1"/>
                    <a:pt x="9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
            <p:cNvSpPr/>
            <p:nvPr/>
          </p:nvSpPr>
          <p:spPr>
            <a:xfrm>
              <a:off x="2423225" y="1567450"/>
              <a:ext cx="4000" cy="3500"/>
            </a:xfrm>
            <a:custGeom>
              <a:avLst/>
              <a:gdLst/>
              <a:ahLst/>
              <a:cxnLst/>
              <a:rect l="l" t="t" r="r" b="b"/>
              <a:pathLst>
                <a:path w="160" h="140" extrusionOk="0">
                  <a:moveTo>
                    <a:pt x="0" y="0"/>
                  </a:moveTo>
                  <a:cubicBezTo>
                    <a:pt x="20" y="100"/>
                    <a:pt x="40" y="140"/>
                    <a:pt x="139" y="140"/>
                  </a:cubicBezTo>
                  <a:cubicBezTo>
                    <a:pt x="159" y="100"/>
                    <a:pt x="159" y="40"/>
                    <a:pt x="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
            <p:cNvSpPr/>
            <p:nvPr/>
          </p:nvSpPr>
          <p:spPr>
            <a:xfrm>
              <a:off x="2479900" y="1487050"/>
              <a:ext cx="4525" cy="2350"/>
            </a:xfrm>
            <a:custGeom>
              <a:avLst/>
              <a:gdLst/>
              <a:ahLst/>
              <a:cxnLst/>
              <a:rect l="l" t="t" r="r" b="b"/>
              <a:pathLst>
                <a:path w="181" h="94" extrusionOk="0">
                  <a:moveTo>
                    <a:pt x="87" y="1"/>
                  </a:moveTo>
                  <a:cubicBezTo>
                    <a:pt x="58" y="1"/>
                    <a:pt x="32" y="31"/>
                    <a:pt x="1" y="93"/>
                  </a:cubicBezTo>
                  <a:cubicBezTo>
                    <a:pt x="61" y="93"/>
                    <a:pt x="120" y="93"/>
                    <a:pt x="180" y="73"/>
                  </a:cubicBezTo>
                  <a:cubicBezTo>
                    <a:pt x="142" y="26"/>
                    <a:pt x="113" y="1"/>
                    <a:pt x="8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
            <p:cNvSpPr/>
            <p:nvPr/>
          </p:nvSpPr>
          <p:spPr>
            <a:xfrm>
              <a:off x="2475425" y="1490350"/>
              <a:ext cx="4025" cy="3525"/>
            </a:xfrm>
            <a:custGeom>
              <a:avLst/>
              <a:gdLst/>
              <a:ahLst/>
              <a:cxnLst/>
              <a:rect l="l" t="t" r="r" b="b"/>
              <a:pathLst>
                <a:path w="161" h="141" extrusionOk="0">
                  <a:moveTo>
                    <a:pt x="160" y="1"/>
                  </a:moveTo>
                  <a:lnTo>
                    <a:pt x="160" y="1"/>
                  </a:lnTo>
                  <a:cubicBezTo>
                    <a:pt x="120" y="21"/>
                    <a:pt x="61" y="61"/>
                    <a:pt x="1" y="140"/>
                  </a:cubicBezTo>
                  <a:cubicBezTo>
                    <a:pt x="41" y="100"/>
                    <a:pt x="120" y="41"/>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
            <p:cNvSpPr/>
            <p:nvPr/>
          </p:nvSpPr>
          <p:spPr>
            <a:xfrm>
              <a:off x="2441125" y="1563475"/>
              <a:ext cx="5000" cy="3000"/>
            </a:xfrm>
            <a:custGeom>
              <a:avLst/>
              <a:gdLst/>
              <a:ahLst/>
              <a:cxnLst/>
              <a:rect l="l" t="t" r="r" b="b"/>
              <a:pathLst>
                <a:path w="200" h="120" extrusionOk="0">
                  <a:moveTo>
                    <a:pt x="199" y="0"/>
                  </a:moveTo>
                  <a:cubicBezTo>
                    <a:pt x="120" y="40"/>
                    <a:pt x="40" y="100"/>
                    <a:pt x="0" y="119"/>
                  </a:cubicBezTo>
                  <a:cubicBezTo>
                    <a:pt x="40" y="100"/>
                    <a:pt x="120" y="6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
            <p:cNvSpPr/>
            <p:nvPr/>
          </p:nvSpPr>
          <p:spPr>
            <a:xfrm>
              <a:off x="2441125" y="1554025"/>
              <a:ext cx="4500" cy="2775"/>
            </a:xfrm>
            <a:custGeom>
              <a:avLst/>
              <a:gdLst/>
              <a:ahLst/>
              <a:cxnLst/>
              <a:rect l="l" t="t" r="r" b="b"/>
              <a:pathLst>
                <a:path w="180" h="111" extrusionOk="0">
                  <a:moveTo>
                    <a:pt x="0" y="0"/>
                  </a:moveTo>
                  <a:cubicBezTo>
                    <a:pt x="22" y="76"/>
                    <a:pt x="49" y="110"/>
                    <a:pt x="83" y="110"/>
                  </a:cubicBezTo>
                  <a:cubicBezTo>
                    <a:pt x="111" y="110"/>
                    <a:pt x="143" y="86"/>
                    <a:pt x="179" y="40"/>
                  </a:cubicBezTo>
                  <a:cubicBezTo>
                    <a:pt x="120" y="0"/>
                    <a:pt x="40" y="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
            <p:cNvSpPr/>
            <p:nvPr/>
          </p:nvSpPr>
          <p:spPr>
            <a:xfrm>
              <a:off x="2434650" y="1551025"/>
              <a:ext cx="6500" cy="4000"/>
            </a:xfrm>
            <a:custGeom>
              <a:avLst/>
              <a:gdLst/>
              <a:ahLst/>
              <a:cxnLst/>
              <a:rect l="l" t="t" r="r" b="b"/>
              <a:pathLst>
                <a:path w="260" h="160" extrusionOk="0">
                  <a:moveTo>
                    <a:pt x="80" y="1"/>
                  </a:moveTo>
                  <a:cubicBezTo>
                    <a:pt x="1" y="60"/>
                    <a:pt x="1" y="80"/>
                    <a:pt x="60" y="120"/>
                  </a:cubicBezTo>
                  <a:lnTo>
                    <a:pt x="80" y="160"/>
                  </a:lnTo>
                  <a:cubicBezTo>
                    <a:pt x="160" y="120"/>
                    <a:pt x="200" y="120"/>
                    <a:pt x="259" y="120"/>
                  </a:cubicBezTo>
                  <a:cubicBezTo>
                    <a:pt x="200" y="41"/>
                    <a:pt x="180" y="1"/>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
            <p:cNvSpPr/>
            <p:nvPr/>
          </p:nvSpPr>
          <p:spPr>
            <a:xfrm>
              <a:off x="2458025" y="1558500"/>
              <a:ext cx="4000" cy="4000"/>
            </a:xfrm>
            <a:custGeom>
              <a:avLst/>
              <a:gdLst/>
              <a:ahLst/>
              <a:cxnLst/>
              <a:rect l="l" t="t" r="r" b="b"/>
              <a:pathLst>
                <a:path w="160" h="160" extrusionOk="0">
                  <a:moveTo>
                    <a:pt x="160" y="0"/>
                  </a:moveTo>
                  <a:lnTo>
                    <a:pt x="160" y="0"/>
                  </a:lnTo>
                  <a:cubicBezTo>
                    <a:pt x="120" y="60"/>
                    <a:pt x="60" y="100"/>
                    <a:pt x="1" y="159"/>
                  </a:cubicBezTo>
                  <a:cubicBezTo>
                    <a:pt x="100" y="120"/>
                    <a:pt x="140" y="8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
            <p:cNvSpPr/>
            <p:nvPr/>
          </p:nvSpPr>
          <p:spPr>
            <a:xfrm>
              <a:off x="2718125" y="1389400"/>
              <a:ext cx="4500" cy="4500"/>
            </a:xfrm>
            <a:custGeom>
              <a:avLst/>
              <a:gdLst/>
              <a:ahLst/>
              <a:cxnLst/>
              <a:rect l="l" t="t" r="r" b="b"/>
              <a:pathLst>
                <a:path w="180" h="180" extrusionOk="0">
                  <a:moveTo>
                    <a:pt x="180" y="1"/>
                  </a:moveTo>
                  <a:lnTo>
                    <a:pt x="1" y="18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
            <p:cNvSpPr/>
            <p:nvPr/>
          </p:nvSpPr>
          <p:spPr>
            <a:xfrm>
              <a:off x="2832025" y="1132300"/>
              <a:ext cx="4000" cy="2975"/>
            </a:xfrm>
            <a:custGeom>
              <a:avLst/>
              <a:gdLst/>
              <a:ahLst/>
              <a:cxnLst/>
              <a:rect l="l" t="t" r="r" b="b"/>
              <a:pathLst>
                <a:path w="160" h="119" extrusionOk="0">
                  <a:moveTo>
                    <a:pt x="0" y="0"/>
                  </a:moveTo>
                  <a:cubicBezTo>
                    <a:pt x="11" y="78"/>
                    <a:pt x="35" y="118"/>
                    <a:pt x="67" y="118"/>
                  </a:cubicBezTo>
                  <a:cubicBezTo>
                    <a:pt x="93" y="118"/>
                    <a:pt x="124" y="93"/>
                    <a:pt x="159" y="40"/>
                  </a:cubicBezTo>
                  <a:cubicBezTo>
                    <a:pt x="99" y="20"/>
                    <a:pt x="60" y="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
            <p:cNvSpPr/>
            <p:nvPr/>
          </p:nvSpPr>
          <p:spPr>
            <a:xfrm>
              <a:off x="2818575" y="1177050"/>
              <a:ext cx="5000" cy="1950"/>
            </a:xfrm>
            <a:custGeom>
              <a:avLst/>
              <a:gdLst/>
              <a:ahLst/>
              <a:cxnLst/>
              <a:rect l="l" t="t" r="r" b="b"/>
              <a:pathLst>
                <a:path w="200" h="78" extrusionOk="0">
                  <a:moveTo>
                    <a:pt x="1" y="0"/>
                  </a:moveTo>
                  <a:cubicBezTo>
                    <a:pt x="32" y="53"/>
                    <a:pt x="64" y="78"/>
                    <a:pt x="98" y="78"/>
                  </a:cubicBezTo>
                  <a:cubicBezTo>
                    <a:pt x="129" y="78"/>
                    <a:pt x="162" y="58"/>
                    <a:pt x="200" y="20"/>
                  </a:cubicBezTo>
                  <a:cubicBezTo>
                    <a:pt x="140" y="20"/>
                    <a:pt x="61"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
            <p:cNvSpPr/>
            <p:nvPr/>
          </p:nvSpPr>
          <p:spPr>
            <a:xfrm>
              <a:off x="2814100" y="1452000"/>
              <a:ext cx="5000" cy="2075"/>
            </a:xfrm>
            <a:custGeom>
              <a:avLst/>
              <a:gdLst/>
              <a:ahLst/>
              <a:cxnLst/>
              <a:rect l="l" t="t" r="r" b="b"/>
              <a:pathLst>
                <a:path w="200" h="83" extrusionOk="0">
                  <a:moveTo>
                    <a:pt x="90" y="0"/>
                  </a:moveTo>
                  <a:cubicBezTo>
                    <a:pt x="53" y="0"/>
                    <a:pt x="22" y="31"/>
                    <a:pt x="1" y="83"/>
                  </a:cubicBezTo>
                  <a:lnTo>
                    <a:pt x="200" y="83"/>
                  </a:lnTo>
                  <a:cubicBezTo>
                    <a:pt x="162" y="26"/>
                    <a:pt x="124" y="0"/>
                    <a:pt x="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
            <p:cNvSpPr/>
            <p:nvPr/>
          </p:nvSpPr>
          <p:spPr>
            <a:xfrm>
              <a:off x="2814100" y="1174450"/>
              <a:ext cx="4500" cy="3000"/>
            </a:xfrm>
            <a:custGeom>
              <a:avLst/>
              <a:gdLst/>
              <a:ahLst/>
              <a:cxnLst/>
              <a:rect l="l" t="t" r="r" b="b"/>
              <a:pathLst>
                <a:path w="180" h="120" extrusionOk="0">
                  <a:moveTo>
                    <a:pt x="83" y="0"/>
                  </a:moveTo>
                  <a:cubicBezTo>
                    <a:pt x="51" y="0"/>
                    <a:pt x="21" y="35"/>
                    <a:pt x="1" y="104"/>
                  </a:cubicBezTo>
                  <a:cubicBezTo>
                    <a:pt x="41" y="114"/>
                    <a:pt x="71" y="119"/>
                    <a:pt x="98" y="119"/>
                  </a:cubicBezTo>
                  <a:cubicBezTo>
                    <a:pt x="125" y="119"/>
                    <a:pt x="150" y="114"/>
                    <a:pt x="180" y="104"/>
                  </a:cubicBezTo>
                  <a:cubicBezTo>
                    <a:pt x="150" y="35"/>
                    <a:pt x="115" y="0"/>
                    <a:pt x="8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
            <p:cNvSpPr/>
            <p:nvPr/>
          </p:nvSpPr>
          <p:spPr>
            <a:xfrm>
              <a:off x="2725575" y="873675"/>
              <a:ext cx="98000" cy="29875"/>
            </a:xfrm>
            <a:custGeom>
              <a:avLst/>
              <a:gdLst/>
              <a:ahLst/>
              <a:cxnLst/>
              <a:rect l="l" t="t" r="r" b="b"/>
              <a:pathLst>
                <a:path w="3920" h="1195" extrusionOk="0">
                  <a:moveTo>
                    <a:pt x="3562" y="1"/>
                  </a:moveTo>
                  <a:cubicBezTo>
                    <a:pt x="2368" y="240"/>
                    <a:pt x="1175" y="518"/>
                    <a:pt x="81" y="1055"/>
                  </a:cubicBezTo>
                  <a:cubicBezTo>
                    <a:pt x="1" y="1095"/>
                    <a:pt x="1" y="1135"/>
                    <a:pt x="81" y="1194"/>
                  </a:cubicBezTo>
                  <a:cubicBezTo>
                    <a:pt x="1393" y="956"/>
                    <a:pt x="2647" y="518"/>
                    <a:pt x="3920" y="140"/>
                  </a:cubicBezTo>
                  <a:lnTo>
                    <a:pt x="3860" y="100"/>
                  </a:lnTo>
                  <a:cubicBezTo>
                    <a:pt x="3761" y="61"/>
                    <a:pt x="3641" y="61"/>
                    <a:pt x="356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
            <p:cNvSpPr/>
            <p:nvPr/>
          </p:nvSpPr>
          <p:spPr>
            <a:xfrm>
              <a:off x="2654475" y="842950"/>
              <a:ext cx="83075" cy="30875"/>
            </a:xfrm>
            <a:custGeom>
              <a:avLst/>
              <a:gdLst/>
              <a:ahLst/>
              <a:cxnLst/>
              <a:rect l="l" t="t" r="r" b="b"/>
              <a:pathLst>
                <a:path w="3323" h="1235" extrusionOk="0">
                  <a:moveTo>
                    <a:pt x="2727" y="1"/>
                  </a:moveTo>
                  <a:cubicBezTo>
                    <a:pt x="2078" y="1"/>
                    <a:pt x="1506" y="390"/>
                    <a:pt x="895" y="454"/>
                  </a:cubicBezTo>
                  <a:cubicBezTo>
                    <a:pt x="617" y="554"/>
                    <a:pt x="319" y="534"/>
                    <a:pt x="60" y="693"/>
                  </a:cubicBezTo>
                  <a:cubicBezTo>
                    <a:pt x="0" y="872"/>
                    <a:pt x="0" y="1051"/>
                    <a:pt x="100" y="1190"/>
                  </a:cubicBezTo>
                  <a:cubicBezTo>
                    <a:pt x="130" y="1220"/>
                    <a:pt x="164" y="1235"/>
                    <a:pt x="202" y="1235"/>
                  </a:cubicBezTo>
                  <a:cubicBezTo>
                    <a:pt x="239" y="1235"/>
                    <a:pt x="279" y="1220"/>
                    <a:pt x="319" y="1190"/>
                  </a:cubicBezTo>
                  <a:cubicBezTo>
                    <a:pt x="1254" y="792"/>
                    <a:pt x="2288" y="653"/>
                    <a:pt x="3243" y="295"/>
                  </a:cubicBezTo>
                  <a:cubicBezTo>
                    <a:pt x="3322" y="195"/>
                    <a:pt x="3303" y="136"/>
                    <a:pt x="3203" y="76"/>
                  </a:cubicBezTo>
                  <a:cubicBezTo>
                    <a:pt x="3039" y="23"/>
                    <a:pt x="2881" y="1"/>
                    <a:pt x="272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
            <p:cNvSpPr/>
            <p:nvPr/>
          </p:nvSpPr>
          <p:spPr>
            <a:xfrm>
              <a:off x="2651000" y="867225"/>
              <a:ext cx="71625" cy="36825"/>
            </a:xfrm>
            <a:custGeom>
              <a:avLst/>
              <a:gdLst/>
              <a:ahLst/>
              <a:cxnLst/>
              <a:rect l="l" t="t" r="r" b="b"/>
              <a:pathLst>
                <a:path w="2865" h="1473" extrusionOk="0">
                  <a:moveTo>
                    <a:pt x="2865" y="0"/>
                  </a:moveTo>
                  <a:cubicBezTo>
                    <a:pt x="2188" y="398"/>
                    <a:pt x="1572" y="319"/>
                    <a:pt x="975" y="518"/>
                  </a:cubicBezTo>
                  <a:cubicBezTo>
                    <a:pt x="895" y="551"/>
                    <a:pt x="811" y="573"/>
                    <a:pt x="735" y="573"/>
                  </a:cubicBezTo>
                  <a:cubicBezTo>
                    <a:pt x="581" y="573"/>
                    <a:pt x="458" y="484"/>
                    <a:pt x="458" y="219"/>
                  </a:cubicBezTo>
                  <a:cubicBezTo>
                    <a:pt x="431" y="212"/>
                    <a:pt x="409" y="210"/>
                    <a:pt x="389" y="210"/>
                  </a:cubicBezTo>
                  <a:cubicBezTo>
                    <a:pt x="349" y="210"/>
                    <a:pt x="318" y="219"/>
                    <a:pt x="279" y="219"/>
                  </a:cubicBezTo>
                  <a:cubicBezTo>
                    <a:pt x="0" y="498"/>
                    <a:pt x="60" y="816"/>
                    <a:pt x="80" y="1154"/>
                  </a:cubicBezTo>
                  <a:cubicBezTo>
                    <a:pt x="100" y="1214"/>
                    <a:pt x="159" y="1313"/>
                    <a:pt x="199" y="1393"/>
                  </a:cubicBezTo>
                  <a:cubicBezTo>
                    <a:pt x="252" y="1446"/>
                    <a:pt x="305" y="1472"/>
                    <a:pt x="364" y="1472"/>
                  </a:cubicBezTo>
                  <a:cubicBezTo>
                    <a:pt x="394" y="1472"/>
                    <a:pt x="424" y="1466"/>
                    <a:pt x="458" y="1452"/>
                  </a:cubicBezTo>
                  <a:cubicBezTo>
                    <a:pt x="736" y="1194"/>
                    <a:pt x="1074" y="1055"/>
                    <a:pt x="1333" y="776"/>
                  </a:cubicBezTo>
                  <a:cubicBezTo>
                    <a:pt x="1751" y="418"/>
                    <a:pt x="2427" y="697"/>
                    <a:pt x="286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
            <p:cNvSpPr/>
            <p:nvPr/>
          </p:nvSpPr>
          <p:spPr>
            <a:xfrm>
              <a:off x="2955350" y="777200"/>
              <a:ext cx="28375" cy="43300"/>
            </a:xfrm>
            <a:custGeom>
              <a:avLst/>
              <a:gdLst/>
              <a:ahLst/>
              <a:cxnLst/>
              <a:rect l="l" t="t" r="r" b="b"/>
              <a:pathLst>
                <a:path w="1135" h="1732" extrusionOk="0">
                  <a:moveTo>
                    <a:pt x="617" y="1"/>
                  </a:moveTo>
                  <a:cubicBezTo>
                    <a:pt x="557" y="41"/>
                    <a:pt x="518" y="60"/>
                    <a:pt x="438" y="60"/>
                  </a:cubicBezTo>
                  <a:cubicBezTo>
                    <a:pt x="358" y="60"/>
                    <a:pt x="319" y="60"/>
                    <a:pt x="259" y="21"/>
                  </a:cubicBezTo>
                  <a:cubicBezTo>
                    <a:pt x="199" y="41"/>
                    <a:pt x="140" y="100"/>
                    <a:pt x="60" y="120"/>
                  </a:cubicBezTo>
                  <a:cubicBezTo>
                    <a:pt x="0" y="200"/>
                    <a:pt x="0" y="259"/>
                    <a:pt x="100" y="319"/>
                  </a:cubicBezTo>
                  <a:cubicBezTo>
                    <a:pt x="122" y="319"/>
                    <a:pt x="144" y="319"/>
                    <a:pt x="167" y="319"/>
                  </a:cubicBezTo>
                  <a:cubicBezTo>
                    <a:pt x="445" y="319"/>
                    <a:pt x="722" y="336"/>
                    <a:pt x="538" y="796"/>
                  </a:cubicBezTo>
                  <a:cubicBezTo>
                    <a:pt x="458" y="975"/>
                    <a:pt x="438" y="1174"/>
                    <a:pt x="398" y="1334"/>
                  </a:cubicBezTo>
                  <a:cubicBezTo>
                    <a:pt x="418" y="1393"/>
                    <a:pt x="438" y="1413"/>
                    <a:pt x="458" y="1433"/>
                  </a:cubicBezTo>
                  <a:cubicBezTo>
                    <a:pt x="597" y="1532"/>
                    <a:pt x="657" y="1672"/>
                    <a:pt x="796" y="1731"/>
                  </a:cubicBezTo>
                  <a:cubicBezTo>
                    <a:pt x="1035" y="1373"/>
                    <a:pt x="915" y="896"/>
                    <a:pt x="1134" y="518"/>
                  </a:cubicBezTo>
                  <a:cubicBezTo>
                    <a:pt x="1095" y="319"/>
                    <a:pt x="935" y="140"/>
                    <a:pt x="7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
            <p:cNvSpPr/>
            <p:nvPr/>
          </p:nvSpPr>
          <p:spPr>
            <a:xfrm>
              <a:off x="2668900" y="899550"/>
              <a:ext cx="58700" cy="22400"/>
            </a:xfrm>
            <a:custGeom>
              <a:avLst/>
              <a:gdLst/>
              <a:ahLst/>
              <a:cxnLst/>
              <a:rect l="l" t="t" r="r" b="b"/>
              <a:pathLst>
                <a:path w="2348" h="896" extrusionOk="0">
                  <a:moveTo>
                    <a:pt x="2348" y="0"/>
                  </a:moveTo>
                  <a:cubicBezTo>
                    <a:pt x="2049" y="60"/>
                    <a:pt x="1771" y="100"/>
                    <a:pt x="1492" y="140"/>
                  </a:cubicBezTo>
                  <a:cubicBezTo>
                    <a:pt x="1373" y="219"/>
                    <a:pt x="1253" y="219"/>
                    <a:pt x="1134" y="279"/>
                  </a:cubicBezTo>
                  <a:cubicBezTo>
                    <a:pt x="795" y="297"/>
                    <a:pt x="520" y="507"/>
                    <a:pt x="194" y="507"/>
                  </a:cubicBezTo>
                  <a:cubicBezTo>
                    <a:pt x="157" y="507"/>
                    <a:pt x="119" y="504"/>
                    <a:pt x="80" y="498"/>
                  </a:cubicBezTo>
                  <a:cubicBezTo>
                    <a:pt x="40" y="557"/>
                    <a:pt x="0" y="597"/>
                    <a:pt x="40" y="677"/>
                  </a:cubicBezTo>
                  <a:cubicBezTo>
                    <a:pt x="80" y="776"/>
                    <a:pt x="159" y="856"/>
                    <a:pt x="259" y="896"/>
                  </a:cubicBezTo>
                  <a:cubicBezTo>
                    <a:pt x="338" y="896"/>
                    <a:pt x="378" y="876"/>
                    <a:pt x="438" y="816"/>
                  </a:cubicBezTo>
                  <a:cubicBezTo>
                    <a:pt x="577" y="677"/>
                    <a:pt x="796" y="776"/>
                    <a:pt x="955" y="677"/>
                  </a:cubicBezTo>
                  <a:cubicBezTo>
                    <a:pt x="1432" y="518"/>
                    <a:pt x="1930" y="418"/>
                    <a:pt x="2348" y="120"/>
                  </a:cubicBezTo>
                  <a:lnTo>
                    <a:pt x="234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
            <p:cNvSpPr/>
            <p:nvPr/>
          </p:nvSpPr>
          <p:spPr>
            <a:xfrm>
              <a:off x="2751950" y="818200"/>
              <a:ext cx="57700" cy="22000"/>
            </a:xfrm>
            <a:custGeom>
              <a:avLst/>
              <a:gdLst/>
              <a:ahLst/>
              <a:cxnLst/>
              <a:rect l="l" t="t" r="r" b="b"/>
              <a:pathLst>
                <a:path w="2308" h="880" extrusionOk="0">
                  <a:moveTo>
                    <a:pt x="1881" y="0"/>
                  </a:moveTo>
                  <a:cubicBezTo>
                    <a:pt x="1733" y="0"/>
                    <a:pt x="1582" y="72"/>
                    <a:pt x="1436" y="72"/>
                  </a:cubicBezTo>
                  <a:cubicBezTo>
                    <a:pt x="1394" y="72"/>
                    <a:pt x="1354" y="66"/>
                    <a:pt x="1313" y="52"/>
                  </a:cubicBezTo>
                  <a:cubicBezTo>
                    <a:pt x="1015" y="91"/>
                    <a:pt x="716" y="191"/>
                    <a:pt x="438" y="270"/>
                  </a:cubicBezTo>
                  <a:cubicBezTo>
                    <a:pt x="279" y="350"/>
                    <a:pt x="120" y="430"/>
                    <a:pt x="20" y="569"/>
                  </a:cubicBezTo>
                  <a:cubicBezTo>
                    <a:pt x="0" y="668"/>
                    <a:pt x="20" y="748"/>
                    <a:pt x="80" y="827"/>
                  </a:cubicBezTo>
                  <a:cubicBezTo>
                    <a:pt x="156" y="865"/>
                    <a:pt x="231" y="879"/>
                    <a:pt x="307" y="879"/>
                  </a:cubicBezTo>
                  <a:cubicBezTo>
                    <a:pt x="351" y="879"/>
                    <a:pt x="394" y="874"/>
                    <a:pt x="438" y="867"/>
                  </a:cubicBezTo>
                  <a:cubicBezTo>
                    <a:pt x="577" y="867"/>
                    <a:pt x="697" y="867"/>
                    <a:pt x="816" y="827"/>
                  </a:cubicBezTo>
                  <a:cubicBezTo>
                    <a:pt x="1313" y="708"/>
                    <a:pt x="1830" y="648"/>
                    <a:pt x="2308" y="449"/>
                  </a:cubicBezTo>
                  <a:cubicBezTo>
                    <a:pt x="2268" y="350"/>
                    <a:pt x="2208" y="231"/>
                    <a:pt x="2169" y="131"/>
                  </a:cubicBezTo>
                  <a:cubicBezTo>
                    <a:pt x="2075" y="30"/>
                    <a:pt x="1978" y="0"/>
                    <a:pt x="188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
            <p:cNvSpPr/>
            <p:nvPr/>
          </p:nvSpPr>
          <p:spPr>
            <a:xfrm>
              <a:off x="2778300" y="808050"/>
              <a:ext cx="58700" cy="16450"/>
            </a:xfrm>
            <a:custGeom>
              <a:avLst/>
              <a:gdLst/>
              <a:ahLst/>
              <a:cxnLst/>
              <a:rect l="l" t="t" r="r" b="b"/>
              <a:pathLst>
                <a:path w="2348" h="658" extrusionOk="0">
                  <a:moveTo>
                    <a:pt x="1970" y="0"/>
                  </a:moveTo>
                  <a:cubicBezTo>
                    <a:pt x="1393" y="100"/>
                    <a:pt x="816" y="239"/>
                    <a:pt x="239" y="338"/>
                  </a:cubicBezTo>
                  <a:cubicBezTo>
                    <a:pt x="204" y="318"/>
                    <a:pt x="175" y="309"/>
                    <a:pt x="150" y="309"/>
                  </a:cubicBezTo>
                  <a:cubicBezTo>
                    <a:pt x="79" y="309"/>
                    <a:pt x="45" y="383"/>
                    <a:pt x="1" y="458"/>
                  </a:cubicBezTo>
                  <a:cubicBezTo>
                    <a:pt x="1" y="577"/>
                    <a:pt x="120" y="637"/>
                    <a:pt x="219" y="657"/>
                  </a:cubicBezTo>
                  <a:cubicBezTo>
                    <a:pt x="233" y="657"/>
                    <a:pt x="246" y="658"/>
                    <a:pt x="258" y="658"/>
                  </a:cubicBezTo>
                  <a:cubicBezTo>
                    <a:pt x="495" y="658"/>
                    <a:pt x="709" y="520"/>
                    <a:pt x="963" y="520"/>
                  </a:cubicBezTo>
                  <a:cubicBezTo>
                    <a:pt x="1012" y="520"/>
                    <a:pt x="1062" y="525"/>
                    <a:pt x="1115" y="537"/>
                  </a:cubicBezTo>
                  <a:cubicBezTo>
                    <a:pt x="1473" y="338"/>
                    <a:pt x="1950" y="438"/>
                    <a:pt x="2348" y="179"/>
                  </a:cubicBezTo>
                  <a:cubicBezTo>
                    <a:pt x="2268" y="40"/>
                    <a:pt x="2069" y="100"/>
                    <a:pt x="197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
            <p:cNvSpPr/>
            <p:nvPr/>
          </p:nvSpPr>
          <p:spPr>
            <a:xfrm>
              <a:off x="2820575" y="861250"/>
              <a:ext cx="51750" cy="16450"/>
            </a:xfrm>
            <a:custGeom>
              <a:avLst/>
              <a:gdLst/>
              <a:ahLst/>
              <a:cxnLst/>
              <a:rect l="l" t="t" r="r" b="b"/>
              <a:pathLst>
                <a:path w="2070" h="658" extrusionOk="0">
                  <a:moveTo>
                    <a:pt x="1990" y="1"/>
                  </a:moveTo>
                  <a:cubicBezTo>
                    <a:pt x="1373" y="239"/>
                    <a:pt x="657" y="40"/>
                    <a:pt x="80" y="438"/>
                  </a:cubicBezTo>
                  <a:cubicBezTo>
                    <a:pt x="0" y="498"/>
                    <a:pt x="0" y="558"/>
                    <a:pt x="80" y="617"/>
                  </a:cubicBezTo>
                  <a:lnTo>
                    <a:pt x="120" y="657"/>
                  </a:lnTo>
                  <a:cubicBezTo>
                    <a:pt x="737" y="498"/>
                    <a:pt x="1413" y="418"/>
                    <a:pt x="2010" y="120"/>
                  </a:cubicBezTo>
                  <a:cubicBezTo>
                    <a:pt x="2069" y="60"/>
                    <a:pt x="2069" y="20"/>
                    <a:pt x="199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
            <p:cNvSpPr/>
            <p:nvPr/>
          </p:nvSpPr>
          <p:spPr>
            <a:xfrm>
              <a:off x="2909100" y="780200"/>
              <a:ext cx="48750" cy="14425"/>
            </a:xfrm>
            <a:custGeom>
              <a:avLst/>
              <a:gdLst/>
              <a:ahLst/>
              <a:cxnLst/>
              <a:rect l="l" t="t" r="r" b="b"/>
              <a:pathLst>
                <a:path w="1950" h="577" extrusionOk="0">
                  <a:moveTo>
                    <a:pt x="1910" y="0"/>
                  </a:moveTo>
                  <a:cubicBezTo>
                    <a:pt x="1274" y="20"/>
                    <a:pt x="617" y="199"/>
                    <a:pt x="0" y="378"/>
                  </a:cubicBezTo>
                  <a:cubicBezTo>
                    <a:pt x="20" y="478"/>
                    <a:pt x="120" y="497"/>
                    <a:pt x="199" y="577"/>
                  </a:cubicBezTo>
                  <a:cubicBezTo>
                    <a:pt x="816" y="577"/>
                    <a:pt x="1373" y="398"/>
                    <a:pt x="1950" y="199"/>
                  </a:cubicBezTo>
                  <a:cubicBezTo>
                    <a:pt x="1910" y="119"/>
                    <a:pt x="1910" y="80"/>
                    <a:pt x="191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
            <p:cNvSpPr/>
            <p:nvPr/>
          </p:nvSpPr>
          <p:spPr>
            <a:xfrm>
              <a:off x="2662925" y="886625"/>
              <a:ext cx="27875" cy="16925"/>
            </a:xfrm>
            <a:custGeom>
              <a:avLst/>
              <a:gdLst/>
              <a:ahLst/>
              <a:cxnLst/>
              <a:rect l="l" t="t" r="r" b="b"/>
              <a:pathLst>
                <a:path w="1115" h="677" extrusionOk="0">
                  <a:moveTo>
                    <a:pt x="876" y="0"/>
                  </a:moveTo>
                  <a:cubicBezTo>
                    <a:pt x="418" y="0"/>
                    <a:pt x="120" y="219"/>
                    <a:pt x="0" y="676"/>
                  </a:cubicBezTo>
                  <a:cubicBezTo>
                    <a:pt x="398" y="637"/>
                    <a:pt x="756" y="497"/>
                    <a:pt x="1114" y="398"/>
                  </a:cubicBezTo>
                  <a:cubicBezTo>
                    <a:pt x="1114" y="179"/>
                    <a:pt x="916" y="119"/>
                    <a:pt x="8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
            <p:cNvSpPr/>
            <p:nvPr/>
          </p:nvSpPr>
          <p:spPr>
            <a:xfrm>
              <a:off x="2812125" y="824350"/>
              <a:ext cx="37325" cy="9725"/>
            </a:xfrm>
            <a:custGeom>
              <a:avLst/>
              <a:gdLst/>
              <a:ahLst/>
              <a:cxnLst/>
              <a:rect l="l" t="t" r="r" b="b"/>
              <a:pathLst>
                <a:path w="1493" h="389" extrusionOk="0">
                  <a:moveTo>
                    <a:pt x="1186" y="1"/>
                  </a:moveTo>
                  <a:cubicBezTo>
                    <a:pt x="798" y="1"/>
                    <a:pt x="423" y="105"/>
                    <a:pt x="60" y="184"/>
                  </a:cubicBezTo>
                  <a:cubicBezTo>
                    <a:pt x="0" y="243"/>
                    <a:pt x="0" y="323"/>
                    <a:pt x="60" y="382"/>
                  </a:cubicBezTo>
                  <a:cubicBezTo>
                    <a:pt x="109" y="386"/>
                    <a:pt x="157" y="388"/>
                    <a:pt x="205" y="388"/>
                  </a:cubicBezTo>
                  <a:cubicBezTo>
                    <a:pt x="660" y="388"/>
                    <a:pt x="1060" y="223"/>
                    <a:pt x="1492" y="24"/>
                  </a:cubicBezTo>
                  <a:cubicBezTo>
                    <a:pt x="1389" y="8"/>
                    <a:pt x="1287" y="1"/>
                    <a:pt x="118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
            <p:cNvSpPr/>
            <p:nvPr/>
          </p:nvSpPr>
          <p:spPr>
            <a:xfrm>
              <a:off x="2768850" y="829425"/>
              <a:ext cx="42800" cy="12950"/>
            </a:xfrm>
            <a:custGeom>
              <a:avLst/>
              <a:gdLst/>
              <a:ahLst/>
              <a:cxnLst/>
              <a:rect l="l" t="t" r="r" b="b"/>
              <a:pathLst>
                <a:path w="1712" h="518" extrusionOk="0">
                  <a:moveTo>
                    <a:pt x="1632" y="0"/>
                  </a:moveTo>
                  <a:cubicBezTo>
                    <a:pt x="1095" y="20"/>
                    <a:pt x="558" y="140"/>
                    <a:pt x="60" y="319"/>
                  </a:cubicBezTo>
                  <a:cubicBezTo>
                    <a:pt x="1" y="398"/>
                    <a:pt x="1" y="438"/>
                    <a:pt x="60" y="518"/>
                  </a:cubicBezTo>
                  <a:cubicBezTo>
                    <a:pt x="617" y="518"/>
                    <a:pt x="1115" y="279"/>
                    <a:pt x="1632" y="179"/>
                  </a:cubicBezTo>
                  <a:cubicBezTo>
                    <a:pt x="1711" y="120"/>
                    <a:pt x="1711" y="40"/>
                    <a:pt x="163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
            <p:cNvSpPr/>
            <p:nvPr/>
          </p:nvSpPr>
          <p:spPr>
            <a:xfrm>
              <a:off x="2869800" y="790625"/>
              <a:ext cx="41300" cy="13950"/>
            </a:xfrm>
            <a:custGeom>
              <a:avLst/>
              <a:gdLst/>
              <a:ahLst/>
              <a:cxnLst/>
              <a:rect l="l" t="t" r="r" b="b"/>
              <a:pathLst>
                <a:path w="1652" h="558" extrusionOk="0">
                  <a:moveTo>
                    <a:pt x="1453" y="1"/>
                  </a:moveTo>
                  <a:cubicBezTo>
                    <a:pt x="956" y="41"/>
                    <a:pt x="458" y="100"/>
                    <a:pt x="1" y="299"/>
                  </a:cubicBezTo>
                  <a:cubicBezTo>
                    <a:pt x="61" y="458"/>
                    <a:pt x="200" y="498"/>
                    <a:pt x="379" y="538"/>
                  </a:cubicBezTo>
                  <a:cubicBezTo>
                    <a:pt x="379" y="558"/>
                    <a:pt x="399" y="558"/>
                    <a:pt x="458" y="558"/>
                  </a:cubicBezTo>
                  <a:cubicBezTo>
                    <a:pt x="498" y="558"/>
                    <a:pt x="538" y="518"/>
                    <a:pt x="578" y="498"/>
                  </a:cubicBezTo>
                  <a:cubicBezTo>
                    <a:pt x="896" y="259"/>
                    <a:pt x="1334" y="438"/>
                    <a:pt x="1652" y="180"/>
                  </a:cubicBezTo>
                  <a:cubicBezTo>
                    <a:pt x="1632" y="80"/>
                    <a:pt x="1533" y="61"/>
                    <a:pt x="145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
            <p:cNvSpPr/>
            <p:nvPr/>
          </p:nvSpPr>
          <p:spPr>
            <a:xfrm>
              <a:off x="2827525" y="799575"/>
              <a:ext cx="41800" cy="13000"/>
            </a:xfrm>
            <a:custGeom>
              <a:avLst/>
              <a:gdLst/>
              <a:ahLst/>
              <a:cxnLst/>
              <a:rect l="l" t="t" r="r" b="b"/>
              <a:pathLst>
                <a:path w="1672" h="520" extrusionOk="0">
                  <a:moveTo>
                    <a:pt x="1573" y="1"/>
                  </a:moveTo>
                  <a:cubicBezTo>
                    <a:pt x="1055" y="120"/>
                    <a:pt x="538" y="220"/>
                    <a:pt x="1" y="339"/>
                  </a:cubicBezTo>
                  <a:cubicBezTo>
                    <a:pt x="81" y="498"/>
                    <a:pt x="240" y="498"/>
                    <a:pt x="379" y="518"/>
                  </a:cubicBezTo>
                  <a:cubicBezTo>
                    <a:pt x="392" y="519"/>
                    <a:pt x="405" y="519"/>
                    <a:pt x="417" y="519"/>
                  </a:cubicBezTo>
                  <a:cubicBezTo>
                    <a:pt x="751" y="519"/>
                    <a:pt x="1033" y="306"/>
                    <a:pt x="1396" y="306"/>
                  </a:cubicBezTo>
                  <a:cubicBezTo>
                    <a:pt x="1446" y="306"/>
                    <a:pt x="1499" y="310"/>
                    <a:pt x="1553" y="319"/>
                  </a:cubicBezTo>
                  <a:cubicBezTo>
                    <a:pt x="1632" y="299"/>
                    <a:pt x="1652" y="240"/>
                    <a:pt x="1672" y="180"/>
                  </a:cubicBezTo>
                  <a:cubicBezTo>
                    <a:pt x="1652" y="100"/>
                    <a:pt x="1632" y="41"/>
                    <a:pt x="157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
            <p:cNvSpPr/>
            <p:nvPr/>
          </p:nvSpPr>
          <p:spPr>
            <a:xfrm>
              <a:off x="2958825" y="811525"/>
              <a:ext cx="14450" cy="52725"/>
            </a:xfrm>
            <a:custGeom>
              <a:avLst/>
              <a:gdLst/>
              <a:ahLst/>
              <a:cxnLst/>
              <a:rect l="l" t="t" r="r" b="b"/>
              <a:pathLst>
                <a:path w="578" h="2109" extrusionOk="0">
                  <a:moveTo>
                    <a:pt x="279" y="0"/>
                  </a:moveTo>
                  <a:cubicBezTo>
                    <a:pt x="60" y="697"/>
                    <a:pt x="1" y="1413"/>
                    <a:pt x="279" y="2109"/>
                  </a:cubicBezTo>
                  <a:lnTo>
                    <a:pt x="359" y="2089"/>
                  </a:lnTo>
                  <a:cubicBezTo>
                    <a:pt x="558" y="1393"/>
                    <a:pt x="578" y="716"/>
                    <a:pt x="359" y="40"/>
                  </a:cubicBezTo>
                  <a:lnTo>
                    <a:pt x="27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
            <p:cNvSpPr/>
            <p:nvPr/>
          </p:nvSpPr>
          <p:spPr>
            <a:xfrm>
              <a:off x="2736025" y="836800"/>
              <a:ext cx="28375" cy="13525"/>
            </a:xfrm>
            <a:custGeom>
              <a:avLst/>
              <a:gdLst/>
              <a:ahLst/>
              <a:cxnLst/>
              <a:rect l="l" t="t" r="r" b="b"/>
              <a:pathLst>
                <a:path w="1135" h="541" extrusionOk="0">
                  <a:moveTo>
                    <a:pt x="431" y="1"/>
                  </a:moveTo>
                  <a:cubicBezTo>
                    <a:pt x="225" y="1"/>
                    <a:pt x="57" y="71"/>
                    <a:pt x="1" y="382"/>
                  </a:cubicBezTo>
                  <a:lnTo>
                    <a:pt x="1" y="541"/>
                  </a:lnTo>
                  <a:cubicBezTo>
                    <a:pt x="359" y="501"/>
                    <a:pt x="737" y="422"/>
                    <a:pt x="1055" y="243"/>
                  </a:cubicBezTo>
                  <a:cubicBezTo>
                    <a:pt x="1135" y="183"/>
                    <a:pt x="1135" y="123"/>
                    <a:pt x="1055" y="44"/>
                  </a:cubicBezTo>
                  <a:cubicBezTo>
                    <a:pt x="956" y="44"/>
                    <a:pt x="836" y="24"/>
                    <a:pt x="697" y="24"/>
                  </a:cubicBezTo>
                  <a:cubicBezTo>
                    <a:pt x="605" y="12"/>
                    <a:pt x="515" y="1"/>
                    <a:pt x="4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
            <p:cNvSpPr/>
            <p:nvPr/>
          </p:nvSpPr>
          <p:spPr>
            <a:xfrm>
              <a:off x="2653975" y="903525"/>
              <a:ext cx="16925" cy="15025"/>
            </a:xfrm>
            <a:custGeom>
              <a:avLst/>
              <a:gdLst/>
              <a:ahLst/>
              <a:cxnLst/>
              <a:rect l="l" t="t" r="r" b="b"/>
              <a:pathLst>
                <a:path w="677" h="601" extrusionOk="0">
                  <a:moveTo>
                    <a:pt x="219" y="0"/>
                  </a:moveTo>
                  <a:cubicBezTo>
                    <a:pt x="0" y="140"/>
                    <a:pt x="40" y="319"/>
                    <a:pt x="140" y="518"/>
                  </a:cubicBezTo>
                  <a:cubicBezTo>
                    <a:pt x="220" y="571"/>
                    <a:pt x="301" y="601"/>
                    <a:pt x="379" y="601"/>
                  </a:cubicBezTo>
                  <a:cubicBezTo>
                    <a:pt x="476" y="601"/>
                    <a:pt x="569" y="557"/>
                    <a:pt x="657" y="458"/>
                  </a:cubicBezTo>
                  <a:cubicBezTo>
                    <a:pt x="657" y="438"/>
                    <a:pt x="677" y="398"/>
                    <a:pt x="677" y="339"/>
                  </a:cubicBezTo>
                  <a:cubicBezTo>
                    <a:pt x="637" y="160"/>
                    <a:pt x="259" y="319"/>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
            <p:cNvSpPr/>
            <p:nvPr/>
          </p:nvSpPr>
          <p:spPr>
            <a:xfrm>
              <a:off x="2870800" y="859750"/>
              <a:ext cx="8475" cy="4500"/>
            </a:xfrm>
            <a:custGeom>
              <a:avLst/>
              <a:gdLst/>
              <a:ahLst/>
              <a:cxnLst/>
              <a:rect l="l" t="t" r="r" b="b"/>
              <a:pathLst>
                <a:path w="339" h="180" extrusionOk="0">
                  <a:moveTo>
                    <a:pt x="213" y="0"/>
                  </a:moveTo>
                  <a:cubicBezTo>
                    <a:pt x="137" y="0"/>
                    <a:pt x="65" y="22"/>
                    <a:pt x="1" y="61"/>
                  </a:cubicBezTo>
                  <a:lnTo>
                    <a:pt x="1" y="180"/>
                  </a:lnTo>
                  <a:cubicBezTo>
                    <a:pt x="120" y="160"/>
                    <a:pt x="219" y="160"/>
                    <a:pt x="339" y="160"/>
                  </a:cubicBezTo>
                  <a:lnTo>
                    <a:pt x="339" y="21"/>
                  </a:lnTo>
                  <a:cubicBezTo>
                    <a:pt x="297" y="7"/>
                    <a:pt x="254" y="0"/>
                    <a:pt x="21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
            <p:cNvSpPr/>
            <p:nvPr/>
          </p:nvSpPr>
          <p:spPr>
            <a:xfrm>
              <a:off x="2814600" y="872200"/>
              <a:ext cx="8000" cy="4650"/>
            </a:xfrm>
            <a:custGeom>
              <a:avLst/>
              <a:gdLst/>
              <a:ahLst/>
              <a:cxnLst/>
              <a:rect l="l" t="t" r="r" b="b"/>
              <a:pathLst>
                <a:path w="320" h="186" extrusionOk="0">
                  <a:moveTo>
                    <a:pt x="319" y="0"/>
                  </a:moveTo>
                  <a:cubicBezTo>
                    <a:pt x="200" y="0"/>
                    <a:pt x="100" y="20"/>
                    <a:pt x="1" y="20"/>
                  </a:cubicBezTo>
                  <a:cubicBezTo>
                    <a:pt x="64" y="147"/>
                    <a:pt x="141" y="186"/>
                    <a:pt x="240" y="186"/>
                  </a:cubicBezTo>
                  <a:cubicBezTo>
                    <a:pt x="265" y="186"/>
                    <a:pt x="291" y="183"/>
                    <a:pt x="319" y="179"/>
                  </a:cubicBezTo>
                  <a:lnTo>
                    <a:pt x="31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
            <p:cNvSpPr/>
            <p:nvPr/>
          </p:nvSpPr>
          <p:spPr>
            <a:xfrm>
              <a:off x="2905625" y="789650"/>
              <a:ext cx="7975" cy="5475"/>
            </a:xfrm>
            <a:custGeom>
              <a:avLst/>
              <a:gdLst/>
              <a:ahLst/>
              <a:cxnLst/>
              <a:rect l="l" t="t" r="r" b="b"/>
              <a:pathLst>
                <a:path w="319" h="219" extrusionOk="0">
                  <a:moveTo>
                    <a:pt x="119" y="0"/>
                  </a:moveTo>
                  <a:cubicBezTo>
                    <a:pt x="100" y="0"/>
                    <a:pt x="40" y="20"/>
                    <a:pt x="0" y="40"/>
                  </a:cubicBezTo>
                  <a:cubicBezTo>
                    <a:pt x="60" y="100"/>
                    <a:pt x="119" y="179"/>
                    <a:pt x="199" y="219"/>
                  </a:cubicBezTo>
                  <a:cubicBezTo>
                    <a:pt x="239" y="219"/>
                    <a:pt x="299" y="219"/>
                    <a:pt x="318" y="199"/>
                  </a:cubicBezTo>
                  <a:cubicBezTo>
                    <a:pt x="299" y="100"/>
                    <a:pt x="219" y="40"/>
                    <a:pt x="1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
            <p:cNvSpPr/>
            <p:nvPr/>
          </p:nvSpPr>
          <p:spPr>
            <a:xfrm>
              <a:off x="2762400" y="837375"/>
              <a:ext cx="7975" cy="5500"/>
            </a:xfrm>
            <a:custGeom>
              <a:avLst/>
              <a:gdLst/>
              <a:ahLst/>
              <a:cxnLst/>
              <a:rect l="l" t="t" r="r" b="b"/>
              <a:pathLst>
                <a:path w="319" h="220" extrusionOk="0">
                  <a:moveTo>
                    <a:pt x="318" y="1"/>
                  </a:moveTo>
                  <a:cubicBezTo>
                    <a:pt x="219" y="1"/>
                    <a:pt x="100" y="21"/>
                    <a:pt x="0" y="21"/>
                  </a:cubicBezTo>
                  <a:lnTo>
                    <a:pt x="0" y="220"/>
                  </a:lnTo>
                  <a:cubicBezTo>
                    <a:pt x="100" y="220"/>
                    <a:pt x="219" y="200"/>
                    <a:pt x="318" y="200"/>
                  </a:cubicBezTo>
                  <a:lnTo>
                    <a:pt x="318"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
            <p:cNvSpPr/>
            <p:nvPr/>
          </p:nvSpPr>
          <p:spPr>
            <a:xfrm>
              <a:off x="2696750" y="903150"/>
              <a:ext cx="8975" cy="3550"/>
            </a:xfrm>
            <a:custGeom>
              <a:avLst/>
              <a:gdLst/>
              <a:ahLst/>
              <a:cxnLst/>
              <a:rect l="l" t="t" r="r" b="b"/>
              <a:pathLst>
                <a:path w="359" h="142" extrusionOk="0">
                  <a:moveTo>
                    <a:pt x="269" y="1"/>
                  </a:moveTo>
                  <a:cubicBezTo>
                    <a:pt x="179" y="1"/>
                    <a:pt x="90" y="45"/>
                    <a:pt x="0" y="135"/>
                  </a:cubicBezTo>
                  <a:cubicBezTo>
                    <a:pt x="30" y="139"/>
                    <a:pt x="59" y="142"/>
                    <a:pt x="87" y="142"/>
                  </a:cubicBezTo>
                  <a:cubicBezTo>
                    <a:pt x="190" y="142"/>
                    <a:pt x="280" y="109"/>
                    <a:pt x="358" y="15"/>
                  </a:cubicBezTo>
                  <a:cubicBezTo>
                    <a:pt x="328" y="6"/>
                    <a:pt x="299" y="1"/>
                    <a:pt x="26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
            <p:cNvSpPr/>
            <p:nvPr/>
          </p:nvSpPr>
          <p:spPr>
            <a:xfrm>
              <a:off x="2810125" y="828925"/>
              <a:ext cx="4500" cy="5000"/>
            </a:xfrm>
            <a:custGeom>
              <a:avLst/>
              <a:gdLst/>
              <a:ahLst/>
              <a:cxnLst/>
              <a:rect l="l" t="t" r="r" b="b"/>
              <a:pathLst>
                <a:path w="180" h="200" extrusionOk="0">
                  <a:moveTo>
                    <a:pt x="160" y="1"/>
                  </a:moveTo>
                  <a:cubicBezTo>
                    <a:pt x="100" y="1"/>
                    <a:pt x="60" y="20"/>
                    <a:pt x="1" y="20"/>
                  </a:cubicBezTo>
                  <a:lnTo>
                    <a:pt x="1" y="199"/>
                  </a:lnTo>
                  <a:lnTo>
                    <a:pt x="180" y="199"/>
                  </a:lnTo>
                  <a:cubicBezTo>
                    <a:pt x="160" y="120"/>
                    <a:pt x="160" y="6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
            <p:cNvSpPr/>
            <p:nvPr/>
          </p:nvSpPr>
          <p:spPr>
            <a:xfrm>
              <a:off x="2680825" y="916950"/>
              <a:ext cx="61200" cy="31625"/>
            </a:xfrm>
            <a:custGeom>
              <a:avLst/>
              <a:gdLst/>
              <a:ahLst/>
              <a:cxnLst/>
              <a:rect l="l" t="t" r="r" b="b"/>
              <a:pathLst>
                <a:path w="2448" h="1265" extrusionOk="0">
                  <a:moveTo>
                    <a:pt x="2348" y="1"/>
                  </a:moveTo>
                  <a:lnTo>
                    <a:pt x="100" y="518"/>
                  </a:lnTo>
                  <a:cubicBezTo>
                    <a:pt x="1" y="737"/>
                    <a:pt x="239" y="916"/>
                    <a:pt x="200" y="1115"/>
                  </a:cubicBezTo>
                  <a:cubicBezTo>
                    <a:pt x="283" y="1222"/>
                    <a:pt x="367" y="1265"/>
                    <a:pt x="459" y="1265"/>
                  </a:cubicBezTo>
                  <a:cubicBezTo>
                    <a:pt x="520" y="1265"/>
                    <a:pt x="585" y="1246"/>
                    <a:pt x="657" y="1214"/>
                  </a:cubicBezTo>
                  <a:cubicBezTo>
                    <a:pt x="896" y="1214"/>
                    <a:pt x="1135" y="1115"/>
                    <a:pt x="1353" y="1015"/>
                  </a:cubicBezTo>
                  <a:cubicBezTo>
                    <a:pt x="1378" y="815"/>
                    <a:pt x="1301" y="764"/>
                    <a:pt x="1165" y="764"/>
                  </a:cubicBezTo>
                  <a:cubicBezTo>
                    <a:pt x="1086" y="764"/>
                    <a:pt x="986" y="782"/>
                    <a:pt x="876" y="796"/>
                  </a:cubicBezTo>
                  <a:cubicBezTo>
                    <a:pt x="1294" y="717"/>
                    <a:pt x="1632" y="597"/>
                    <a:pt x="1970" y="558"/>
                  </a:cubicBezTo>
                  <a:cubicBezTo>
                    <a:pt x="2089" y="518"/>
                    <a:pt x="2229" y="478"/>
                    <a:pt x="2328" y="418"/>
                  </a:cubicBezTo>
                  <a:cubicBezTo>
                    <a:pt x="2368" y="379"/>
                    <a:pt x="2408" y="299"/>
                    <a:pt x="2447" y="219"/>
                  </a:cubicBezTo>
                  <a:cubicBezTo>
                    <a:pt x="2447" y="120"/>
                    <a:pt x="2388" y="60"/>
                    <a:pt x="234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
            <p:cNvSpPr/>
            <p:nvPr/>
          </p:nvSpPr>
          <p:spPr>
            <a:xfrm>
              <a:off x="2812625" y="940025"/>
              <a:ext cx="49250" cy="14750"/>
            </a:xfrm>
            <a:custGeom>
              <a:avLst/>
              <a:gdLst/>
              <a:ahLst/>
              <a:cxnLst/>
              <a:rect l="l" t="t" r="r" b="b"/>
              <a:pathLst>
                <a:path w="1970" h="590" extrusionOk="0">
                  <a:moveTo>
                    <a:pt x="1502" y="1"/>
                  </a:moveTo>
                  <a:cubicBezTo>
                    <a:pt x="994" y="1"/>
                    <a:pt x="521" y="233"/>
                    <a:pt x="0" y="371"/>
                  </a:cubicBezTo>
                  <a:cubicBezTo>
                    <a:pt x="40" y="490"/>
                    <a:pt x="100" y="570"/>
                    <a:pt x="239" y="589"/>
                  </a:cubicBezTo>
                  <a:cubicBezTo>
                    <a:pt x="856" y="530"/>
                    <a:pt x="1432" y="351"/>
                    <a:pt x="1970" y="72"/>
                  </a:cubicBezTo>
                  <a:cubicBezTo>
                    <a:pt x="1809" y="22"/>
                    <a:pt x="1654" y="1"/>
                    <a:pt x="150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
            <p:cNvSpPr/>
            <p:nvPr/>
          </p:nvSpPr>
          <p:spPr>
            <a:xfrm>
              <a:off x="2760900" y="904725"/>
              <a:ext cx="50250" cy="20400"/>
            </a:xfrm>
            <a:custGeom>
              <a:avLst/>
              <a:gdLst/>
              <a:ahLst/>
              <a:cxnLst/>
              <a:rect l="l" t="t" r="r" b="b"/>
              <a:pathLst>
                <a:path w="2010" h="816" extrusionOk="0">
                  <a:moveTo>
                    <a:pt x="1460" y="1"/>
                  </a:moveTo>
                  <a:cubicBezTo>
                    <a:pt x="1265" y="1"/>
                    <a:pt x="1070" y="99"/>
                    <a:pt x="876" y="112"/>
                  </a:cubicBezTo>
                  <a:cubicBezTo>
                    <a:pt x="577" y="271"/>
                    <a:pt x="239" y="211"/>
                    <a:pt x="0" y="490"/>
                  </a:cubicBezTo>
                  <a:cubicBezTo>
                    <a:pt x="40" y="708"/>
                    <a:pt x="199" y="768"/>
                    <a:pt x="418" y="808"/>
                  </a:cubicBezTo>
                  <a:cubicBezTo>
                    <a:pt x="462" y="813"/>
                    <a:pt x="506" y="815"/>
                    <a:pt x="549" y="815"/>
                  </a:cubicBezTo>
                  <a:cubicBezTo>
                    <a:pt x="1011" y="815"/>
                    <a:pt x="1419" y="546"/>
                    <a:pt x="1910" y="509"/>
                  </a:cubicBezTo>
                  <a:cubicBezTo>
                    <a:pt x="1970" y="470"/>
                    <a:pt x="2010" y="390"/>
                    <a:pt x="1950" y="291"/>
                  </a:cubicBezTo>
                  <a:lnTo>
                    <a:pt x="1771" y="112"/>
                  </a:lnTo>
                  <a:cubicBezTo>
                    <a:pt x="1667" y="29"/>
                    <a:pt x="1563" y="1"/>
                    <a:pt x="14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
            <p:cNvSpPr/>
            <p:nvPr/>
          </p:nvSpPr>
          <p:spPr>
            <a:xfrm>
              <a:off x="2740000" y="905375"/>
              <a:ext cx="42800" cy="19350"/>
            </a:xfrm>
            <a:custGeom>
              <a:avLst/>
              <a:gdLst/>
              <a:ahLst/>
              <a:cxnLst/>
              <a:rect l="l" t="t" r="r" b="b"/>
              <a:pathLst>
                <a:path w="1712" h="774" extrusionOk="0">
                  <a:moveTo>
                    <a:pt x="1577" y="1"/>
                  </a:moveTo>
                  <a:cubicBezTo>
                    <a:pt x="1507" y="1"/>
                    <a:pt x="1418" y="36"/>
                    <a:pt x="1334" y="46"/>
                  </a:cubicBezTo>
                  <a:cubicBezTo>
                    <a:pt x="876" y="125"/>
                    <a:pt x="399" y="165"/>
                    <a:pt x="1" y="444"/>
                  </a:cubicBezTo>
                  <a:lnTo>
                    <a:pt x="1" y="623"/>
                  </a:lnTo>
                  <a:cubicBezTo>
                    <a:pt x="150" y="722"/>
                    <a:pt x="289" y="773"/>
                    <a:pt x="417" y="773"/>
                  </a:cubicBezTo>
                  <a:cubicBezTo>
                    <a:pt x="597" y="773"/>
                    <a:pt x="757" y="673"/>
                    <a:pt x="896" y="464"/>
                  </a:cubicBezTo>
                  <a:cubicBezTo>
                    <a:pt x="1175" y="364"/>
                    <a:pt x="1453" y="285"/>
                    <a:pt x="1712" y="225"/>
                  </a:cubicBezTo>
                  <a:cubicBezTo>
                    <a:pt x="1712" y="46"/>
                    <a:pt x="1656" y="1"/>
                    <a:pt x="157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
            <p:cNvSpPr/>
            <p:nvPr/>
          </p:nvSpPr>
          <p:spPr>
            <a:xfrm>
              <a:off x="2814100" y="890100"/>
              <a:ext cx="40325" cy="12725"/>
            </a:xfrm>
            <a:custGeom>
              <a:avLst/>
              <a:gdLst/>
              <a:ahLst/>
              <a:cxnLst/>
              <a:rect l="l" t="t" r="r" b="b"/>
              <a:pathLst>
                <a:path w="1613" h="509" extrusionOk="0">
                  <a:moveTo>
                    <a:pt x="1612" y="60"/>
                  </a:moveTo>
                  <a:cubicBezTo>
                    <a:pt x="1075" y="199"/>
                    <a:pt x="498" y="0"/>
                    <a:pt x="1" y="339"/>
                  </a:cubicBezTo>
                  <a:cubicBezTo>
                    <a:pt x="21" y="438"/>
                    <a:pt x="120" y="458"/>
                    <a:pt x="200" y="498"/>
                  </a:cubicBezTo>
                  <a:cubicBezTo>
                    <a:pt x="285" y="504"/>
                    <a:pt x="370" y="508"/>
                    <a:pt x="453" y="508"/>
                  </a:cubicBezTo>
                  <a:cubicBezTo>
                    <a:pt x="878" y="508"/>
                    <a:pt x="1280" y="409"/>
                    <a:pt x="1612" y="6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
            <p:cNvSpPr/>
            <p:nvPr/>
          </p:nvSpPr>
          <p:spPr>
            <a:xfrm>
              <a:off x="2764875" y="914125"/>
              <a:ext cx="53025" cy="17425"/>
            </a:xfrm>
            <a:custGeom>
              <a:avLst/>
              <a:gdLst/>
              <a:ahLst/>
              <a:cxnLst/>
              <a:rect l="l" t="t" r="r" b="b"/>
              <a:pathLst>
                <a:path w="2121" h="697" extrusionOk="0">
                  <a:moveTo>
                    <a:pt x="2003" y="1"/>
                  </a:moveTo>
                  <a:cubicBezTo>
                    <a:pt x="1948" y="1"/>
                    <a:pt x="1875" y="32"/>
                    <a:pt x="1791" y="74"/>
                  </a:cubicBezTo>
                  <a:cubicBezTo>
                    <a:pt x="1726" y="64"/>
                    <a:pt x="1662" y="59"/>
                    <a:pt x="1598" y="59"/>
                  </a:cubicBezTo>
                  <a:cubicBezTo>
                    <a:pt x="1149" y="59"/>
                    <a:pt x="712" y="273"/>
                    <a:pt x="259" y="273"/>
                  </a:cubicBezTo>
                  <a:cubicBezTo>
                    <a:pt x="160" y="332"/>
                    <a:pt x="20" y="372"/>
                    <a:pt x="1" y="511"/>
                  </a:cubicBezTo>
                  <a:cubicBezTo>
                    <a:pt x="1" y="591"/>
                    <a:pt x="40" y="671"/>
                    <a:pt x="120" y="690"/>
                  </a:cubicBezTo>
                  <a:cubicBezTo>
                    <a:pt x="184" y="690"/>
                    <a:pt x="247" y="697"/>
                    <a:pt x="310" y="697"/>
                  </a:cubicBezTo>
                  <a:cubicBezTo>
                    <a:pt x="403" y="697"/>
                    <a:pt x="494" y="683"/>
                    <a:pt x="577" y="611"/>
                  </a:cubicBezTo>
                  <a:cubicBezTo>
                    <a:pt x="717" y="472"/>
                    <a:pt x="935" y="571"/>
                    <a:pt x="1095" y="472"/>
                  </a:cubicBezTo>
                  <a:cubicBezTo>
                    <a:pt x="1413" y="372"/>
                    <a:pt x="1751" y="233"/>
                    <a:pt x="2109" y="233"/>
                  </a:cubicBezTo>
                  <a:cubicBezTo>
                    <a:pt x="2121" y="60"/>
                    <a:pt x="2079" y="1"/>
                    <a:pt x="200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
            <p:cNvSpPr/>
            <p:nvPr/>
          </p:nvSpPr>
          <p:spPr>
            <a:xfrm>
              <a:off x="2774325" y="898550"/>
              <a:ext cx="44275" cy="11475"/>
            </a:xfrm>
            <a:custGeom>
              <a:avLst/>
              <a:gdLst/>
              <a:ahLst/>
              <a:cxnLst/>
              <a:rect l="l" t="t" r="r" b="b"/>
              <a:pathLst>
                <a:path w="1771" h="459" extrusionOk="0">
                  <a:moveTo>
                    <a:pt x="1592" y="1"/>
                  </a:moveTo>
                  <a:cubicBezTo>
                    <a:pt x="1035" y="20"/>
                    <a:pt x="498" y="140"/>
                    <a:pt x="0" y="299"/>
                  </a:cubicBezTo>
                  <a:cubicBezTo>
                    <a:pt x="120" y="339"/>
                    <a:pt x="259" y="339"/>
                    <a:pt x="339" y="458"/>
                  </a:cubicBezTo>
                  <a:cubicBezTo>
                    <a:pt x="605" y="405"/>
                    <a:pt x="872" y="336"/>
                    <a:pt x="1138" y="336"/>
                  </a:cubicBezTo>
                  <a:cubicBezTo>
                    <a:pt x="1170" y="336"/>
                    <a:pt x="1202" y="337"/>
                    <a:pt x="1234" y="339"/>
                  </a:cubicBezTo>
                  <a:cubicBezTo>
                    <a:pt x="1373" y="160"/>
                    <a:pt x="1592" y="199"/>
                    <a:pt x="1771" y="160"/>
                  </a:cubicBezTo>
                  <a:lnTo>
                    <a:pt x="1592"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
            <p:cNvSpPr/>
            <p:nvPr/>
          </p:nvSpPr>
          <p:spPr>
            <a:xfrm>
              <a:off x="2719125" y="944800"/>
              <a:ext cx="40300" cy="16700"/>
            </a:xfrm>
            <a:custGeom>
              <a:avLst/>
              <a:gdLst/>
              <a:ahLst/>
              <a:cxnLst/>
              <a:rect l="l" t="t" r="r" b="b"/>
              <a:pathLst>
                <a:path w="1612" h="668" extrusionOk="0">
                  <a:moveTo>
                    <a:pt x="1532" y="1"/>
                  </a:moveTo>
                  <a:cubicBezTo>
                    <a:pt x="1492" y="40"/>
                    <a:pt x="1413" y="40"/>
                    <a:pt x="1353" y="60"/>
                  </a:cubicBezTo>
                  <a:cubicBezTo>
                    <a:pt x="915" y="180"/>
                    <a:pt x="438" y="299"/>
                    <a:pt x="0" y="438"/>
                  </a:cubicBezTo>
                  <a:cubicBezTo>
                    <a:pt x="0" y="616"/>
                    <a:pt x="55" y="667"/>
                    <a:pt x="128" y="667"/>
                  </a:cubicBezTo>
                  <a:cubicBezTo>
                    <a:pt x="193" y="667"/>
                    <a:pt x="273" y="626"/>
                    <a:pt x="339" y="597"/>
                  </a:cubicBezTo>
                  <a:cubicBezTo>
                    <a:pt x="736" y="478"/>
                    <a:pt x="1114" y="359"/>
                    <a:pt x="1512" y="239"/>
                  </a:cubicBezTo>
                  <a:cubicBezTo>
                    <a:pt x="1592" y="180"/>
                    <a:pt x="1612" y="140"/>
                    <a:pt x="1512" y="80"/>
                  </a:cubicBezTo>
                  <a:lnTo>
                    <a:pt x="1532"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
            <p:cNvSpPr/>
            <p:nvPr/>
          </p:nvSpPr>
          <p:spPr>
            <a:xfrm>
              <a:off x="2810125" y="911825"/>
              <a:ext cx="24400" cy="8550"/>
            </a:xfrm>
            <a:custGeom>
              <a:avLst/>
              <a:gdLst/>
              <a:ahLst/>
              <a:cxnLst/>
              <a:rect l="l" t="t" r="r" b="b"/>
              <a:pathLst>
                <a:path w="976" h="342" extrusionOk="0">
                  <a:moveTo>
                    <a:pt x="375" y="0"/>
                  </a:moveTo>
                  <a:cubicBezTo>
                    <a:pt x="246" y="0"/>
                    <a:pt x="120" y="7"/>
                    <a:pt x="1" y="7"/>
                  </a:cubicBezTo>
                  <a:lnTo>
                    <a:pt x="1" y="166"/>
                  </a:lnTo>
                  <a:cubicBezTo>
                    <a:pt x="140" y="186"/>
                    <a:pt x="259" y="186"/>
                    <a:pt x="339" y="325"/>
                  </a:cubicBezTo>
                  <a:cubicBezTo>
                    <a:pt x="353" y="324"/>
                    <a:pt x="367" y="323"/>
                    <a:pt x="381" y="323"/>
                  </a:cubicBezTo>
                  <a:cubicBezTo>
                    <a:pt x="465" y="323"/>
                    <a:pt x="556" y="342"/>
                    <a:pt x="643" y="342"/>
                  </a:cubicBezTo>
                  <a:cubicBezTo>
                    <a:pt x="774" y="342"/>
                    <a:pt x="897" y="299"/>
                    <a:pt x="975" y="86"/>
                  </a:cubicBezTo>
                  <a:cubicBezTo>
                    <a:pt x="773" y="15"/>
                    <a:pt x="570" y="0"/>
                    <a:pt x="3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
            <p:cNvSpPr/>
            <p:nvPr/>
          </p:nvSpPr>
          <p:spPr>
            <a:xfrm>
              <a:off x="2665900" y="927975"/>
              <a:ext cx="23400" cy="14925"/>
            </a:xfrm>
            <a:custGeom>
              <a:avLst/>
              <a:gdLst/>
              <a:ahLst/>
              <a:cxnLst/>
              <a:rect l="l" t="t" r="r" b="b"/>
              <a:pathLst>
                <a:path w="936" h="597" extrusionOk="0">
                  <a:moveTo>
                    <a:pt x="106" y="1"/>
                  </a:moveTo>
                  <a:cubicBezTo>
                    <a:pt x="79" y="1"/>
                    <a:pt x="55" y="29"/>
                    <a:pt x="41" y="57"/>
                  </a:cubicBezTo>
                  <a:cubicBezTo>
                    <a:pt x="1" y="276"/>
                    <a:pt x="80" y="415"/>
                    <a:pt x="339" y="415"/>
                  </a:cubicBezTo>
                  <a:cubicBezTo>
                    <a:pt x="458" y="415"/>
                    <a:pt x="598" y="415"/>
                    <a:pt x="677" y="534"/>
                  </a:cubicBezTo>
                  <a:cubicBezTo>
                    <a:pt x="709" y="577"/>
                    <a:pt x="741" y="597"/>
                    <a:pt x="776" y="597"/>
                  </a:cubicBezTo>
                  <a:cubicBezTo>
                    <a:pt x="807" y="597"/>
                    <a:pt x="839" y="582"/>
                    <a:pt x="876" y="554"/>
                  </a:cubicBezTo>
                  <a:cubicBezTo>
                    <a:pt x="936" y="375"/>
                    <a:pt x="777" y="236"/>
                    <a:pt x="737" y="57"/>
                  </a:cubicBezTo>
                  <a:cubicBezTo>
                    <a:pt x="598" y="57"/>
                    <a:pt x="498" y="37"/>
                    <a:pt x="359" y="37"/>
                  </a:cubicBezTo>
                  <a:lnTo>
                    <a:pt x="180" y="37"/>
                  </a:lnTo>
                  <a:cubicBezTo>
                    <a:pt x="180" y="37"/>
                    <a:pt x="180" y="17"/>
                    <a:pt x="140" y="17"/>
                  </a:cubicBezTo>
                  <a:cubicBezTo>
                    <a:pt x="128" y="5"/>
                    <a:pt x="117" y="1"/>
                    <a:pt x="10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
            <p:cNvSpPr/>
            <p:nvPr/>
          </p:nvSpPr>
          <p:spPr>
            <a:xfrm>
              <a:off x="2865825" y="933150"/>
              <a:ext cx="22400" cy="9500"/>
            </a:xfrm>
            <a:custGeom>
              <a:avLst/>
              <a:gdLst/>
              <a:ahLst/>
              <a:cxnLst/>
              <a:rect l="l" t="t" r="r" b="b"/>
              <a:pathLst>
                <a:path w="896" h="380" extrusionOk="0">
                  <a:moveTo>
                    <a:pt x="492" y="0"/>
                  </a:moveTo>
                  <a:cubicBezTo>
                    <a:pt x="317" y="0"/>
                    <a:pt x="146" y="34"/>
                    <a:pt x="1" y="168"/>
                  </a:cubicBezTo>
                  <a:cubicBezTo>
                    <a:pt x="21" y="307"/>
                    <a:pt x="140" y="307"/>
                    <a:pt x="200" y="367"/>
                  </a:cubicBezTo>
                  <a:cubicBezTo>
                    <a:pt x="248" y="375"/>
                    <a:pt x="296" y="379"/>
                    <a:pt x="344" y="379"/>
                  </a:cubicBezTo>
                  <a:cubicBezTo>
                    <a:pt x="529" y="379"/>
                    <a:pt x="706" y="319"/>
                    <a:pt x="896" y="208"/>
                  </a:cubicBezTo>
                  <a:lnTo>
                    <a:pt x="896" y="29"/>
                  </a:lnTo>
                  <a:cubicBezTo>
                    <a:pt x="766" y="20"/>
                    <a:pt x="628" y="0"/>
                    <a:pt x="4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
            <p:cNvSpPr/>
            <p:nvPr/>
          </p:nvSpPr>
          <p:spPr>
            <a:xfrm>
              <a:off x="2771825" y="941075"/>
              <a:ext cx="12475" cy="8725"/>
            </a:xfrm>
            <a:custGeom>
              <a:avLst/>
              <a:gdLst/>
              <a:ahLst/>
              <a:cxnLst/>
              <a:rect l="l" t="t" r="r" b="b"/>
              <a:pathLst>
                <a:path w="499" h="349" extrusionOk="0">
                  <a:moveTo>
                    <a:pt x="404" y="0"/>
                  </a:moveTo>
                  <a:cubicBezTo>
                    <a:pt x="379" y="0"/>
                    <a:pt x="359" y="10"/>
                    <a:pt x="339" y="30"/>
                  </a:cubicBezTo>
                  <a:cubicBezTo>
                    <a:pt x="220" y="30"/>
                    <a:pt x="120" y="50"/>
                    <a:pt x="1" y="50"/>
                  </a:cubicBezTo>
                  <a:cubicBezTo>
                    <a:pt x="1" y="189"/>
                    <a:pt x="1" y="329"/>
                    <a:pt x="200" y="348"/>
                  </a:cubicBezTo>
                  <a:cubicBezTo>
                    <a:pt x="419" y="348"/>
                    <a:pt x="478" y="229"/>
                    <a:pt x="498" y="30"/>
                  </a:cubicBezTo>
                  <a:cubicBezTo>
                    <a:pt x="459" y="10"/>
                    <a:pt x="429" y="0"/>
                    <a:pt x="40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
            <p:cNvSpPr/>
            <p:nvPr/>
          </p:nvSpPr>
          <p:spPr>
            <a:xfrm>
              <a:off x="2804175" y="949775"/>
              <a:ext cx="14925" cy="9475"/>
            </a:xfrm>
            <a:custGeom>
              <a:avLst/>
              <a:gdLst/>
              <a:ahLst/>
              <a:cxnLst/>
              <a:rect l="l" t="t" r="r" b="b"/>
              <a:pathLst>
                <a:path w="597" h="379" extrusionOk="0">
                  <a:moveTo>
                    <a:pt x="378" y="0"/>
                  </a:moveTo>
                  <a:cubicBezTo>
                    <a:pt x="279" y="40"/>
                    <a:pt x="179" y="40"/>
                    <a:pt x="60" y="60"/>
                  </a:cubicBezTo>
                  <a:cubicBezTo>
                    <a:pt x="60" y="100"/>
                    <a:pt x="40" y="140"/>
                    <a:pt x="20" y="180"/>
                  </a:cubicBezTo>
                  <a:cubicBezTo>
                    <a:pt x="0" y="259"/>
                    <a:pt x="0" y="339"/>
                    <a:pt x="60" y="378"/>
                  </a:cubicBezTo>
                  <a:cubicBezTo>
                    <a:pt x="119" y="378"/>
                    <a:pt x="179" y="378"/>
                    <a:pt x="219" y="359"/>
                  </a:cubicBezTo>
                  <a:cubicBezTo>
                    <a:pt x="338" y="279"/>
                    <a:pt x="497" y="299"/>
                    <a:pt x="597" y="239"/>
                  </a:cubicBezTo>
                  <a:lnTo>
                    <a:pt x="37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
            <p:cNvSpPr/>
            <p:nvPr/>
          </p:nvSpPr>
          <p:spPr>
            <a:xfrm>
              <a:off x="2678850" y="916425"/>
              <a:ext cx="13450" cy="4175"/>
            </a:xfrm>
            <a:custGeom>
              <a:avLst/>
              <a:gdLst/>
              <a:ahLst/>
              <a:cxnLst/>
              <a:rect l="l" t="t" r="r" b="b"/>
              <a:pathLst>
                <a:path w="538" h="167" extrusionOk="0">
                  <a:moveTo>
                    <a:pt x="428" y="1"/>
                  </a:moveTo>
                  <a:cubicBezTo>
                    <a:pt x="280" y="1"/>
                    <a:pt x="127" y="14"/>
                    <a:pt x="0" y="141"/>
                  </a:cubicBezTo>
                  <a:cubicBezTo>
                    <a:pt x="78" y="155"/>
                    <a:pt x="154" y="167"/>
                    <a:pt x="225" y="167"/>
                  </a:cubicBezTo>
                  <a:cubicBezTo>
                    <a:pt x="351" y="167"/>
                    <a:pt x="461" y="129"/>
                    <a:pt x="537" y="2"/>
                  </a:cubicBezTo>
                  <a:cubicBezTo>
                    <a:pt x="501" y="2"/>
                    <a:pt x="465" y="1"/>
                    <a:pt x="42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
            <p:cNvSpPr/>
            <p:nvPr/>
          </p:nvSpPr>
          <p:spPr>
            <a:xfrm>
              <a:off x="2861850" y="936850"/>
              <a:ext cx="8975" cy="5500"/>
            </a:xfrm>
            <a:custGeom>
              <a:avLst/>
              <a:gdLst/>
              <a:ahLst/>
              <a:cxnLst/>
              <a:rect l="l" t="t" r="r" b="b"/>
              <a:pathLst>
                <a:path w="359" h="220" extrusionOk="0">
                  <a:moveTo>
                    <a:pt x="160" y="0"/>
                  </a:moveTo>
                  <a:cubicBezTo>
                    <a:pt x="80" y="60"/>
                    <a:pt x="1" y="100"/>
                    <a:pt x="1" y="219"/>
                  </a:cubicBezTo>
                  <a:cubicBezTo>
                    <a:pt x="120" y="199"/>
                    <a:pt x="219" y="199"/>
                    <a:pt x="359" y="199"/>
                  </a:cubicBezTo>
                  <a:lnTo>
                    <a:pt x="16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
            <p:cNvSpPr/>
            <p:nvPr/>
          </p:nvSpPr>
          <p:spPr>
            <a:xfrm>
              <a:off x="2929000" y="742900"/>
              <a:ext cx="50250" cy="21425"/>
            </a:xfrm>
            <a:custGeom>
              <a:avLst/>
              <a:gdLst/>
              <a:ahLst/>
              <a:cxnLst/>
              <a:rect l="l" t="t" r="r" b="b"/>
              <a:pathLst>
                <a:path w="2010" h="857" extrusionOk="0">
                  <a:moveTo>
                    <a:pt x="1691" y="0"/>
                  </a:moveTo>
                  <a:cubicBezTo>
                    <a:pt x="1253" y="219"/>
                    <a:pt x="696" y="0"/>
                    <a:pt x="279" y="358"/>
                  </a:cubicBezTo>
                  <a:cubicBezTo>
                    <a:pt x="159" y="497"/>
                    <a:pt x="0" y="617"/>
                    <a:pt x="100" y="856"/>
                  </a:cubicBezTo>
                  <a:cubicBezTo>
                    <a:pt x="183" y="856"/>
                    <a:pt x="266" y="856"/>
                    <a:pt x="348" y="856"/>
                  </a:cubicBezTo>
                  <a:cubicBezTo>
                    <a:pt x="676" y="856"/>
                    <a:pt x="995" y="844"/>
                    <a:pt x="1313" y="716"/>
                  </a:cubicBezTo>
                  <a:cubicBezTo>
                    <a:pt x="1313" y="696"/>
                    <a:pt x="1333" y="676"/>
                    <a:pt x="1373" y="657"/>
                  </a:cubicBezTo>
                  <a:cubicBezTo>
                    <a:pt x="1388" y="633"/>
                    <a:pt x="1407" y="622"/>
                    <a:pt x="1425" y="622"/>
                  </a:cubicBezTo>
                  <a:cubicBezTo>
                    <a:pt x="1453" y="622"/>
                    <a:pt x="1480" y="648"/>
                    <a:pt x="1492" y="696"/>
                  </a:cubicBezTo>
                  <a:cubicBezTo>
                    <a:pt x="1890" y="676"/>
                    <a:pt x="2009" y="497"/>
                    <a:pt x="1870" y="119"/>
                  </a:cubicBezTo>
                  <a:cubicBezTo>
                    <a:pt x="1810" y="80"/>
                    <a:pt x="1751" y="60"/>
                    <a:pt x="16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
            <p:cNvSpPr/>
            <p:nvPr/>
          </p:nvSpPr>
          <p:spPr>
            <a:xfrm>
              <a:off x="2965800" y="745875"/>
              <a:ext cx="45275" cy="31350"/>
            </a:xfrm>
            <a:custGeom>
              <a:avLst/>
              <a:gdLst/>
              <a:ahLst/>
              <a:cxnLst/>
              <a:rect l="l" t="t" r="r" b="b"/>
              <a:pathLst>
                <a:path w="1811" h="1254" extrusionOk="0">
                  <a:moveTo>
                    <a:pt x="378" y="0"/>
                  </a:moveTo>
                  <a:cubicBezTo>
                    <a:pt x="378" y="279"/>
                    <a:pt x="239" y="478"/>
                    <a:pt x="0" y="577"/>
                  </a:cubicBezTo>
                  <a:cubicBezTo>
                    <a:pt x="90" y="631"/>
                    <a:pt x="168" y="653"/>
                    <a:pt x="244" y="653"/>
                  </a:cubicBezTo>
                  <a:cubicBezTo>
                    <a:pt x="337" y="653"/>
                    <a:pt x="428" y="621"/>
                    <a:pt x="537" y="577"/>
                  </a:cubicBezTo>
                  <a:cubicBezTo>
                    <a:pt x="733" y="468"/>
                    <a:pt x="858" y="407"/>
                    <a:pt x="950" y="407"/>
                  </a:cubicBezTo>
                  <a:cubicBezTo>
                    <a:pt x="1091" y="407"/>
                    <a:pt x="1153" y="550"/>
                    <a:pt x="1273" y="876"/>
                  </a:cubicBezTo>
                  <a:cubicBezTo>
                    <a:pt x="1313" y="995"/>
                    <a:pt x="1393" y="1134"/>
                    <a:pt x="1432" y="1254"/>
                  </a:cubicBezTo>
                  <a:cubicBezTo>
                    <a:pt x="1810" y="1134"/>
                    <a:pt x="1790" y="836"/>
                    <a:pt x="1711" y="557"/>
                  </a:cubicBezTo>
                  <a:cubicBezTo>
                    <a:pt x="1631" y="279"/>
                    <a:pt x="1492" y="40"/>
                    <a:pt x="11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
            <p:cNvSpPr/>
            <p:nvPr/>
          </p:nvSpPr>
          <p:spPr>
            <a:xfrm>
              <a:off x="2738025" y="794600"/>
              <a:ext cx="69150" cy="17950"/>
            </a:xfrm>
            <a:custGeom>
              <a:avLst/>
              <a:gdLst/>
              <a:ahLst/>
              <a:cxnLst/>
              <a:rect l="l" t="t" r="r" b="b"/>
              <a:pathLst>
                <a:path w="2766" h="718" extrusionOk="0">
                  <a:moveTo>
                    <a:pt x="2547" y="1"/>
                  </a:moveTo>
                  <a:cubicBezTo>
                    <a:pt x="1731" y="160"/>
                    <a:pt x="935" y="339"/>
                    <a:pt x="100" y="518"/>
                  </a:cubicBezTo>
                  <a:cubicBezTo>
                    <a:pt x="0" y="578"/>
                    <a:pt x="0" y="618"/>
                    <a:pt x="140" y="717"/>
                  </a:cubicBezTo>
                  <a:lnTo>
                    <a:pt x="796" y="717"/>
                  </a:lnTo>
                  <a:cubicBezTo>
                    <a:pt x="880" y="633"/>
                    <a:pt x="979" y="616"/>
                    <a:pt x="1081" y="616"/>
                  </a:cubicBezTo>
                  <a:cubicBezTo>
                    <a:pt x="1146" y="616"/>
                    <a:pt x="1213" y="623"/>
                    <a:pt x="1278" y="623"/>
                  </a:cubicBezTo>
                  <a:cubicBezTo>
                    <a:pt x="1353" y="623"/>
                    <a:pt x="1425" y="614"/>
                    <a:pt x="1492" y="578"/>
                  </a:cubicBezTo>
                  <a:cubicBezTo>
                    <a:pt x="1552" y="538"/>
                    <a:pt x="1631" y="538"/>
                    <a:pt x="1671" y="538"/>
                  </a:cubicBezTo>
                  <a:cubicBezTo>
                    <a:pt x="1990" y="279"/>
                    <a:pt x="2447" y="478"/>
                    <a:pt x="2765" y="220"/>
                  </a:cubicBezTo>
                  <a:cubicBezTo>
                    <a:pt x="2745" y="100"/>
                    <a:pt x="2626" y="81"/>
                    <a:pt x="25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
            <p:cNvSpPr/>
            <p:nvPr/>
          </p:nvSpPr>
          <p:spPr>
            <a:xfrm>
              <a:off x="2965300" y="810800"/>
              <a:ext cx="12450" cy="69375"/>
            </a:xfrm>
            <a:custGeom>
              <a:avLst/>
              <a:gdLst/>
              <a:ahLst/>
              <a:cxnLst/>
              <a:rect l="l" t="t" r="r" b="b"/>
              <a:pathLst>
                <a:path w="498" h="2775" extrusionOk="0">
                  <a:moveTo>
                    <a:pt x="271" y="1"/>
                  </a:moveTo>
                  <a:cubicBezTo>
                    <a:pt x="224" y="1"/>
                    <a:pt x="157" y="21"/>
                    <a:pt x="60" y="69"/>
                  </a:cubicBezTo>
                  <a:cubicBezTo>
                    <a:pt x="0" y="765"/>
                    <a:pt x="20" y="1442"/>
                    <a:pt x="60" y="2118"/>
                  </a:cubicBezTo>
                  <a:cubicBezTo>
                    <a:pt x="239" y="2277"/>
                    <a:pt x="219" y="2536"/>
                    <a:pt x="239" y="2775"/>
                  </a:cubicBezTo>
                  <a:cubicBezTo>
                    <a:pt x="498" y="2536"/>
                    <a:pt x="299" y="2198"/>
                    <a:pt x="398" y="1939"/>
                  </a:cubicBezTo>
                  <a:cubicBezTo>
                    <a:pt x="418" y="1879"/>
                    <a:pt x="398" y="1840"/>
                    <a:pt x="358" y="1780"/>
                  </a:cubicBezTo>
                  <a:cubicBezTo>
                    <a:pt x="239" y="1382"/>
                    <a:pt x="239" y="964"/>
                    <a:pt x="358" y="566"/>
                  </a:cubicBezTo>
                  <a:cubicBezTo>
                    <a:pt x="398" y="487"/>
                    <a:pt x="398" y="447"/>
                    <a:pt x="398" y="387"/>
                  </a:cubicBezTo>
                  <a:cubicBezTo>
                    <a:pt x="319" y="308"/>
                    <a:pt x="455" y="1"/>
                    <a:pt x="27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
            <p:cNvSpPr/>
            <p:nvPr/>
          </p:nvSpPr>
          <p:spPr>
            <a:xfrm>
              <a:off x="2896175" y="750850"/>
              <a:ext cx="40300" cy="24100"/>
            </a:xfrm>
            <a:custGeom>
              <a:avLst/>
              <a:gdLst/>
              <a:ahLst/>
              <a:cxnLst/>
              <a:rect l="l" t="t" r="r" b="b"/>
              <a:pathLst>
                <a:path w="1612" h="964" extrusionOk="0">
                  <a:moveTo>
                    <a:pt x="1592" y="0"/>
                  </a:moveTo>
                  <a:cubicBezTo>
                    <a:pt x="1532" y="0"/>
                    <a:pt x="1472" y="0"/>
                    <a:pt x="1413" y="40"/>
                  </a:cubicBezTo>
                  <a:cubicBezTo>
                    <a:pt x="1413" y="60"/>
                    <a:pt x="1413" y="60"/>
                    <a:pt x="1353" y="80"/>
                  </a:cubicBezTo>
                  <a:cubicBezTo>
                    <a:pt x="1313" y="80"/>
                    <a:pt x="1293" y="80"/>
                    <a:pt x="1234" y="40"/>
                  </a:cubicBezTo>
                  <a:lnTo>
                    <a:pt x="1074" y="40"/>
                  </a:lnTo>
                  <a:cubicBezTo>
                    <a:pt x="597" y="140"/>
                    <a:pt x="159" y="279"/>
                    <a:pt x="0" y="776"/>
                  </a:cubicBezTo>
                  <a:cubicBezTo>
                    <a:pt x="44" y="917"/>
                    <a:pt x="105" y="964"/>
                    <a:pt x="181" y="964"/>
                  </a:cubicBezTo>
                  <a:cubicBezTo>
                    <a:pt x="244" y="964"/>
                    <a:pt x="317" y="932"/>
                    <a:pt x="398" y="896"/>
                  </a:cubicBezTo>
                  <a:cubicBezTo>
                    <a:pt x="736" y="776"/>
                    <a:pt x="1094" y="697"/>
                    <a:pt x="1413" y="498"/>
                  </a:cubicBezTo>
                  <a:cubicBezTo>
                    <a:pt x="1492" y="358"/>
                    <a:pt x="1611" y="199"/>
                    <a:pt x="15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
            <p:cNvSpPr/>
            <p:nvPr/>
          </p:nvSpPr>
          <p:spPr>
            <a:xfrm>
              <a:off x="2801175" y="784550"/>
              <a:ext cx="40800" cy="15550"/>
            </a:xfrm>
            <a:custGeom>
              <a:avLst/>
              <a:gdLst/>
              <a:ahLst/>
              <a:cxnLst/>
              <a:rect l="l" t="t" r="r" b="b"/>
              <a:pathLst>
                <a:path w="1632" h="622" extrusionOk="0">
                  <a:moveTo>
                    <a:pt x="1396" y="0"/>
                  </a:moveTo>
                  <a:cubicBezTo>
                    <a:pt x="1333" y="0"/>
                    <a:pt x="1274" y="15"/>
                    <a:pt x="1214" y="45"/>
                  </a:cubicBezTo>
                  <a:cubicBezTo>
                    <a:pt x="816" y="144"/>
                    <a:pt x="399" y="284"/>
                    <a:pt x="1" y="403"/>
                  </a:cubicBezTo>
                  <a:lnTo>
                    <a:pt x="219" y="622"/>
                  </a:lnTo>
                  <a:cubicBezTo>
                    <a:pt x="697" y="542"/>
                    <a:pt x="1135" y="502"/>
                    <a:pt x="1552" y="304"/>
                  </a:cubicBezTo>
                  <a:cubicBezTo>
                    <a:pt x="1632" y="224"/>
                    <a:pt x="1632" y="144"/>
                    <a:pt x="1592" y="45"/>
                  </a:cubicBezTo>
                  <a:cubicBezTo>
                    <a:pt x="1522" y="15"/>
                    <a:pt x="1458" y="0"/>
                    <a:pt x="13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
            <p:cNvSpPr/>
            <p:nvPr/>
          </p:nvSpPr>
          <p:spPr>
            <a:xfrm>
              <a:off x="2870800" y="767250"/>
              <a:ext cx="35350" cy="16275"/>
            </a:xfrm>
            <a:custGeom>
              <a:avLst/>
              <a:gdLst/>
              <a:ahLst/>
              <a:cxnLst/>
              <a:rect l="l" t="t" r="r" b="b"/>
              <a:pathLst>
                <a:path w="1414" h="651" extrusionOk="0">
                  <a:moveTo>
                    <a:pt x="896" y="1"/>
                  </a:moveTo>
                  <a:cubicBezTo>
                    <a:pt x="717" y="21"/>
                    <a:pt x="597" y="100"/>
                    <a:pt x="498" y="220"/>
                  </a:cubicBezTo>
                  <a:cubicBezTo>
                    <a:pt x="319" y="279"/>
                    <a:pt x="160" y="339"/>
                    <a:pt x="1" y="419"/>
                  </a:cubicBezTo>
                  <a:cubicBezTo>
                    <a:pt x="1" y="592"/>
                    <a:pt x="54" y="651"/>
                    <a:pt x="134" y="651"/>
                  </a:cubicBezTo>
                  <a:cubicBezTo>
                    <a:pt x="192" y="651"/>
                    <a:pt x="264" y="620"/>
                    <a:pt x="339" y="578"/>
                  </a:cubicBezTo>
                  <a:cubicBezTo>
                    <a:pt x="458" y="578"/>
                    <a:pt x="558" y="538"/>
                    <a:pt x="657" y="538"/>
                  </a:cubicBezTo>
                  <a:cubicBezTo>
                    <a:pt x="796" y="478"/>
                    <a:pt x="936" y="498"/>
                    <a:pt x="1035" y="399"/>
                  </a:cubicBezTo>
                  <a:cubicBezTo>
                    <a:pt x="1194" y="379"/>
                    <a:pt x="1314" y="319"/>
                    <a:pt x="1413" y="220"/>
                  </a:cubicBezTo>
                  <a:cubicBezTo>
                    <a:pt x="1294" y="180"/>
                    <a:pt x="1194" y="140"/>
                    <a:pt x="1055" y="100"/>
                  </a:cubicBezTo>
                  <a:cubicBezTo>
                    <a:pt x="1035" y="21"/>
                    <a:pt x="995" y="1"/>
                    <a:pt x="8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
            <p:cNvSpPr/>
            <p:nvPr/>
          </p:nvSpPr>
          <p:spPr>
            <a:xfrm>
              <a:off x="2974250" y="774150"/>
              <a:ext cx="17425" cy="16000"/>
            </a:xfrm>
            <a:custGeom>
              <a:avLst/>
              <a:gdLst/>
              <a:ahLst/>
              <a:cxnLst/>
              <a:rect l="l" t="t" r="r" b="b"/>
              <a:pathLst>
                <a:path w="697" h="640" extrusionOk="0">
                  <a:moveTo>
                    <a:pt x="444" y="1"/>
                  </a:moveTo>
                  <a:cubicBezTo>
                    <a:pt x="346" y="1"/>
                    <a:pt x="229" y="68"/>
                    <a:pt x="124" y="68"/>
                  </a:cubicBezTo>
                  <a:cubicBezTo>
                    <a:pt x="109" y="68"/>
                    <a:pt x="94" y="66"/>
                    <a:pt x="80" y="63"/>
                  </a:cubicBezTo>
                  <a:cubicBezTo>
                    <a:pt x="60" y="63"/>
                    <a:pt x="40" y="103"/>
                    <a:pt x="0" y="103"/>
                  </a:cubicBezTo>
                  <a:cubicBezTo>
                    <a:pt x="40" y="361"/>
                    <a:pt x="0" y="620"/>
                    <a:pt x="378" y="640"/>
                  </a:cubicBezTo>
                  <a:cubicBezTo>
                    <a:pt x="557" y="521"/>
                    <a:pt x="697" y="342"/>
                    <a:pt x="597" y="123"/>
                  </a:cubicBezTo>
                  <a:cubicBezTo>
                    <a:pt x="561" y="29"/>
                    <a:pt x="507" y="1"/>
                    <a:pt x="44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
            <p:cNvSpPr/>
            <p:nvPr/>
          </p:nvSpPr>
          <p:spPr>
            <a:xfrm>
              <a:off x="2853400" y="777700"/>
              <a:ext cx="25875" cy="9550"/>
            </a:xfrm>
            <a:custGeom>
              <a:avLst/>
              <a:gdLst/>
              <a:ahLst/>
              <a:cxnLst/>
              <a:rect l="l" t="t" r="r" b="b"/>
              <a:pathLst>
                <a:path w="1035" h="382" extrusionOk="0">
                  <a:moveTo>
                    <a:pt x="697" y="1"/>
                  </a:moveTo>
                  <a:cubicBezTo>
                    <a:pt x="458" y="60"/>
                    <a:pt x="239" y="120"/>
                    <a:pt x="0" y="160"/>
                  </a:cubicBezTo>
                  <a:cubicBezTo>
                    <a:pt x="0" y="332"/>
                    <a:pt x="59" y="382"/>
                    <a:pt x="138" y="382"/>
                  </a:cubicBezTo>
                  <a:cubicBezTo>
                    <a:pt x="204" y="382"/>
                    <a:pt x="286" y="346"/>
                    <a:pt x="358" y="319"/>
                  </a:cubicBezTo>
                  <a:cubicBezTo>
                    <a:pt x="577" y="299"/>
                    <a:pt x="836" y="319"/>
                    <a:pt x="1035" y="160"/>
                  </a:cubicBezTo>
                  <a:cubicBezTo>
                    <a:pt x="915" y="160"/>
                    <a:pt x="756" y="120"/>
                    <a:pt x="6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
            <p:cNvSpPr/>
            <p:nvPr/>
          </p:nvSpPr>
          <p:spPr>
            <a:xfrm>
              <a:off x="2967275" y="824950"/>
              <a:ext cx="7000" cy="30350"/>
            </a:xfrm>
            <a:custGeom>
              <a:avLst/>
              <a:gdLst/>
              <a:ahLst/>
              <a:cxnLst/>
              <a:rect l="l" t="t" r="r" b="b"/>
              <a:pathLst>
                <a:path w="280" h="1214" extrusionOk="0">
                  <a:moveTo>
                    <a:pt x="279" y="0"/>
                  </a:moveTo>
                  <a:cubicBezTo>
                    <a:pt x="41" y="398"/>
                    <a:pt x="1" y="816"/>
                    <a:pt x="279" y="1214"/>
                  </a:cubicBezTo>
                  <a:lnTo>
                    <a:pt x="27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
            <p:cNvSpPr/>
            <p:nvPr/>
          </p:nvSpPr>
          <p:spPr>
            <a:xfrm>
              <a:off x="2839975" y="781675"/>
              <a:ext cx="22400" cy="9975"/>
            </a:xfrm>
            <a:custGeom>
              <a:avLst/>
              <a:gdLst/>
              <a:ahLst/>
              <a:cxnLst/>
              <a:rect l="l" t="t" r="r" b="b"/>
              <a:pathLst>
                <a:path w="896" h="399" extrusionOk="0">
                  <a:moveTo>
                    <a:pt x="199" y="1"/>
                  </a:moveTo>
                  <a:cubicBezTo>
                    <a:pt x="120" y="41"/>
                    <a:pt x="40" y="60"/>
                    <a:pt x="0" y="160"/>
                  </a:cubicBezTo>
                  <a:lnTo>
                    <a:pt x="0" y="399"/>
                  </a:lnTo>
                  <a:cubicBezTo>
                    <a:pt x="299" y="299"/>
                    <a:pt x="617" y="359"/>
                    <a:pt x="895" y="200"/>
                  </a:cubicBezTo>
                  <a:cubicBezTo>
                    <a:pt x="776" y="160"/>
                    <a:pt x="617" y="140"/>
                    <a:pt x="537" y="21"/>
                  </a:cubicBezTo>
                  <a:cubicBezTo>
                    <a:pt x="438" y="21"/>
                    <a:pt x="338" y="21"/>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
            <p:cNvSpPr/>
            <p:nvPr/>
          </p:nvSpPr>
          <p:spPr>
            <a:xfrm>
              <a:off x="2866325" y="798100"/>
              <a:ext cx="12450" cy="5975"/>
            </a:xfrm>
            <a:custGeom>
              <a:avLst/>
              <a:gdLst/>
              <a:ahLst/>
              <a:cxnLst/>
              <a:rect l="l" t="t" r="r" b="b"/>
              <a:pathLst>
                <a:path w="498" h="239" extrusionOk="0">
                  <a:moveTo>
                    <a:pt x="140" y="0"/>
                  </a:moveTo>
                  <a:cubicBezTo>
                    <a:pt x="100" y="0"/>
                    <a:pt x="40" y="40"/>
                    <a:pt x="1" y="60"/>
                  </a:cubicBezTo>
                  <a:lnTo>
                    <a:pt x="1" y="239"/>
                  </a:lnTo>
                  <a:cubicBezTo>
                    <a:pt x="180" y="199"/>
                    <a:pt x="319" y="199"/>
                    <a:pt x="498" y="179"/>
                  </a:cubicBezTo>
                  <a:cubicBezTo>
                    <a:pt x="418" y="40"/>
                    <a:pt x="279" y="40"/>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
            <p:cNvSpPr/>
            <p:nvPr/>
          </p:nvSpPr>
          <p:spPr>
            <a:xfrm>
              <a:off x="2887225" y="777075"/>
              <a:ext cx="9475" cy="3950"/>
            </a:xfrm>
            <a:custGeom>
              <a:avLst/>
              <a:gdLst/>
              <a:ahLst/>
              <a:cxnLst/>
              <a:rect l="l" t="t" r="r" b="b"/>
              <a:pathLst>
                <a:path w="379" h="158" extrusionOk="0">
                  <a:moveTo>
                    <a:pt x="304" y="1"/>
                  </a:moveTo>
                  <a:cubicBezTo>
                    <a:pt x="181" y="1"/>
                    <a:pt x="83" y="45"/>
                    <a:pt x="0" y="145"/>
                  </a:cubicBezTo>
                  <a:cubicBezTo>
                    <a:pt x="33" y="153"/>
                    <a:pt x="65" y="157"/>
                    <a:pt x="95" y="157"/>
                  </a:cubicBezTo>
                  <a:cubicBezTo>
                    <a:pt x="208" y="157"/>
                    <a:pt x="299" y="100"/>
                    <a:pt x="378" y="6"/>
                  </a:cubicBezTo>
                  <a:cubicBezTo>
                    <a:pt x="352" y="2"/>
                    <a:pt x="327" y="1"/>
                    <a:pt x="30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
            <p:cNvSpPr/>
            <p:nvPr/>
          </p:nvSpPr>
          <p:spPr>
            <a:xfrm>
              <a:off x="2965300" y="776975"/>
              <a:ext cx="5500" cy="3725"/>
            </a:xfrm>
            <a:custGeom>
              <a:avLst/>
              <a:gdLst/>
              <a:ahLst/>
              <a:cxnLst/>
              <a:rect l="l" t="t" r="r" b="b"/>
              <a:pathLst>
                <a:path w="220" h="149" extrusionOk="0">
                  <a:moveTo>
                    <a:pt x="151" y="1"/>
                  </a:moveTo>
                  <a:cubicBezTo>
                    <a:pt x="111" y="1"/>
                    <a:pt x="80" y="10"/>
                    <a:pt x="40" y="10"/>
                  </a:cubicBezTo>
                  <a:cubicBezTo>
                    <a:pt x="0" y="50"/>
                    <a:pt x="0" y="109"/>
                    <a:pt x="60" y="149"/>
                  </a:cubicBezTo>
                  <a:lnTo>
                    <a:pt x="219" y="10"/>
                  </a:lnTo>
                  <a:cubicBezTo>
                    <a:pt x="193" y="3"/>
                    <a:pt x="170" y="1"/>
                    <a:pt x="15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
            <p:cNvSpPr/>
            <p:nvPr/>
          </p:nvSpPr>
          <p:spPr>
            <a:xfrm>
              <a:off x="2961825" y="777200"/>
              <a:ext cx="4975" cy="3500"/>
            </a:xfrm>
            <a:custGeom>
              <a:avLst/>
              <a:gdLst/>
              <a:ahLst/>
              <a:cxnLst/>
              <a:rect l="l" t="t" r="r" b="b"/>
              <a:pathLst>
                <a:path w="199" h="140" extrusionOk="0">
                  <a:moveTo>
                    <a:pt x="179" y="1"/>
                  </a:moveTo>
                  <a:cubicBezTo>
                    <a:pt x="139" y="21"/>
                    <a:pt x="60" y="21"/>
                    <a:pt x="0" y="21"/>
                  </a:cubicBezTo>
                  <a:cubicBezTo>
                    <a:pt x="80" y="41"/>
                    <a:pt x="139" y="100"/>
                    <a:pt x="199" y="140"/>
                  </a:cubicBezTo>
                  <a:cubicBezTo>
                    <a:pt x="179" y="100"/>
                    <a:pt x="179" y="41"/>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
            <p:cNvSpPr/>
            <p:nvPr/>
          </p:nvSpPr>
          <p:spPr>
            <a:xfrm>
              <a:off x="2961825" y="757375"/>
              <a:ext cx="4500" cy="2950"/>
            </a:xfrm>
            <a:custGeom>
              <a:avLst/>
              <a:gdLst/>
              <a:ahLst/>
              <a:cxnLst/>
              <a:rect l="l" t="t" r="r" b="b"/>
              <a:pathLst>
                <a:path w="180" h="118" extrusionOk="0">
                  <a:moveTo>
                    <a:pt x="94" y="1"/>
                  </a:moveTo>
                  <a:cubicBezTo>
                    <a:pt x="61" y="1"/>
                    <a:pt x="34" y="49"/>
                    <a:pt x="0" y="117"/>
                  </a:cubicBezTo>
                  <a:cubicBezTo>
                    <a:pt x="60" y="117"/>
                    <a:pt x="99" y="117"/>
                    <a:pt x="179" y="97"/>
                  </a:cubicBezTo>
                  <a:cubicBezTo>
                    <a:pt x="145" y="29"/>
                    <a:pt x="118" y="1"/>
                    <a:pt x="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
            <p:cNvSpPr/>
            <p:nvPr/>
          </p:nvSpPr>
          <p:spPr>
            <a:xfrm>
              <a:off x="2993650" y="1999625"/>
              <a:ext cx="50250" cy="30100"/>
            </a:xfrm>
            <a:custGeom>
              <a:avLst/>
              <a:gdLst/>
              <a:ahLst/>
              <a:cxnLst/>
              <a:rect l="l" t="t" r="r" b="b"/>
              <a:pathLst>
                <a:path w="2010" h="1204" extrusionOk="0">
                  <a:moveTo>
                    <a:pt x="1771" y="0"/>
                  </a:moveTo>
                  <a:cubicBezTo>
                    <a:pt x="1611" y="0"/>
                    <a:pt x="1472" y="40"/>
                    <a:pt x="1313" y="80"/>
                  </a:cubicBezTo>
                  <a:lnTo>
                    <a:pt x="1094" y="159"/>
                  </a:lnTo>
                  <a:cubicBezTo>
                    <a:pt x="975" y="219"/>
                    <a:pt x="875" y="239"/>
                    <a:pt x="756" y="259"/>
                  </a:cubicBezTo>
                  <a:cubicBezTo>
                    <a:pt x="398" y="358"/>
                    <a:pt x="60" y="438"/>
                    <a:pt x="0" y="875"/>
                  </a:cubicBezTo>
                  <a:cubicBezTo>
                    <a:pt x="43" y="1091"/>
                    <a:pt x="139" y="1203"/>
                    <a:pt x="294" y="1203"/>
                  </a:cubicBezTo>
                  <a:cubicBezTo>
                    <a:pt x="353" y="1203"/>
                    <a:pt x="421" y="1187"/>
                    <a:pt x="497" y="1154"/>
                  </a:cubicBezTo>
                  <a:cubicBezTo>
                    <a:pt x="676" y="1134"/>
                    <a:pt x="816" y="1134"/>
                    <a:pt x="975" y="1114"/>
                  </a:cubicBezTo>
                  <a:cubicBezTo>
                    <a:pt x="975" y="1054"/>
                    <a:pt x="975" y="995"/>
                    <a:pt x="995" y="955"/>
                  </a:cubicBezTo>
                  <a:cubicBezTo>
                    <a:pt x="1087" y="839"/>
                    <a:pt x="1206" y="825"/>
                    <a:pt x="1325" y="825"/>
                  </a:cubicBezTo>
                  <a:cubicBezTo>
                    <a:pt x="1367" y="825"/>
                    <a:pt x="1408" y="826"/>
                    <a:pt x="1448" y="826"/>
                  </a:cubicBezTo>
                  <a:cubicBezTo>
                    <a:pt x="1491" y="826"/>
                    <a:pt x="1533" y="824"/>
                    <a:pt x="1572" y="816"/>
                  </a:cubicBezTo>
                  <a:cubicBezTo>
                    <a:pt x="1582" y="821"/>
                    <a:pt x="1594" y="823"/>
                    <a:pt x="1607" y="823"/>
                  </a:cubicBezTo>
                  <a:cubicBezTo>
                    <a:pt x="1641" y="823"/>
                    <a:pt x="1676" y="805"/>
                    <a:pt x="1691" y="776"/>
                  </a:cubicBezTo>
                  <a:cubicBezTo>
                    <a:pt x="1870" y="617"/>
                    <a:pt x="2009" y="438"/>
                    <a:pt x="1930" y="159"/>
                  </a:cubicBezTo>
                  <a:cubicBezTo>
                    <a:pt x="1910" y="80"/>
                    <a:pt x="1850" y="40"/>
                    <a:pt x="17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
            <p:cNvSpPr/>
            <p:nvPr/>
          </p:nvSpPr>
          <p:spPr>
            <a:xfrm>
              <a:off x="3035925" y="1998800"/>
              <a:ext cx="40025" cy="20225"/>
            </a:xfrm>
            <a:custGeom>
              <a:avLst/>
              <a:gdLst/>
              <a:ahLst/>
              <a:cxnLst/>
              <a:rect l="l" t="t" r="r" b="b"/>
              <a:pathLst>
                <a:path w="1601" h="809" extrusionOk="0">
                  <a:moveTo>
                    <a:pt x="1322" y="1"/>
                  </a:moveTo>
                  <a:cubicBezTo>
                    <a:pt x="1266" y="1"/>
                    <a:pt x="1208" y="8"/>
                    <a:pt x="1154" y="13"/>
                  </a:cubicBezTo>
                  <a:cubicBezTo>
                    <a:pt x="938" y="13"/>
                    <a:pt x="737" y="82"/>
                    <a:pt x="526" y="82"/>
                  </a:cubicBezTo>
                  <a:cubicBezTo>
                    <a:pt x="484" y="82"/>
                    <a:pt x="441" y="79"/>
                    <a:pt x="398" y="73"/>
                  </a:cubicBezTo>
                  <a:cubicBezTo>
                    <a:pt x="375" y="61"/>
                    <a:pt x="353" y="56"/>
                    <a:pt x="332" y="56"/>
                  </a:cubicBezTo>
                  <a:cubicBezTo>
                    <a:pt x="282" y="56"/>
                    <a:pt x="235" y="84"/>
                    <a:pt x="179" y="113"/>
                  </a:cubicBezTo>
                  <a:cubicBezTo>
                    <a:pt x="119" y="371"/>
                    <a:pt x="60" y="590"/>
                    <a:pt x="0" y="809"/>
                  </a:cubicBezTo>
                  <a:cubicBezTo>
                    <a:pt x="451" y="790"/>
                    <a:pt x="831" y="487"/>
                    <a:pt x="1308" y="487"/>
                  </a:cubicBezTo>
                  <a:cubicBezTo>
                    <a:pt x="1336" y="487"/>
                    <a:pt x="1364" y="488"/>
                    <a:pt x="1393" y="491"/>
                  </a:cubicBezTo>
                  <a:lnTo>
                    <a:pt x="1572" y="312"/>
                  </a:lnTo>
                  <a:cubicBezTo>
                    <a:pt x="1601" y="51"/>
                    <a:pt x="1471" y="1"/>
                    <a:pt x="132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
            <p:cNvSpPr/>
            <p:nvPr/>
          </p:nvSpPr>
          <p:spPr>
            <a:xfrm>
              <a:off x="3018500" y="2016950"/>
              <a:ext cx="14450" cy="6575"/>
            </a:xfrm>
            <a:custGeom>
              <a:avLst/>
              <a:gdLst/>
              <a:ahLst/>
              <a:cxnLst/>
              <a:rect l="l" t="t" r="r" b="b"/>
              <a:pathLst>
                <a:path w="578" h="263" extrusionOk="0">
                  <a:moveTo>
                    <a:pt x="269" y="0"/>
                  </a:moveTo>
                  <a:cubicBezTo>
                    <a:pt x="151" y="0"/>
                    <a:pt x="57" y="71"/>
                    <a:pt x="1" y="262"/>
                  </a:cubicBezTo>
                  <a:cubicBezTo>
                    <a:pt x="37" y="262"/>
                    <a:pt x="73" y="263"/>
                    <a:pt x="109" y="263"/>
                  </a:cubicBezTo>
                  <a:cubicBezTo>
                    <a:pt x="271" y="263"/>
                    <a:pt x="431" y="249"/>
                    <a:pt x="578" y="103"/>
                  </a:cubicBezTo>
                  <a:cubicBezTo>
                    <a:pt x="465" y="42"/>
                    <a:pt x="360" y="0"/>
                    <a:pt x="26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
            <p:cNvSpPr/>
            <p:nvPr/>
          </p:nvSpPr>
          <p:spPr>
            <a:xfrm>
              <a:off x="3111000" y="2015025"/>
              <a:ext cx="2525" cy="1525"/>
            </a:xfrm>
            <a:custGeom>
              <a:avLst/>
              <a:gdLst/>
              <a:ahLst/>
              <a:cxnLst/>
              <a:rect l="l" t="t" r="r" b="b"/>
              <a:pathLst>
                <a:path w="101" h="61" extrusionOk="0">
                  <a:moveTo>
                    <a:pt x="100" y="1"/>
                  </a:moveTo>
                  <a:lnTo>
                    <a:pt x="100" y="1"/>
                  </a:lnTo>
                  <a:cubicBezTo>
                    <a:pt x="41" y="21"/>
                    <a:pt x="1" y="41"/>
                    <a:pt x="60" y="60"/>
                  </a:cubicBezTo>
                  <a:cubicBezTo>
                    <a:pt x="80" y="60"/>
                    <a:pt x="80" y="21"/>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
            <p:cNvSpPr/>
            <p:nvPr/>
          </p:nvSpPr>
          <p:spPr>
            <a:xfrm>
              <a:off x="2090525" y="2127000"/>
              <a:ext cx="30350" cy="16850"/>
            </a:xfrm>
            <a:custGeom>
              <a:avLst/>
              <a:gdLst/>
              <a:ahLst/>
              <a:cxnLst/>
              <a:rect l="l" t="t" r="r" b="b"/>
              <a:pathLst>
                <a:path w="1214" h="674" extrusionOk="0">
                  <a:moveTo>
                    <a:pt x="615" y="0"/>
                  </a:moveTo>
                  <a:cubicBezTo>
                    <a:pt x="456" y="0"/>
                    <a:pt x="305" y="30"/>
                    <a:pt x="179" y="157"/>
                  </a:cubicBezTo>
                  <a:cubicBezTo>
                    <a:pt x="119" y="216"/>
                    <a:pt x="0" y="296"/>
                    <a:pt x="20" y="336"/>
                  </a:cubicBezTo>
                  <a:cubicBezTo>
                    <a:pt x="139" y="674"/>
                    <a:pt x="497" y="515"/>
                    <a:pt x="736" y="634"/>
                  </a:cubicBezTo>
                  <a:cubicBezTo>
                    <a:pt x="770" y="651"/>
                    <a:pt x="803" y="659"/>
                    <a:pt x="834" y="659"/>
                  </a:cubicBezTo>
                  <a:cubicBezTo>
                    <a:pt x="982" y="659"/>
                    <a:pt x="1091" y="484"/>
                    <a:pt x="1174" y="336"/>
                  </a:cubicBezTo>
                  <a:cubicBezTo>
                    <a:pt x="1213" y="256"/>
                    <a:pt x="1194" y="197"/>
                    <a:pt x="1114" y="117"/>
                  </a:cubicBezTo>
                  <a:cubicBezTo>
                    <a:pt x="1034" y="57"/>
                    <a:pt x="975" y="37"/>
                    <a:pt x="895" y="17"/>
                  </a:cubicBezTo>
                  <a:cubicBezTo>
                    <a:pt x="801" y="10"/>
                    <a:pt x="707" y="0"/>
                    <a:pt x="6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
            <p:cNvSpPr/>
            <p:nvPr/>
          </p:nvSpPr>
          <p:spPr>
            <a:xfrm>
              <a:off x="2071625" y="2127925"/>
              <a:ext cx="12450" cy="11025"/>
            </a:xfrm>
            <a:custGeom>
              <a:avLst/>
              <a:gdLst/>
              <a:ahLst/>
              <a:cxnLst/>
              <a:rect l="l" t="t" r="r" b="b"/>
              <a:pathLst>
                <a:path w="498" h="441" extrusionOk="0">
                  <a:moveTo>
                    <a:pt x="179" y="0"/>
                  </a:moveTo>
                  <a:cubicBezTo>
                    <a:pt x="139" y="120"/>
                    <a:pt x="0" y="219"/>
                    <a:pt x="139" y="378"/>
                  </a:cubicBezTo>
                  <a:cubicBezTo>
                    <a:pt x="171" y="421"/>
                    <a:pt x="209" y="441"/>
                    <a:pt x="249" y="441"/>
                  </a:cubicBezTo>
                  <a:cubicBezTo>
                    <a:pt x="284" y="441"/>
                    <a:pt x="321" y="426"/>
                    <a:pt x="358" y="398"/>
                  </a:cubicBezTo>
                  <a:cubicBezTo>
                    <a:pt x="497" y="279"/>
                    <a:pt x="378" y="160"/>
                    <a:pt x="358" y="20"/>
                  </a:cubicBezTo>
                  <a:cubicBezTo>
                    <a:pt x="298" y="20"/>
                    <a:pt x="239" y="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
            <p:cNvSpPr/>
            <p:nvPr/>
          </p:nvSpPr>
          <p:spPr>
            <a:xfrm>
              <a:off x="2123825" y="2136375"/>
              <a:ext cx="8975" cy="9475"/>
            </a:xfrm>
            <a:custGeom>
              <a:avLst/>
              <a:gdLst/>
              <a:ahLst/>
              <a:cxnLst/>
              <a:rect l="l" t="t" r="r" b="b"/>
              <a:pathLst>
                <a:path w="359" h="379" extrusionOk="0">
                  <a:moveTo>
                    <a:pt x="1" y="1"/>
                  </a:moveTo>
                  <a:cubicBezTo>
                    <a:pt x="1" y="140"/>
                    <a:pt x="41" y="279"/>
                    <a:pt x="160" y="379"/>
                  </a:cubicBezTo>
                  <a:lnTo>
                    <a:pt x="240" y="359"/>
                  </a:lnTo>
                  <a:cubicBezTo>
                    <a:pt x="299" y="299"/>
                    <a:pt x="339" y="259"/>
                    <a:pt x="339" y="219"/>
                  </a:cubicBezTo>
                  <a:cubicBezTo>
                    <a:pt x="359" y="160"/>
                    <a:pt x="359" y="100"/>
                    <a:pt x="359" y="60"/>
                  </a:cubicBezTo>
                  <a:cubicBezTo>
                    <a:pt x="259" y="40"/>
                    <a:pt x="140" y="40"/>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
            <p:cNvSpPr/>
            <p:nvPr/>
          </p:nvSpPr>
          <p:spPr>
            <a:xfrm>
              <a:off x="2127800" y="2143300"/>
              <a:ext cx="9475" cy="5525"/>
            </a:xfrm>
            <a:custGeom>
              <a:avLst/>
              <a:gdLst/>
              <a:ahLst/>
              <a:cxnLst/>
              <a:rect l="l" t="t" r="r" b="b"/>
              <a:pathLst>
                <a:path w="379" h="221" extrusionOk="0">
                  <a:moveTo>
                    <a:pt x="225" y="0"/>
                  </a:moveTo>
                  <a:cubicBezTo>
                    <a:pt x="167" y="0"/>
                    <a:pt x="97" y="24"/>
                    <a:pt x="21" y="62"/>
                  </a:cubicBezTo>
                  <a:lnTo>
                    <a:pt x="1" y="82"/>
                  </a:lnTo>
                  <a:cubicBezTo>
                    <a:pt x="1" y="102"/>
                    <a:pt x="21" y="161"/>
                    <a:pt x="21" y="201"/>
                  </a:cubicBezTo>
                  <a:cubicBezTo>
                    <a:pt x="140" y="201"/>
                    <a:pt x="240" y="221"/>
                    <a:pt x="379" y="221"/>
                  </a:cubicBezTo>
                  <a:cubicBezTo>
                    <a:pt x="379" y="61"/>
                    <a:pt x="318" y="0"/>
                    <a:pt x="22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
            <p:cNvSpPr/>
            <p:nvPr/>
          </p:nvSpPr>
          <p:spPr>
            <a:xfrm>
              <a:off x="1657350" y="2015525"/>
              <a:ext cx="34825" cy="67700"/>
            </a:xfrm>
            <a:custGeom>
              <a:avLst/>
              <a:gdLst/>
              <a:ahLst/>
              <a:cxnLst/>
              <a:rect l="l" t="t" r="r" b="b"/>
              <a:pathLst>
                <a:path w="1393" h="2708" extrusionOk="0">
                  <a:moveTo>
                    <a:pt x="398" y="1"/>
                  </a:moveTo>
                  <a:cubicBezTo>
                    <a:pt x="0" y="60"/>
                    <a:pt x="199" y="319"/>
                    <a:pt x="239" y="518"/>
                  </a:cubicBezTo>
                  <a:cubicBezTo>
                    <a:pt x="219" y="916"/>
                    <a:pt x="518" y="1194"/>
                    <a:pt x="637" y="1532"/>
                  </a:cubicBezTo>
                  <a:cubicBezTo>
                    <a:pt x="756" y="1851"/>
                    <a:pt x="1154" y="2209"/>
                    <a:pt x="756" y="2607"/>
                  </a:cubicBezTo>
                  <a:cubicBezTo>
                    <a:pt x="827" y="2677"/>
                    <a:pt x="888" y="2707"/>
                    <a:pt x="941" y="2707"/>
                  </a:cubicBezTo>
                  <a:cubicBezTo>
                    <a:pt x="1023" y="2707"/>
                    <a:pt x="1086" y="2636"/>
                    <a:pt x="1134" y="2527"/>
                  </a:cubicBezTo>
                  <a:cubicBezTo>
                    <a:pt x="1174" y="2408"/>
                    <a:pt x="1214" y="2308"/>
                    <a:pt x="1313" y="2229"/>
                  </a:cubicBezTo>
                  <a:cubicBezTo>
                    <a:pt x="1393" y="1990"/>
                    <a:pt x="1254" y="1791"/>
                    <a:pt x="1154" y="1592"/>
                  </a:cubicBezTo>
                  <a:cubicBezTo>
                    <a:pt x="916" y="1055"/>
                    <a:pt x="637" y="518"/>
                    <a:pt x="3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
            <p:cNvSpPr/>
            <p:nvPr/>
          </p:nvSpPr>
          <p:spPr>
            <a:xfrm>
              <a:off x="1509775" y="2013975"/>
              <a:ext cx="37200" cy="52825"/>
            </a:xfrm>
            <a:custGeom>
              <a:avLst/>
              <a:gdLst/>
              <a:ahLst/>
              <a:cxnLst/>
              <a:rect l="l" t="t" r="r" b="b"/>
              <a:pathLst>
                <a:path w="1488" h="2113" extrusionOk="0">
                  <a:moveTo>
                    <a:pt x="364" y="0"/>
                  </a:moveTo>
                  <a:cubicBezTo>
                    <a:pt x="113" y="0"/>
                    <a:pt x="0" y="107"/>
                    <a:pt x="55" y="381"/>
                  </a:cubicBezTo>
                  <a:cubicBezTo>
                    <a:pt x="75" y="799"/>
                    <a:pt x="194" y="1097"/>
                    <a:pt x="632" y="1336"/>
                  </a:cubicBezTo>
                  <a:cubicBezTo>
                    <a:pt x="970" y="1495"/>
                    <a:pt x="930" y="1694"/>
                    <a:pt x="572" y="1952"/>
                  </a:cubicBezTo>
                  <a:cubicBezTo>
                    <a:pt x="696" y="2068"/>
                    <a:pt x="816" y="2112"/>
                    <a:pt x="935" y="2112"/>
                  </a:cubicBezTo>
                  <a:cubicBezTo>
                    <a:pt x="1122" y="2112"/>
                    <a:pt x="1305" y="2002"/>
                    <a:pt x="1487" y="1893"/>
                  </a:cubicBezTo>
                  <a:cubicBezTo>
                    <a:pt x="1268" y="1197"/>
                    <a:pt x="652" y="719"/>
                    <a:pt x="433" y="3"/>
                  </a:cubicBezTo>
                  <a:cubicBezTo>
                    <a:pt x="409" y="1"/>
                    <a:pt x="386" y="0"/>
                    <a:pt x="36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
            <p:cNvSpPr/>
            <p:nvPr/>
          </p:nvSpPr>
          <p:spPr>
            <a:xfrm>
              <a:off x="1485775" y="2023975"/>
              <a:ext cx="25875" cy="38825"/>
            </a:xfrm>
            <a:custGeom>
              <a:avLst/>
              <a:gdLst/>
              <a:ahLst/>
              <a:cxnLst/>
              <a:rect l="l" t="t" r="r" b="b"/>
              <a:pathLst>
                <a:path w="1035" h="1553" extrusionOk="0">
                  <a:moveTo>
                    <a:pt x="140" y="1"/>
                  </a:moveTo>
                  <a:cubicBezTo>
                    <a:pt x="120" y="1"/>
                    <a:pt x="80" y="41"/>
                    <a:pt x="60" y="60"/>
                  </a:cubicBezTo>
                  <a:cubicBezTo>
                    <a:pt x="40" y="100"/>
                    <a:pt x="20" y="160"/>
                    <a:pt x="0" y="240"/>
                  </a:cubicBezTo>
                  <a:lnTo>
                    <a:pt x="0" y="339"/>
                  </a:lnTo>
                  <a:cubicBezTo>
                    <a:pt x="0" y="777"/>
                    <a:pt x="339" y="1095"/>
                    <a:pt x="458" y="1493"/>
                  </a:cubicBezTo>
                  <a:cubicBezTo>
                    <a:pt x="657" y="1513"/>
                    <a:pt x="836" y="1513"/>
                    <a:pt x="1035" y="1552"/>
                  </a:cubicBezTo>
                  <a:cubicBezTo>
                    <a:pt x="577" y="1135"/>
                    <a:pt x="637" y="399"/>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
            <p:cNvSpPr/>
            <p:nvPr/>
          </p:nvSpPr>
          <p:spPr>
            <a:xfrm>
              <a:off x="2861850" y="750550"/>
              <a:ext cx="61200" cy="19225"/>
            </a:xfrm>
            <a:custGeom>
              <a:avLst/>
              <a:gdLst/>
              <a:ahLst/>
              <a:cxnLst/>
              <a:rect l="l" t="t" r="r" b="b"/>
              <a:pathLst>
                <a:path w="2448" h="769" extrusionOk="0">
                  <a:moveTo>
                    <a:pt x="1543" y="1"/>
                  </a:moveTo>
                  <a:cubicBezTo>
                    <a:pt x="1027" y="1"/>
                    <a:pt x="518" y="14"/>
                    <a:pt x="1" y="52"/>
                  </a:cubicBezTo>
                  <a:lnTo>
                    <a:pt x="1" y="191"/>
                  </a:lnTo>
                  <a:cubicBezTo>
                    <a:pt x="279" y="390"/>
                    <a:pt x="697" y="211"/>
                    <a:pt x="876" y="589"/>
                  </a:cubicBezTo>
                  <a:cubicBezTo>
                    <a:pt x="932" y="653"/>
                    <a:pt x="1000" y="666"/>
                    <a:pt x="1072" y="666"/>
                  </a:cubicBezTo>
                  <a:cubicBezTo>
                    <a:pt x="1120" y="666"/>
                    <a:pt x="1170" y="660"/>
                    <a:pt x="1219" y="660"/>
                  </a:cubicBezTo>
                  <a:cubicBezTo>
                    <a:pt x="1280" y="660"/>
                    <a:pt x="1340" y="669"/>
                    <a:pt x="1393" y="709"/>
                  </a:cubicBezTo>
                  <a:lnTo>
                    <a:pt x="1413" y="768"/>
                  </a:lnTo>
                  <a:cubicBezTo>
                    <a:pt x="1851" y="649"/>
                    <a:pt x="2010" y="172"/>
                    <a:pt x="2447" y="12"/>
                  </a:cubicBezTo>
                  <a:cubicBezTo>
                    <a:pt x="2142" y="5"/>
                    <a:pt x="1841" y="1"/>
                    <a:pt x="154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
            <p:cNvSpPr/>
            <p:nvPr/>
          </p:nvSpPr>
          <p:spPr>
            <a:xfrm>
              <a:off x="2814100" y="754325"/>
              <a:ext cx="40825" cy="10250"/>
            </a:xfrm>
            <a:custGeom>
              <a:avLst/>
              <a:gdLst/>
              <a:ahLst/>
              <a:cxnLst/>
              <a:rect l="l" t="t" r="r" b="b"/>
              <a:pathLst>
                <a:path w="1633" h="410" extrusionOk="0">
                  <a:moveTo>
                    <a:pt x="279" y="1"/>
                  </a:moveTo>
                  <a:cubicBezTo>
                    <a:pt x="180" y="21"/>
                    <a:pt x="100" y="21"/>
                    <a:pt x="1" y="40"/>
                  </a:cubicBezTo>
                  <a:cubicBezTo>
                    <a:pt x="203" y="285"/>
                    <a:pt x="512" y="410"/>
                    <a:pt x="833" y="410"/>
                  </a:cubicBezTo>
                  <a:cubicBezTo>
                    <a:pt x="1112" y="410"/>
                    <a:pt x="1400" y="315"/>
                    <a:pt x="1632" y="120"/>
                  </a:cubicBezTo>
                  <a:cubicBezTo>
                    <a:pt x="1439" y="45"/>
                    <a:pt x="1246" y="29"/>
                    <a:pt x="1055" y="29"/>
                  </a:cubicBezTo>
                  <a:cubicBezTo>
                    <a:pt x="923" y="29"/>
                    <a:pt x="792" y="36"/>
                    <a:pt x="662" y="36"/>
                  </a:cubicBezTo>
                  <a:cubicBezTo>
                    <a:pt x="533" y="36"/>
                    <a:pt x="405" y="29"/>
                    <a:pt x="2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
            <p:cNvSpPr/>
            <p:nvPr/>
          </p:nvSpPr>
          <p:spPr>
            <a:xfrm>
              <a:off x="2861850" y="755100"/>
              <a:ext cx="24900" cy="11675"/>
            </a:xfrm>
            <a:custGeom>
              <a:avLst/>
              <a:gdLst/>
              <a:ahLst/>
              <a:cxnLst/>
              <a:rect l="l" t="t" r="r" b="b"/>
              <a:pathLst>
                <a:path w="996" h="467" extrusionOk="0">
                  <a:moveTo>
                    <a:pt x="518" y="1"/>
                  </a:moveTo>
                  <a:cubicBezTo>
                    <a:pt x="345" y="1"/>
                    <a:pt x="173" y="9"/>
                    <a:pt x="1" y="9"/>
                  </a:cubicBezTo>
                  <a:cubicBezTo>
                    <a:pt x="80" y="467"/>
                    <a:pt x="478" y="228"/>
                    <a:pt x="697" y="368"/>
                  </a:cubicBezTo>
                  <a:cubicBezTo>
                    <a:pt x="697" y="387"/>
                    <a:pt x="717" y="387"/>
                    <a:pt x="776" y="407"/>
                  </a:cubicBezTo>
                  <a:cubicBezTo>
                    <a:pt x="816" y="407"/>
                    <a:pt x="856" y="387"/>
                    <a:pt x="876" y="328"/>
                  </a:cubicBezTo>
                  <a:cubicBezTo>
                    <a:pt x="896" y="208"/>
                    <a:pt x="995" y="29"/>
                    <a:pt x="776" y="9"/>
                  </a:cubicBezTo>
                  <a:cubicBezTo>
                    <a:pt x="690" y="3"/>
                    <a:pt x="604" y="1"/>
                    <a:pt x="5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
            <p:cNvSpPr/>
            <p:nvPr/>
          </p:nvSpPr>
          <p:spPr>
            <a:xfrm>
              <a:off x="2776825" y="759750"/>
              <a:ext cx="15425" cy="8525"/>
            </a:xfrm>
            <a:custGeom>
              <a:avLst/>
              <a:gdLst/>
              <a:ahLst/>
              <a:cxnLst/>
              <a:rect l="l" t="t" r="r" b="b"/>
              <a:pathLst>
                <a:path w="617" h="341" extrusionOk="0">
                  <a:moveTo>
                    <a:pt x="261" y="1"/>
                  </a:moveTo>
                  <a:cubicBezTo>
                    <a:pt x="0" y="1"/>
                    <a:pt x="6" y="136"/>
                    <a:pt x="99" y="341"/>
                  </a:cubicBezTo>
                  <a:lnTo>
                    <a:pt x="438" y="341"/>
                  </a:lnTo>
                  <a:cubicBezTo>
                    <a:pt x="497" y="201"/>
                    <a:pt x="617" y="22"/>
                    <a:pt x="318" y="2"/>
                  </a:cubicBezTo>
                  <a:cubicBezTo>
                    <a:pt x="298" y="1"/>
                    <a:pt x="279" y="1"/>
                    <a:pt x="2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
            <p:cNvSpPr/>
            <p:nvPr/>
          </p:nvSpPr>
          <p:spPr>
            <a:xfrm>
              <a:off x="2878275" y="761800"/>
              <a:ext cx="17925" cy="10675"/>
            </a:xfrm>
            <a:custGeom>
              <a:avLst/>
              <a:gdLst/>
              <a:ahLst/>
              <a:cxnLst/>
              <a:rect l="l" t="t" r="r" b="b"/>
              <a:pathLst>
                <a:path w="717" h="427" extrusionOk="0">
                  <a:moveTo>
                    <a:pt x="199" y="60"/>
                  </a:moveTo>
                  <a:cubicBezTo>
                    <a:pt x="139" y="100"/>
                    <a:pt x="99" y="100"/>
                    <a:pt x="40" y="100"/>
                  </a:cubicBezTo>
                  <a:cubicBezTo>
                    <a:pt x="40" y="139"/>
                    <a:pt x="20" y="199"/>
                    <a:pt x="0" y="239"/>
                  </a:cubicBezTo>
                  <a:lnTo>
                    <a:pt x="159" y="418"/>
                  </a:lnTo>
                  <a:cubicBezTo>
                    <a:pt x="196" y="424"/>
                    <a:pt x="231" y="427"/>
                    <a:pt x="263" y="427"/>
                  </a:cubicBezTo>
                  <a:cubicBezTo>
                    <a:pt x="442" y="427"/>
                    <a:pt x="565" y="343"/>
                    <a:pt x="716" y="259"/>
                  </a:cubicBezTo>
                  <a:cubicBezTo>
                    <a:pt x="617" y="0"/>
                    <a:pt x="358" y="119"/>
                    <a:pt x="199" y="6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
            <p:cNvSpPr/>
            <p:nvPr/>
          </p:nvSpPr>
          <p:spPr>
            <a:xfrm>
              <a:off x="2633075" y="764275"/>
              <a:ext cx="16450" cy="9350"/>
            </a:xfrm>
            <a:custGeom>
              <a:avLst/>
              <a:gdLst/>
              <a:ahLst/>
              <a:cxnLst/>
              <a:rect l="l" t="t" r="r" b="b"/>
              <a:pathLst>
                <a:path w="658" h="374" extrusionOk="0">
                  <a:moveTo>
                    <a:pt x="120" y="1"/>
                  </a:moveTo>
                  <a:cubicBezTo>
                    <a:pt x="1" y="160"/>
                    <a:pt x="180" y="219"/>
                    <a:pt x="279" y="319"/>
                  </a:cubicBezTo>
                  <a:lnTo>
                    <a:pt x="319" y="359"/>
                  </a:lnTo>
                  <a:cubicBezTo>
                    <a:pt x="349" y="369"/>
                    <a:pt x="369" y="373"/>
                    <a:pt x="389" y="373"/>
                  </a:cubicBezTo>
                  <a:cubicBezTo>
                    <a:pt x="409" y="373"/>
                    <a:pt x="429" y="369"/>
                    <a:pt x="458" y="359"/>
                  </a:cubicBezTo>
                  <a:cubicBezTo>
                    <a:pt x="518" y="239"/>
                    <a:pt x="578" y="140"/>
                    <a:pt x="657" y="20"/>
                  </a:cubicBezTo>
                  <a:cubicBezTo>
                    <a:pt x="478" y="20"/>
                    <a:pt x="299" y="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
            <p:cNvSpPr/>
            <p:nvPr/>
          </p:nvSpPr>
          <p:spPr>
            <a:xfrm>
              <a:off x="2678850" y="764275"/>
              <a:ext cx="6475" cy="3125"/>
            </a:xfrm>
            <a:custGeom>
              <a:avLst/>
              <a:gdLst/>
              <a:ahLst/>
              <a:cxnLst/>
              <a:rect l="l" t="t" r="r" b="b"/>
              <a:pathLst>
                <a:path w="259" h="125" extrusionOk="0">
                  <a:moveTo>
                    <a:pt x="0" y="1"/>
                  </a:moveTo>
                  <a:lnTo>
                    <a:pt x="0" y="1"/>
                  </a:lnTo>
                  <a:cubicBezTo>
                    <a:pt x="56" y="28"/>
                    <a:pt x="92" y="125"/>
                    <a:pt x="157" y="125"/>
                  </a:cubicBezTo>
                  <a:cubicBezTo>
                    <a:pt x="185" y="125"/>
                    <a:pt x="217" y="108"/>
                    <a:pt x="259" y="60"/>
                  </a:cubicBezTo>
                  <a:cubicBezTo>
                    <a:pt x="159" y="40"/>
                    <a:pt x="80" y="20"/>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
            <p:cNvSpPr/>
            <p:nvPr/>
          </p:nvSpPr>
          <p:spPr>
            <a:xfrm>
              <a:off x="2700225" y="765275"/>
              <a:ext cx="3000" cy="2000"/>
            </a:xfrm>
            <a:custGeom>
              <a:avLst/>
              <a:gdLst/>
              <a:ahLst/>
              <a:cxnLst/>
              <a:rect l="l" t="t" r="r" b="b"/>
              <a:pathLst>
                <a:path w="120" h="80" extrusionOk="0">
                  <a:moveTo>
                    <a:pt x="80" y="0"/>
                  </a:moveTo>
                  <a:cubicBezTo>
                    <a:pt x="60" y="0"/>
                    <a:pt x="20" y="20"/>
                    <a:pt x="0" y="60"/>
                  </a:cubicBezTo>
                  <a:cubicBezTo>
                    <a:pt x="0" y="60"/>
                    <a:pt x="20" y="80"/>
                    <a:pt x="60" y="80"/>
                  </a:cubicBezTo>
                  <a:cubicBezTo>
                    <a:pt x="80" y="80"/>
                    <a:pt x="100" y="60"/>
                    <a:pt x="120" y="60"/>
                  </a:cubicBezTo>
                  <a:lnTo>
                    <a:pt x="8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
            <p:cNvSpPr/>
            <p:nvPr/>
          </p:nvSpPr>
          <p:spPr>
            <a:xfrm>
              <a:off x="2644025" y="773225"/>
              <a:ext cx="7000" cy="2125"/>
            </a:xfrm>
            <a:custGeom>
              <a:avLst/>
              <a:gdLst/>
              <a:ahLst/>
              <a:cxnLst/>
              <a:rect l="l" t="t" r="r" b="b"/>
              <a:pathLst>
                <a:path w="280" h="85" extrusionOk="0">
                  <a:moveTo>
                    <a:pt x="1" y="1"/>
                  </a:moveTo>
                  <a:cubicBezTo>
                    <a:pt x="53" y="61"/>
                    <a:pt x="93" y="84"/>
                    <a:pt x="131" y="84"/>
                  </a:cubicBezTo>
                  <a:cubicBezTo>
                    <a:pt x="179" y="84"/>
                    <a:pt x="223" y="46"/>
                    <a:pt x="2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
            <p:cNvSpPr/>
            <p:nvPr/>
          </p:nvSpPr>
          <p:spPr>
            <a:xfrm>
              <a:off x="2174550" y="2143700"/>
              <a:ext cx="72650" cy="22050"/>
            </a:xfrm>
            <a:custGeom>
              <a:avLst/>
              <a:gdLst/>
              <a:ahLst/>
              <a:cxnLst/>
              <a:rect l="l" t="t" r="r" b="b"/>
              <a:pathLst>
                <a:path w="2906" h="882" extrusionOk="0">
                  <a:moveTo>
                    <a:pt x="508" y="1"/>
                  </a:moveTo>
                  <a:cubicBezTo>
                    <a:pt x="364" y="1"/>
                    <a:pt x="220" y="26"/>
                    <a:pt x="80" y="66"/>
                  </a:cubicBezTo>
                  <a:lnTo>
                    <a:pt x="41" y="145"/>
                  </a:lnTo>
                  <a:cubicBezTo>
                    <a:pt x="1" y="245"/>
                    <a:pt x="41" y="364"/>
                    <a:pt x="21" y="463"/>
                  </a:cubicBezTo>
                  <a:cubicBezTo>
                    <a:pt x="339" y="682"/>
                    <a:pt x="777" y="523"/>
                    <a:pt x="1115" y="762"/>
                  </a:cubicBezTo>
                  <a:cubicBezTo>
                    <a:pt x="1433" y="762"/>
                    <a:pt x="1771" y="782"/>
                    <a:pt x="2109" y="782"/>
                  </a:cubicBezTo>
                  <a:cubicBezTo>
                    <a:pt x="2408" y="742"/>
                    <a:pt x="2806" y="881"/>
                    <a:pt x="2846" y="384"/>
                  </a:cubicBezTo>
                  <a:cubicBezTo>
                    <a:pt x="2905" y="324"/>
                    <a:pt x="2885" y="265"/>
                    <a:pt x="2806" y="265"/>
                  </a:cubicBezTo>
                  <a:cubicBezTo>
                    <a:pt x="2763" y="269"/>
                    <a:pt x="2721" y="272"/>
                    <a:pt x="2679" y="272"/>
                  </a:cubicBezTo>
                  <a:cubicBezTo>
                    <a:pt x="2544" y="272"/>
                    <a:pt x="2415" y="246"/>
                    <a:pt x="2308" y="185"/>
                  </a:cubicBezTo>
                  <a:cubicBezTo>
                    <a:pt x="2129" y="125"/>
                    <a:pt x="1911" y="165"/>
                    <a:pt x="1751" y="125"/>
                  </a:cubicBezTo>
                  <a:cubicBezTo>
                    <a:pt x="1741" y="135"/>
                    <a:pt x="1722" y="140"/>
                    <a:pt x="1702" y="140"/>
                  </a:cubicBezTo>
                  <a:cubicBezTo>
                    <a:pt x="1682" y="140"/>
                    <a:pt x="1662" y="135"/>
                    <a:pt x="1652" y="125"/>
                  </a:cubicBezTo>
                  <a:cubicBezTo>
                    <a:pt x="1612" y="145"/>
                    <a:pt x="1572" y="155"/>
                    <a:pt x="1533" y="155"/>
                  </a:cubicBezTo>
                  <a:cubicBezTo>
                    <a:pt x="1493" y="155"/>
                    <a:pt x="1453" y="145"/>
                    <a:pt x="1413" y="125"/>
                  </a:cubicBezTo>
                  <a:cubicBezTo>
                    <a:pt x="1342" y="134"/>
                    <a:pt x="1267" y="143"/>
                    <a:pt x="1193" y="143"/>
                  </a:cubicBezTo>
                  <a:cubicBezTo>
                    <a:pt x="1102" y="143"/>
                    <a:pt x="1013" y="129"/>
                    <a:pt x="936" y="86"/>
                  </a:cubicBezTo>
                  <a:cubicBezTo>
                    <a:pt x="797" y="26"/>
                    <a:pt x="652" y="1"/>
                    <a:pt x="50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
            <p:cNvSpPr/>
            <p:nvPr/>
          </p:nvSpPr>
          <p:spPr>
            <a:xfrm>
              <a:off x="2410775" y="2183125"/>
              <a:ext cx="21425" cy="15175"/>
            </a:xfrm>
            <a:custGeom>
              <a:avLst/>
              <a:gdLst/>
              <a:ahLst/>
              <a:cxnLst/>
              <a:rect l="l" t="t" r="r" b="b"/>
              <a:pathLst>
                <a:path w="857" h="607" extrusionOk="0">
                  <a:moveTo>
                    <a:pt x="558" y="0"/>
                  </a:moveTo>
                  <a:cubicBezTo>
                    <a:pt x="319" y="60"/>
                    <a:pt x="1" y="0"/>
                    <a:pt x="1" y="378"/>
                  </a:cubicBezTo>
                  <a:cubicBezTo>
                    <a:pt x="120" y="418"/>
                    <a:pt x="260" y="418"/>
                    <a:pt x="339" y="557"/>
                  </a:cubicBezTo>
                  <a:cubicBezTo>
                    <a:pt x="452" y="570"/>
                    <a:pt x="565" y="606"/>
                    <a:pt x="673" y="606"/>
                  </a:cubicBezTo>
                  <a:cubicBezTo>
                    <a:pt x="736" y="606"/>
                    <a:pt x="798" y="594"/>
                    <a:pt x="856" y="557"/>
                  </a:cubicBezTo>
                  <a:lnTo>
                    <a:pt x="856" y="60"/>
                  </a:lnTo>
                  <a:cubicBezTo>
                    <a:pt x="757" y="40"/>
                    <a:pt x="657" y="40"/>
                    <a:pt x="5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
            <p:cNvSpPr/>
            <p:nvPr/>
          </p:nvSpPr>
          <p:spPr>
            <a:xfrm>
              <a:off x="1173450" y="1501300"/>
              <a:ext cx="26900" cy="84075"/>
            </a:xfrm>
            <a:custGeom>
              <a:avLst/>
              <a:gdLst/>
              <a:ahLst/>
              <a:cxnLst/>
              <a:rect l="l" t="t" r="r" b="b"/>
              <a:pathLst>
                <a:path w="1076" h="3363" extrusionOk="0">
                  <a:moveTo>
                    <a:pt x="299" y="1"/>
                  </a:moveTo>
                  <a:cubicBezTo>
                    <a:pt x="1" y="816"/>
                    <a:pt x="200" y="1612"/>
                    <a:pt x="299" y="2447"/>
                  </a:cubicBezTo>
                  <a:cubicBezTo>
                    <a:pt x="558" y="2706"/>
                    <a:pt x="319" y="2766"/>
                    <a:pt x="120" y="2805"/>
                  </a:cubicBezTo>
                  <a:cubicBezTo>
                    <a:pt x="21" y="3044"/>
                    <a:pt x="180" y="3163"/>
                    <a:pt x="299" y="3303"/>
                  </a:cubicBezTo>
                  <a:cubicBezTo>
                    <a:pt x="399" y="3343"/>
                    <a:pt x="498" y="3343"/>
                    <a:pt x="598" y="3362"/>
                  </a:cubicBezTo>
                  <a:cubicBezTo>
                    <a:pt x="1075" y="3343"/>
                    <a:pt x="916" y="3044"/>
                    <a:pt x="856" y="2766"/>
                  </a:cubicBezTo>
                  <a:cubicBezTo>
                    <a:pt x="856" y="2487"/>
                    <a:pt x="856" y="2189"/>
                    <a:pt x="677" y="1950"/>
                  </a:cubicBezTo>
                  <a:cubicBezTo>
                    <a:pt x="339" y="1691"/>
                    <a:pt x="558" y="1313"/>
                    <a:pt x="478" y="955"/>
                  </a:cubicBezTo>
                  <a:cubicBezTo>
                    <a:pt x="419" y="657"/>
                    <a:pt x="598" y="279"/>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
            <p:cNvSpPr/>
            <p:nvPr/>
          </p:nvSpPr>
          <p:spPr>
            <a:xfrm>
              <a:off x="1262475" y="1394375"/>
              <a:ext cx="55725" cy="25400"/>
            </a:xfrm>
            <a:custGeom>
              <a:avLst/>
              <a:gdLst/>
              <a:ahLst/>
              <a:cxnLst/>
              <a:rect l="l" t="t" r="r" b="b"/>
              <a:pathLst>
                <a:path w="2229" h="1016" extrusionOk="0">
                  <a:moveTo>
                    <a:pt x="1632" y="1"/>
                  </a:moveTo>
                  <a:cubicBezTo>
                    <a:pt x="1532" y="120"/>
                    <a:pt x="1413" y="160"/>
                    <a:pt x="1274" y="160"/>
                  </a:cubicBezTo>
                  <a:cubicBezTo>
                    <a:pt x="1135" y="319"/>
                    <a:pt x="916" y="299"/>
                    <a:pt x="737" y="319"/>
                  </a:cubicBezTo>
                  <a:cubicBezTo>
                    <a:pt x="717" y="359"/>
                    <a:pt x="697" y="398"/>
                    <a:pt x="697" y="398"/>
                  </a:cubicBezTo>
                  <a:cubicBezTo>
                    <a:pt x="637" y="379"/>
                    <a:pt x="617" y="359"/>
                    <a:pt x="578" y="319"/>
                  </a:cubicBezTo>
                  <a:lnTo>
                    <a:pt x="399" y="319"/>
                  </a:lnTo>
                  <a:cubicBezTo>
                    <a:pt x="319" y="458"/>
                    <a:pt x="200" y="498"/>
                    <a:pt x="40" y="558"/>
                  </a:cubicBezTo>
                  <a:cubicBezTo>
                    <a:pt x="40" y="697"/>
                    <a:pt x="21" y="876"/>
                    <a:pt x="1" y="1015"/>
                  </a:cubicBezTo>
                  <a:cubicBezTo>
                    <a:pt x="418" y="717"/>
                    <a:pt x="975" y="856"/>
                    <a:pt x="1393" y="597"/>
                  </a:cubicBezTo>
                  <a:cubicBezTo>
                    <a:pt x="1397" y="595"/>
                    <a:pt x="1402" y="594"/>
                    <a:pt x="1408" y="594"/>
                  </a:cubicBezTo>
                  <a:cubicBezTo>
                    <a:pt x="1454" y="594"/>
                    <a:pt x="1541" y="661"/>
                    <a:pt x="1612" y="697"/>
                  </a:cubicBezTo>
                  <a:cubicBezTo>
                    <a:pt x="1831" y="558"/>
                    <a:pt x="2229" y="577"/>
                    <a:pt x="2129" y="160"/>
                  </a:cubicBezTo>
                  <a:cubicBezTo>
                    <a:pt x="1970" y="100"/>
                    <a:pt x="1811" y="60"/>
                    <a:pt x="163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
            <p:cNvSpPr/>
            <p:nvPr/>
          </p:nvSpPr>
          <p:spPr>
            <a:xfrm>
              <a:off x="1302275" y="1382425"/>
              <a:ext cx="36825" cy="32375"/>
            </a:xfrm>
            <a:custGeom>
              <a:avLst/>
              <a:gdLst/>
              <a:ahLst/>
              <a:cxnLst/>
              <a:rect l="l" t="t" r="r" b="b"/>
              <a:pathLst>
                <a:path w="1473" h="1295" extrusionOk="0">
                  <a:moveTo>
                    <a:pt x="1021" y="1"/>
                  </a:moveTo>
                  <a:cubicBezTo>
                    <a:pt x="916" y="1"/>
                    <a:pt x="802" y="44"/>
                    <a:pt x="676" y="140"/>
                  </a:cubicBezTo>
                  <a:cubicBezTo>
                    <a:pt x="736" y="300"/>
                    <a:pt x="716" y="479"/>
                    <a:pt x="537" y="598"/>
                  </a:cubicBezTo>
                  <a:cubicBezTo>
                    <a:pt x="478" y="876"/>
                    <a:pt x="139" y="896"/>
                    <a:pt x="20" y="1155"/>
                  </a:cubicBezTo>
                  <a:cubicBezTo>
                    <a:pt x="20" y="1195"/>
                    <a:pt x="20" y="1254"/>
                    <a:pt x="0" y="1294"/>
                  </a:cubicBezTo>
                  <a:cubicBezTo>
                    <a:pt x="617" y="1175"/>
                    <a:pt x="1034" y="757"/>
                    <a:pt x="1472" y="339"/>
                  </a:cubicBezTo>
                  <a:cubicBezTo>
                    <a:pt x="1347" y="127"/>
                    <a:pt x="1198" y="1"/>
                    <a:pt x="10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
            <p:cNvSpPr/>
            <p:nvPr/>
          </p:nvSpPr>
          <p:spPr>
            <a:xfrm>
              <a:off x="3096100" y="1562325"/>
              <a:ext cx="63175" cy="174725"/>
            </a:xfrm>
            <a:custGeom>
              <a:avLst/>
              <a:gdLst/>
              <a:ahLst/>
              <a:cxnLst/>
              <a:rect l="l" t="t" r="r" b="b"/>
              <a:pathLst>
                <a:path w="2527" h="6989" extrusionOk="0">
                  <a:moveTo>
                    <a:pt x="2029" y="1"/>
                  </a:moveTo>
                  <a:cubicBezTo>
                    <a:pt x="1876" y="1"/>
                    <a:pt x="1722" y="38"/>
                    <a:pt x="1572" y="66"/>
                  </a:cubicBezTo>
                  <a:cubicBezTo>
                    <a:pt x="1432" y="106"/>
                    <a:pt x="1293" y="106"/>
                    <a:pt x="1154" y="106"/>
                  </a:cubicBezTo>
                  <a:cubicBezTo>
                    <a:pt x="1118" y="108"/>
                    <a:pt x="1083" y="108"/>
                    <a:pt x="1046" y="108"/>
                  </a:cubicBezTo>
                  <a:cubicBezTo>
                    <a:pt x="935" y="108"/>
                    <a:pt x="821" y="102"/>
                    <a:pt x="708" y="102"/>
                  </a:cubicBezTo>
                  <a:cubicBezTo>
                    <a:pt x="445" y="102"/>
                    <a:pt x="190" y="136"/>
                    <a:pt x="0" y="364"/>
                  </a:cubicBezTo>
                  <a:cubicBezTo>
                    <a:pt x="40" y="703"/>
                    <a:pt x="298" y="663"/>
                    <a:pt x="497" y="703"/>
                  </a:cubicBezTo>
                  <a:cubicBezTo>
                    <a:pt x="696" y="742"/>
                    <a:pt x="855" y="802"/>
                    <a:pt x="875" y="1041"/>
                  </a:cubicBezTo>
                  <a:cubicBezTo>
                    <a:pt x="875" y="1200"/>
                    <a:pt x="895" y="1339"/>
                    <a:pt x="975" y="1498"/>
                  </a:cubicBezTo>
                  <a:cubicBezTo>
                    <a:pt x="975" y="2553"/>
                    <a:pt x="895" y="3587"/>
                    <a:pt x="239" y="4482"/>
                  </a:cubicBezTo>
                  <a:cubicBezTo>
                    <a:pt x="159" y="4741"/>
                    <a:pt x="159" y="5019"/>
                    <a:pt x="358" y="5238"/>
                  </a:cubicBezTo>
                  <a:cubicBezTo>
                    <a:pt x="385" y="5242"/>
                    <a:pt x="409" y="5243"/>
                    <a:pt x="430" y="5243"/>
                  </a:cubicBezTo>
                  <a:cubicBezTo>
                    <a:pt x="488" y="5243"/>
                    <a:pt x="527" y="5231"/>
                    <a:pt x="553" y="5212"/>
                  </a:cubicBezTo>
                  <a:lnTo>
                    <a:pt x="553" y="5212"/>
                  </a:lnTo>
                  <a:cubicBezTo>
                    <a:pt x="484" y="5559"/>
                    <a:pt x="448" y="5978"/>
                    <a:pt x="398" y="6412"/>
                  </a:cubicBezTo>
                  <a:cubicBezTo>
                    <a:pt x="378" y="6670"/>
                    <a:pt x="279" y="6969"/>
                    <a:pt x="696" y="6989"/>
                  </a:cubicBezTo>
                  <a:cubicBezTo>
                    <a:pt x="836" y="6710"/>
                    <a:pt x="855" y="6432"/>
                    <a:pt x="875" y="6173"/>
                  </a:cubicBezTo>
                  <a:cubicBezTo>
                    <a:pt x="895" y="5676"/>
                    <a:pt x="975" y="5198"/>
                    <a:pt x="1034" y="4701"/>
                  </a:cubicBezTo>
                  <a:cubicBezTo>
                    <a:pt x="1154" y="3488"/>
                    <a:pt x="1552" y="2294"/>
                    <a:pt x="1870" y="1061"/>
                  </a:cubicBezTo>
                  <a:cubicBezTo>
                    <a:pt x="1950" y="722"/>
                    <a:pt x="2148" y="364"/>
                    <a:pt x="2526" y="205"/>
                  </a:cubicBezTo>
                  <a:cubicBezTo>
                    <a:pt x="2369" y="47"/>
                    <a:pt x="2200" y="1"/>
                    <a:pt x="202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
            <p:cNvSpPr/>
            <p:nvPr/>
          </p:nvSpPr>
          <p:spPr>
            <a:xfrm>
              <a:off x="3129400" y="1541575"/>
              <a:ext cx="87550" cy="29875"/>
            </a:xfrm>
            <a:custGeom>
              <a:avLst/>
              <a:gdLst/>
              <a:ahLst/>
              <a:cxnLst/>
              <a:rect l="l" t="t" r="r" b="b"/>
              <a:pathLst>
                <a:path w="3502" h="1195" extrusionOk="0">
                  <a:moveTo>
                    <a:pt x="2925" y="1"/>
                  </a:moveTo>
                  <a:lnTo>
                    <a:pt x="2925" y="1"/>
                  </a:lnTo>
                  <a:cubicBezTo>
                    <a:pt x="2030" y="299"/>
                    <a:pt x="1055" y="140"/>
                    <a:pt x="200" y="498"/>
                  </a:cubicBezTo>
                  <a:cubicBezTo>
                    <a:pt x="120" y="578"/>
                    <a:pt x="41" y="637"/>
                    <a:pt x="21" y="737"/>
                  </a:cubicBezTo>
                  <a:cubicBezTo>
                    <a:pt x="1" y="956"/>
                    <a:pt x="120" y="1075"/>
                    <a:pt x="240" y="1194"/>
                  </a:cubicBezTo>
                  <a:cubicBezTo>
                    <a:pt x="460" y="1092"/>
                    <a:pt x="680" y="1032"/>
                    <a:pt x="909" y="1032"/>
                  </a:cubicBezTo>
                  <a:cubicBezTo>
                    <a:pt x="990" y="1032"/>
                    <a:pt x="1071" y="1040"/>
                    <a:pt x="1155" y="1055"/>
                  </a:cubicBezTo>
                  <a:cubicBezTo>
                    <a:pt x="1266" y="1059"/>
                    <a:pt x="1378" y="1061"/>
                    <a:pt x="1490" y="1061"/>
                  </a:cubicBezTo>
                  <a:cubicBezTo>
                    <a:pt x="1955" y="1061"/>
                    <a:pt x="2420" y="1020"/>
                    <a:pt x="2885" y="876"/>
                  </a:cubicBezTo>
                  <a:cubicBezTo>
                    <a:pt x="3502" y="478"/>
                    <a:pt x="3502" y="379"/>
                    <a:pt x="292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
            <p:cNvSpPr/>
            <p:nvPr/>
          </p:nvSpPr>
          <p:spPr>
            <a:xfrm>
              <a:off x="3165225" y="1511750"/>
              <a:ext cx="49250" cy="22225"/>
            </a:xfrm>
            <a:custGeom>
              <a:avLst/>
              <a:gdLst/>
              <a:ahLst/>
              <a:cxnLst/>
              <a:rect l="l" t="t" r="r" b="b"/>
              <a:pathLst>
                <a:path w="1970" h="889" extrusionOk="0">
                  <a:moveTo>
                    <a:pt x="1572" y="0"/>
                  </a:moveTo>
                  <a:cubicBezTo>
                    <a:pt x="1512" y="17"/>
                    <a:pt x="1451" y="22"/>
                    <a:pt x="1389" y="22"/>
                  </a:cubicBezTo>
                  <a:cubicBezTo>
                    <a:pt x="1291" y="22"/>
                    <a:pt x="1190" y="9"/>
                    <a:pt x="1091" y="9"/>
                  </a:cubicBezTo>
                  <a:cubicBezTo>
                    <a:pt x="960" y="9"/>
                    <a:pt x="832" y="32"/>
                    <a:pt x="716" y="140"/>
                  </a:cubicBezTo>
                  <a:lnTo>
                    <a:pt x="676" y="179"/>
                  </a:lnTo>
                  <a:cubicBezTo>
                    <a:pt x="671" y="185"/>
                    <a:pt x="663" y="187"/>
                    <a:pt x="653" y="187"/>
                  </a:cubicBezTo>
                  <a:cubicBezTo>
                    <a:pt x="627" y="187"/>
                    <a:pt x="592" y="169"/>
                    <a:pt x="577" y="140"/>
                  </a:cubicBezTo>
                  <a:cubicBezTo>
                    <a:pt x="497" y="159"/>
                    <a:pt x="418" y="159"/>
                    <a:pt x="358" y="179"/>
                  </a:cubicBezTo>
                  <a:cubicBezTo>
                    <a:pt x="80" y="358"/>
                    <a:pt x="0" y="577"/>
                    <a:pt x="219" y="856"/>
                  </a:cubicBezTo>
                  <a:cubicBezTo>
                    <a:pt x="266" y="879"/>
                    <a:pt x="312" y="889"/>
                    <a:pt x="363" y="889"/>
                  </a:cubicBezTo>
                  <a:cubicBezTo>
                    <a:pt x="399" y="889"/>
                    <a:pt x="436" y="884"/>
                    <a:pt x="478" y="876"/>
                  </a:cubicBezTo>
                  <a:cubicBezTo>
                    <a:pt x="756" y="697"/>
                    <a:pt x="1094" y="756"/>
                    <a:pt x="1393" y="677"/>
                  </a:cubicBezTo>
                  <a:cubicBezTo>
                    <a:pt x="1651" y="597"/>
                    <a:pt x="1969" y="577"/>
                    <a:pt x="1771" y="179"/>
                  </a:cubicBezTo>
                  <a:cubicBezTo>
                    <a:pt x="1691" y="140"/>
                    <a:pt x="1651" y="60"/>
                    <a:pt x="157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
            <p:cNvSpPr/>
            <p:nvPr/>
          </p:nvSpPr>
          <p:spPr>
            <a:xfrm>
              <a:off x="3197050" y="1525900"/>
              <a:ext cx="21900" cy="37600"/>
            </a:xfrm>
            <a:custGeom>
              <a:avLst/>
              <a:gdLst/>
              <a:ahLst/>
              <a:cxnLst/>
              <a:rect l="l" t="t" r="r" b="b"/>
              <a:pathLst>
                <a:path w="876" h="1504" extrusionOk="0">
                  <a:moveTo>
                    <a:pt x="453" y="1"/>
                  </a:moveTo>
                  <a:cubicBezTo>
                    <a:pt x="419" y="1"/>
                    <a:pt x="381" y="5"/>
                    <a:pt x="338" y="11"/>
                  </a:cubicBezTo>
                  <a:cubicBezTo>
                    <a:pt x="279" y="71"/>
                    <a:pt x="239" y="131"/>
                    <a:pt x="239" y="210"/>
                  </a:cubicBezTo>
                  <a:cubicBezTo>
                    <a:pt x="299" y="290"/>
                    <a:pt x="338" y="329"/>
                    <a:pt x="398" y="389"/>
                  </a:cubicBezTo>
                  <a:cubicBezTo>
                    <a:pt x="358" y="379"/>
                    <a:pt x="319" y="374"/>
                    <a:pt x="281" y="374"/>
                  </a:cubicBezTo>
                  <a:cubicBezTo>
                    <a:pt x="244" y="374"/>
                    <a:pt x="209" y="379"/>
                    <a:pt x="179" y="389"/>
                  </a:cubicBezTo>
                  <a:cubicBezTo>
                    <a:pt x="40" y="508"/>
                    <a:pt x="0" y="628"/>
                    <a:pt x="140" y="787"/>
                  </a:cubicBezTo>
                  <a:cubicBezTo>
                    <a:pt x="597" y="1006"/>
                    <a:pt x="597" y="1006"/>
                    <a:pt x="140" y="1503"/>
                  </a:cubicBezTo>
                  <a:cubicBezTo>
                    <a:pt x="836" y="1384"/>
                    <a:pt x="876" y="1364"/>
                    <a:pt x="796" y="727"/>
                  </a:cubicBezTo>
                  <a:cubicBezTo>
                    <a:pt x="756" y="508"/>
                    <a:pt x="716" y="310"/>
                    <a:pt x="677" y="91"/>
                  </a:cubicBezTo>
                  <a:cubicBezTo>
                    <a:pt x="594" y="22"/>
                    <a:pt x="531" y="1"/>
                    <a:pt x="45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
            <p:cNvSpPr/>
            <p:nvPr/>
          </p:nvSpPr>
          <p:spPr>
            <a:xfrm>
              <a:off x="3174175" y="1516225"/>
              <a:ext cx="40800" cy="19625"/>
            </a:xfrm>
            <a:custGeom>
              <a:avLst/>
              <a:gdLst/>
              <a:ahLst/>
              <a:cxnLst/>
              <a:rect l="l" t="t" r="r" b="b"/>
              <a:pathLst>
                <a:path w="1632" h="785" extrusionOk="0">
                  <a:moveTo>
                    <a:pt x="1393" y="0"/>
                  </a:moveTo>
                  <a:cubicBezTo>
                    <a:pt x="1343" y="261"/>
                    <a:pt x="1178" y="297"/>
                    <a:pt x="1002" y="297"/>
                  </a:cubicBezTo>
                  <a:cubicBezTo>
                    <a:pt x="934" y="297"/>
                    <a:pt x="865" y="292"/>
                    <a:pt x="801" y="292"/>
                  </a:cubicBezTo>
                  <a:cubicBezTo>
                    <a:pt x="764" y="292"/>
                    <a:pt x="729" y="293"/>
                    <a:pt x="696" y="299"/>
                  </a:cubicBezTo>
                  <a:cubicBezTo>
                    <a:pt x="627" y="314"/>
                    <a:pt x="552" y="315"/>
                    <a:pt x="479" y="315"/>
                  </a:cubicBezTo>
                  <a:cubicBezTo>
                    <a:pt x="464" y="315"/>
                    <a:pt x="449" y="315"/>
                    <a:pt x="435" y="315"/>
                  </a:cubicBezTo>
                  <a:cubicBezTo>
                    <a:pt x="230" y="315"/>
                    <a:pt x="42" y="325"/>
                    <a:pt x="0" y="617"/>
                  </a:cubicBezTo>
                  <a:cubicBezTo>
                    <a:pt x="156" y="738"/>
                    <a:pt x="307" y="785"/>
                    <a:pt x="454" y="785"/>
                  </a:cubicBezTo>
                  <a:cubicBezTo>
                    <a:pt x="719" y="785"/>
                    <a:pt x="971" y="631"/>
                    <a:pt x="1214" y="478"/>
                  </a:cubicBezTo>
                  <a:lnTo>
                    <a:pt x="1592" y="478"/>
                  </a:lnTo>
                  <a:cubicBezTo>
                    <a:pt x="1592" y="299"/>
                    <a:pt x="1631" y="100"/>
                    <a:pt x="139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
            <p:cNvSpPr/>
            <p:nvPr/>
          </p:nvSpPr>
          <p:spPr>
            <a:xfrm>
              <a:off x="2767350" y="971250"/>
              <a:ext cx="56725" cy="12250"/>
            </a:xfrm>
            <a:custGeom>
              <a:avLst/>
              <a:gdLst/>
              <a:ahLst/>
              <a:cxnLst/>
              <a:rect l="l" t="t" r="r" b="b"/>
              <a:pathLst>
                <a:path w="2269" h="490" extrusionOk="0">
                  <a:moveTo>
                    <a:pt x="2104" y="0"/>
                  </a:moveTo>
                  <a:cubicBezTo>
                    <a:pt x="2029" y="0"/>
                    <a:pt x="1938" y="28"/>
                    <a:pt x="1851" y="37"/>
                  </a:cubicBezTo>
                  <a:cubicBezTo>
                    <a:pt x="1592" y="76"/>
                    <a:pt x="1314" y="76"/>
                    <a:pt x="1075" y="96"/>
                  </a:cubicBezTo>
                  <a:cubicBezTo>
                    <a:pt x="1000" y="145"/>
                    <a:pt x="919" y="161"/>
                    <a:pt x="836" y="161"/>
                  </a:cubicBezTo>
                  <a:cubicBezTo>
                    <a:pt x="676" y="161"/>
                    <a:pt x="506" y="101"/>
                    <a:pt x="348" y="101"/>
                  </a:cubicBezTo>
                  <a:cubicBezTo>
                    <a:pt x="222" y="101"/>
                    <a:pt x="103" y="139"/>
                    <a:pt x="1" y="275"/>
                  </a:cubicBezTo>
                  <a:cubicBezTo>
                    <a:pt x="59" y="427"/>
                    <a:pt x="152" y="483"/>
                    <a:pt x="263" y="483"/>
                  </a:cubicBezTo>
                  <a:cubicBezTo>
                    <a:pt x="341" y="483"/>
                    <a:pt x="428" y="456"/>
                    <a:pt x="518" y="415"/>
                  </a:cubicBezTo>
                  <a:cubicBezTo>
                    <a:pt x="618" y="464"/>
                    <a:pt x="727" y="489"/>
                    <a:pt x="839" y="489"/>
                  </a:cubicBezTo>
                  <a:cubicBezTo>
                    <a:pt x="951" y="489"/>
                    <a:pt x="1065" y="464"/>
                    <a:pt x="1175" y="415"/>
                  </a:cubicBezTo>
                  <a:cubicBezTo>
                    <a:pt x="1254" y="395"/>
                    <a:pt x="1294" y="395"/>
                    <a:pt x="1374" y="395"/>
                  </a:cubicBezTo>
                  <a:cubicBezTo>
                    <a:pt x="1513" y="315"/>
                    <a:pt x="1692" y="335"/>
                    <a:pt x="1891" y="255"/>
                  </a:cubicBezTo>
                  <a:cubicBezTo>
                    <a:pt x="2010" y="236"/>
                    <a:pt x="2149" y="236"/>
                    <a:pt x="2269" y="236"/>
                  </a:cubicBezTo>
                  <a:cubicBezTo>
                    <a:pt x="2269" y="46"/>
                    <a:pt x="2200" y="0"/>
                    <a:pt x="210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
            <p:cNvSpPr/>
            <p:nvPr/>
          </p:nvSpPr>
          <p:spPr>
            <a:xfrm>
              <a:off x="2812125" y="966675"/>
              <a:ext cx="32350" cy="22425"/>
            </a:xfrm>
            <a:custGeom>
              <a:avLst/>
              <a:gdLst/>
              <a:ahLst/>
              <a:cxnLst/>
              <a:rect l="l" t="t" r="r" b="b"/>
              <a:pathLst>
                <a:path w="1294" h="897" extrusionOk="0">
                  <a:moveTo>
                    <a:pt x="895" y="21"/>
                  </a:moveTo>
                  <a:cubicBezTo>
                    <a:pt x="597" y="61"/>
                    <a:pt x="279" y="1"/>
                    <a:pt x="0" y="200"/>
                  </a:cubicBezTo>
                  <a:cubicBezTo>
                    <a:pt x="159" y="220"/>
                    <a:pt x="319" y="220"/>
                    <a:pt x="418" y="399"/>
                  </a:cubicBezTo>
                  <a:cubicBezTo>
                    <a:pt x="657" y="498"/>
                    <a:pt x="518" y="797"/>
                    <a:pt x="756" y="896"/>
                  </a:cubicBezTo>
                  <a:cubicBezTo>
                    <a:pt x="776" y="618"/>
                    <a:pt x="876" y="419"/>
                    <a:pt x="1075" y="220"/>
                  </a:cubicBezTo>
                  <a:cubicBezTo>
                    <a:pt x="1293" y="21"/>
                    <a:pt x="975" y="100"/>
                    <a:pt x="895" y="2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
            <p:cNvSpPr/>
            <p:nvPr/>
          </p:nvSpPr>
          <p:spPr>
            <a:xfrm>
              <a:off x="2761900" y="968550"/>
              <a:ext cx="30850" cy="8600"/>
            </a:xfrm>
            <a:custGeom>
              <a:avLst/>
              <a:gdLst/>
              <a:ahLst/>
              <a:cxnLst/>
              <a:rect l="l" t="t" r="r" b="b"/>
              <a:pathLst>
                <a:path w="1234" h="344" extrusionOk="0">
                  <a:moveTo>
                    <a:pt x="517" y="0"/>
                  </a:moveTo>
                  <a:cubicBezTo>
                    <a:pt x="448" y="0"/>
                    <a:pt x="378" y="5"/>
                    <a:pt x="318" y="25"/>
                  </a:cubicBezTo>
                  <a:cubicBezTo>
                    <a:pt x="159" y="85"/>
                    <a:pt x="0" y="145"/>
                    <a:pt x="159" y="344"/>
                  </a:cubicBezTo>
                  <a:cubicBezTo>
                    <a:pt x="256" y="317"/>
                    <a:pt x="355" y="310"/>
                    <a:pt x="455" y="310"/>
                  </a:cubicBezTo>
                  <a:cubicBezTo>
                    <a:pt x="552" y="310"/>
                    <a:pt x="649" y="316"/>
                    <a:pt x="745" y="316"/>
                  </a:cubicBezTo>
                  <a:cubicBezTo>
                    <a:pt x="917" y="316"/>
                    <a:pt x="1084" y="296"/>
                    <a:pt x="1233" y="184"/>
                  </a:cubicBezTo>
                  <a:cubicBezTo>
                    <a:pt x="1074" y="125"/>
                    <a:pt x="836" y="204"/>
                    <a:pt x="716" y="5"/>
                  </a:cubicBezTo>
                  <a:cubicBezTo>
                    <a:pt x="657" y="5"/>
                    <a:pt x="587" y="0"/>
                    <a:pt x="5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
            <p:cNvSpPr/>
            <p:nvPr/>
          </p:nvSpPr>
          <p:spPr>
            <a:xfrm>
              <a:off x="2787750" y="953750"/>
              <a:ext cx="18425" cy="10475"/>
            </a:xfrm>
            <a:custGeom>
              <a:avLst/>
              <a:gdLst/>
              <a:ahLst/>
              <a:cxnLst/>
              <a:rect l="l" t="t" r="r" b="b"/>
              <a:pathLst>
                <a:path w="737" h="419" extrusionOk="0">
                  <a:moveTo>
                    <a:pt x="677" y="21"/>
                  </a:moveTo>
                  <a:cubicBezTo>
                    <a:pt x="458" y="80"/>
                    <a:pt x="180" y="1"/>
                    <a:pt x="1" y="200"/>
                  </a:cubicBezTo>
                  <a:cubicBezTo>
                    <a:pt x="60" y="279"/>
                    <a:pt x="120" y="339"/>
                    <a:pt x="199" y="418"/>
                  </a:cubicBezTo>
                  <a:cubicBezTo>
                    <a:pt x="398" y="398"/>
                    <a:pt x="597" y="398"/>
                    <a:pt x="737" y="219"/>
                  </a:cubicBezTo>
                  <a:cubicBezTo>
                    <a:pt x="697" y="180"/>
                    <a:pt x="697" y="100"/>
                    <a:pt x="677" y="2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
            <p:cNvSpPr/>
            <p:nvPr/>
          </p:nvSpPr>
          <p:spPr>
            <a:xfrm>
              <a:off x="2809625" y="955650"/>
              <a:ext cx="9475" cy="3725"/>
            </a:xfrm>
            <a:custGeom>
              <a:avLst/>
              <a:gdLst/>
              <a:ahLst/>
              <a:cxnLst/>
              <a:rect l="l" t="t" r="r" b="b"/>
              <a:pathLst>
                <a:path w="379" h="149" extrusionOk="0">
                  <a:moveTo>
                    <a:pt x="259" y="1"/>
                  </a:moveTo>
                  <a:cubicBezTo>
                    <a:pt x="157" y="1"/>
                    <a:pt x="74" y="56"/>
                    <a:pt x="1" y="143"/>
                  </a:cubicBezTo>
                  <a:cubicBezTo>
                    <a:pt x="27" y="147"/>
                    <a:pt x="53" y="148"/>
                    <a:pt x="77" y="148"/>
                  </a:cubicBezTo>
                  <a:cubicBezTo>
                    <a:pt x="199" y="148"/>
                    <a:pt x="296" y="107"/>
                    <a:pt x="379" y="24"/>
                  </a:cubicBezTo>
                  <a:cubicBezTo>
                    <a:pt x="336" y="8"/>
                    <a:pt x="296" y="1"/>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
            <p:cNvSpPr/>
            <p:nvPr/>
          </p:nvSpPr>
          <p:spPr>
            <a:xfrm>
              <a:off x="1419625" y="1202900"/>
              <a:ext cx="189000" cy="39325"/>
            </a:xfrm>
            <a:custGeom>
              <a:avLst/>
              <a:gdLst/>
              <a:ahLst/>
              <a:cxnLst/>
              <a:rect l="l" t="t" r="r" b="b"/>
              <a:pathLst>
                <a:path w="7560" h="1573" extrusionOk="0">
                  <a:moveTo>
                    <a:pt x="200" y="1"/>
                  </a:moveTo>
                  <a:lnTo>
                    <a:pt x="200" y="1"/>
                  </a:lnTo>
                  <a:cubicBezTo>
                    <a:pt x="180" y="200"/>
                    <a:pt x="220" y="419"/>
                    <a:pt x="1" y="538"/>
                  </a:cubicBezTo>
                  <a:cubicBezTo>
                    <a:pt x="41" y="936"/>
                    <a:pt x="180" y="1294"/>
                    <a:pt x="617" y="1373"/>
                  </a:cubicBezTo>
                  <a:cubicBezTo>
                    <a:pt x="1095" y="1473"/>
                    <a:pt x="1592" y="1572"/>
                    <a:pt x="2070" y="1572"/>
                  </a:cubicBezTo>
                  <a:lnTo>
                    <a:pt x="7480" y="1572"/>
                  </a:lnTo>
                  <a:cubicBezTo>
                    <a:pt x="7540" y="1513"/>
                    <a:pt x="7560" y="1473"/>
                    <a:pt x="7540" y="1393"/>
                  </a:cubicBezTo>
                  <a:cubicBezTo>
                    <a:pt x="7480" y="1314"/>
                    <a:pt x="7441" y="1274"/>
                    <a:pt x="7381" y="1234"/>
                  </a:cubicBezTo>
                  <a:cubicBezTo>
                    <a:pt x="7281" y="1194"/>
                    <a:pt x="7242" y="1095"/>
                    <a:pt x="7182" y="1015"/>
                  </a:cubicBezTo>
                  <a:lnTo>
                    <a:pt x="7043" y="876"/>
                  </a:lnTo>
                  <a:cubicBezTo>
                    <a:pt x="6978" y="839"/>
                    <a:pt x="6921" y="823"/>
                    <a:pt x="6871" y="823"/>
                  </a:cubicBezTo>
                  <a:cubicBezTo>
                    <a:pt x="6706" y="823"/>
                    <a:pt x="6608" y="988"/>
                    <a:pt x="6486" y="1095"/>
                  </a:cubicBezTo>
                  <a:cubicBezTo>
                    <a:pt x="6268" y="1168"/>
                    <a:pt x="6051" y="1190"/>
                    <a:pt x="5832" y="1190"/>
                  </a:cubicBezTo>
                  <a:cubicBezTo>
                    <a:pt x="5484" y="1190"/>
                    <a:pt x="5133" y="1133"/>
                    <a:pt x="4776" y="1133"/>
                  </a:cubicBezTo>
                  <a:cubicBezTo>
                    <a:pt x="4756" y="1133"/>
                    <a:pt x="4735" y="1133"/>
                    <a:pt x="4715" y="1134"/>
                  </a:cubicBezTo>
                  <a:lnTo>
                    <a:pt x="4715" y="1134"/>
                  </a:lnTo>
                  <a:cubicBezTo>
                    <a:pt x="4802" y="1129"/>
                    <a:pt x="4888" y="1112"/>
                    <a:pt x="4974" y="1095"/>
                  </a:cubicBezTo>
                  <a:cubicBezTo>
                    <a:pt x="5114" y="1072"/>
                    <a:pt x="5267" y="1062"/>
                    <a:pt x="5422" y="1062"/>
                  </a:cubicBezTo>
                  <a:cubicBezTo>
                    <a:pt x="5532" y="1062"/>
                    <a:pt x="5643" y="1067"/>
                    <a:pt x="5750" y="1075"/>
                  </a:cubicBezTo>
                  <a:cubicBezTo>
                    <a:pt x="5869" y="1095"/>
                    <a:pt x="5969" y="1115"/>
                    <a:pt x="6088" y="1115"/>
                  </a:cubicBezTo>
                  <a:cubicBezTo>
                    <a:pt x="6167" y="1115"/>
                    <a:pt x="6247" y="1095"/>
                    <a:pt x="6307" y="1075"/>
                  </a:cubicBezTo>
                  <a:cubicBezTo>
                    <a:pt x="6406" y="996"/>
                    <a:pt x="6486" y="896"/>
                    <a:pt x="6486" y="777"/>
                  </a:cubicBezTo>
                  <a:cubicBezTo>
                    <a:pt x="6466" y="757"/>
                    <a:pt x="6466" y="697"/>
                    <a:pt x="6446" y="677"/>
                  </a:cubicBezTo>
                  <a:cubicBezTo>
                    <a:pt x="5987" y="713"/>
                    <a:pt x="5526" y="723"/>
                    <a:pt x="5064" y="723"/>
                  </a:cubicBezTo>
                  <a:cubicBezTo>
                    <a:pt x="4479" y="723"/>
                    <a:pt x="3894" y="707"/>
                    <a:pt x="3311" y="707"/>
                  </a:cubicBezTo>
                  <a:cubicBezTo>
                    <a:pt x="3076" y="707"/>
                    <a:pt x="2841" y="710"/>
                    <a:pt x="2607" y="717"/>
                  </a:cubicBezTo>
                  <a:cubicBezTo>
                    <a:pt x="2567" y="816"/>
                    <a:pt x="2448" y="916"/>
                    <a:pt x="2428" y="1095"/>
                  </a:cubicBezTo>
                  <a:cubicBezTo>
                    <a:pt x="2368" y="976"/>
                    <a:pt x="2527" y="876"/>
                    <a:pt x="2467" y="737"/>
                  </a:cubicBezTo>
                  <a:cubicBezTo>
                    <a:pt x="2207" y="723"/>
                    <a:pt x="1946" y="700"/>
                    <a:pt x="1685" y="700"/>
                  </a:cubicBezTo>
                  <a:cubicBezTo>
                    <a:pt x="1568" y="700"/>
                    <a:pt x="1451" y="705"/>
                    <a:pt x="1334" y="717"/>
                  </a:cubicBezTo>
                  <a:cubicBezTo>
                    <a:pt x="1255" y="728"/>
                    <a:pt x="1181" y="733"/>
                    <a:pt x="1110" y="733"/>
                  </a:cubicBezTo>
                  <a:cubicBezTo>
                    <a:pt x="646" y="733"/>
                    <a:pt x="355" y="502"/>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
            <p:cNvSpPr/>
            <p:nvPr/>
          </p:nvSpPr>
          <p:spPr>
            <a:xfrm>
              <a:off x="1406700" y="1202425"/>
              <a:ext cx="5000" cy="4000"/>
            </a:xfrm>
            <a:custGeom>
              <a:avLst/>
              <a:gdLst/>
              <a:ahLst/>
              <a:cxnLst/>
              <a:rect l="l" t="t" r="r" b="b"/>
              <a:pathLst>
                <a:path w="200" h="160" extrusionOk="0">
                  <a:moveTo>
                    <a:pt x="20" y="0"/>
                  </a:moveTo>
                  <a:cubicBezTo>
                    <a:pt x="1" y="40"/>
                    <a:pt x="1" y="99"/>
                    <a:pt x="1" y="159"/>
                  </a:cubicBezTo>
                  <a:cubicBezTo>
                    <a:pt x="100" y="139"/>
                    <a:pt x="180" y="99"/>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
            <p:cNvSpPr/>
            <p:nvPr/>
          </p:nvSpPr>
          <p:spPr>
            <a:xfrm>
              <a:off x="2292925" y="772725"/>
              <a:ext cx="94025" cy="14325"/>
            </a:xfrm>
            <a:custGeom>
              <a:avLst/>
              <a:gdLst/>
              <a:ahLst/>
              <a:cxnLst/>
              <a:rect l="l" t="t" r="r" b="b"/>
              <a:pathLst>
                <a:path w="3761" h="573" extrusionOk="0">
                  <a:moveTo>
                    <a:pt x="3661" y="1"/>
                  </a:moveTo>
                  <a:lnTo>
                    <a:pt x="3661" y="1"/>
                  </a:lnTo>
                  <a:cubicBezTo>
                    <a:pt x="3541" y="21"/>
                    <a:pt x="3442" y="21"/>
                    <a:pt x="3303" y="21"/>
                  </a:cubicBezTo>
                  <a:cubicBezTo>
                    <a:pt x="3263" y="100"/>
                    <a:pt x="3163" y="120"/>
                    <a:pt x="3084" y="160"/>
                  </a:cubicBezTo>
                  <a:cubicBezTo>
                    <a:pt x="3064" y="160"/>
                    <a:pt x="3044" y="180"/>
                    <a:pt x="3004" y="180"/>
                  </a:cubicBezTo>
                  <a:lnTo>
                    <a:pt x="2845" y="180"/>
                  </a:lnTo>
                  <a:cubicBezTo>
                    <a:pt x="2746" y="160"/>
                    <a:pt x="2686" y="100"/>
                    <a:pt x="2626" y="21"/>
                  </a:cubicBezTo>
                  <a:cubicBezTo>
                    <a:pt x="2235" y="12"/>
                    <a:pt x="1843" y="3"/>
                    <a:pt x="1452" y="3"/>
                  </a:cubicBezTo>
                  <a:cubicBezTo>
                    <a:pt x="968" y="3"/>
                    <a:pt x="484" y="16"/>
                    <a:pt x="0" y="60"/>
                  </a:cubicBezTo>
                  <a:lnTo>
                    <a:pt x="0" y="120"/>
                  </a:lnTo>
                  <a:lnTo>
                    <a:pt x="0" y="200"/>
                  </a:lnTo>
                  <a:cubicBezTo>
                    <a:pt x="100" y="319"/>
                    <a:pt x="279" y="359"/>
                    <a:pt x="358" y="518"/>
                  </a:cubicBezTo>
                  <a:cubicBezTo>
                    <a:pt x="772" y="550"/>
                    <a:pt x="1189" y="572"/>
                    <a:pt x="1607" y="572"/>
                  </a:cubicBezTo>
                  <a:cubicBezTo>
                    <a:pt x="2233" y="572"/>
                    <a:pt x="2861" y="522"/>
                    <a:pt x="3482" y="379"/>
                  </a:cubicBezTo>
                  <a:cubicBezTo>
                    <a:pt x="3581" y="259"/>
                    <a:pt x="3760" y="180"/>
                    <a:pt x="36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
            <p:cNvSpPr/>
            <p:nvPr/>
          </p:nvSpPr>
          <p:spPr>
            <a:xfrm>
              <a:off x="2042775" y="776950"/>
              <a:ext cx="34825" cy="20725"/>
            </a:xfrm>
            <a:custGeom>
              <a:avLst/>
              <a:gdLst/>
              <a:ahLst/>
              <a:cxnLst/>
              <a:rect l="l" t="t" r="r" b="b"/>
              <a:pathLst>
                <a:path w="1393" h="829" extrusionOk="0">
                  <a:moveTo>
                    <a:pt x="716" y="1"/>
                  </a:moveTo>
                  <a:cubicBezTo>
                    <a:pt x="513" y="1"/>
                    <a:pt x="309" y="51"/>
                    <a:pt x="100" y="150"/>
                  </a:cubicBezTo>
                  <a:cubicBezTo>
                    <a:pt x="0" y="230"/>
                    <a:pt x="0" y="289"/>
                    <a:pt x="100" y="349"/>
                  </a:cubicBezTo>
                  <a:cubicBezTo>
                    <a:pt x="120" y="548"/>
                    <a:pt x="697" y="249"/>
                    <a:pt x="438" y="707"/>
                  </a:cubicBezTo>
                  <a:cubicBezTo>
                    <a:pt x="569" y="795"/>
                    <a:pt x="701" y="828"/>
                    <a:pt x="832" y="828"/>
                  </a:cubicBezTo>
                  <a:cubicBezTo>
                    <a:pt x="999" y="828"/>
                    <a:pt x="1166" y="774"/>
                    <a:pt x="1333" y="707"/>
                  </a:cubicBezTo>
                  <a:cubicBezTo>
                    <a:pt x="1393" y="647"/>
                    <a:pt x="1393" y="588"/>
                    <a:pt x="1333" y="528"/>
                  </a:cubicBezTo>
                  <a:lnTo>
                    <a:pt x="1333" y="150"/>
                  </a:lnTo>
                  <a:cubicBezTo>
                    <a:pt x="1124" y="51"/>
                    <a:pt x="920" y="1"/>
                    <a:pt x="7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
            <p:cNvSpPr/>
            <p:nvPr/>
          </p:nvSpPr>
          <p:spPr>
            <a:xfrm>
              <a:off x="2149700" y="780675"/>
              <a:ext cx="47275" cy="5475"/>
            </a:xfrm>
            <a:custGeom>
              <a:avLst/>
              <a:gdLst/>
              <a:ahLst/>
              <a:cxnLst/>
              <a:rect l="l" t="t" r="r" b="b"/>
              <a:pathLst>
                <a:path w="1891" h="219" extrusionOk="0">
                  <a:moveTo>
                    <a:pt x="458" y="1"/>
                  </a:moveTo>
                  <a:cubicBezTo>
                    <a:pt x="319" y="1"/>
                    <a:pt x="139" y="41"/>
                    <a:pt x="0" y="41"/>
                  </a:cubicBezTo>
                  <a:cubicBezTo>
                    <a:pt x="244" y="175"/>
                    <a:pt x="491" y="218"/>
                    <a:pt x="740" y="218"/>
                  </a:cubicBezTo>
                  <a:cubicBezTo>
                    <a:pt x="1121" y="218"/>
                    <a:pt x="1505" y="117"/>
                    <a:pt x="1890" y="81"/>
                  </a:cubicBezTo>
                  <a:lnTo>
                    <a:pt x="458"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
            <p:cNvSpPr/>
            <p:nvPr/>
          </p:nvSpPr>
          <p:spPr>
            <a:xfrm>
              <a:off x="2093500" y="789925"/>
              <a:ext cx="36825" cy="4350"/>
            </a:xfrm>
            <a:custGeom>
              <a:avLst/>
              <a:gdLst/>
              <a:ahLst/>
              <a:cxnLst/>
              <a:rect l="l" t="t" r="r" b="b"/>
              <a:pathLst>
                <a:path w="1473" h="174" extrusionOk="0">
                  <a:moveTo>
                    <a:pt x="654" y="0"/>
                  </a:moveTo>
                  <a:cubicBezTo>
                    <a:pt x="434" y="0"/>
                    <a:pt x="215" y="34"/>
                    <a:pt x="0" y="168"/>
                  </a:cubicBezTo>
                  <a:cubicBezTo>
                    <a:pt x="71" y="162"/>
                    <a:pt x="142" y="160"/>
                    <a:pt x="213" y="160"/>
                  </a:cubicBezTo>
                  <a:cubicBezTo>
                    <a:pt x="391" y="160"/>
                    <a:pt x="568" y="173"/>
                    <a:pt x="744" y="173"/>
                  </a:cubicBezTo>
                  <a:cubicBezTo>
                    <a:pt x="990" y="173"/>
                    <a:pt x="1234" y="148"/>
                    <a:pt x="1472" y="29"/>
                  </a:cubicBezTo>
                  <a:lnTo>
                    <a:pt x="1472" y="29"/>
                  </a:lnTo>
                  <a:cubicBezTo>
                    <a:pt x="1424" y="33"/>
                    <a:pt x="1375" y="34"/>
                    <a:pt x="1326" y="34"/>
                  </a:cubicBezTo>
                  <a:cubicBezTo>
                    <a:pt x="1101" y="34"/>
                    <a:pt x="877" y="0"/>
                    <a:pt x="6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
            <p:cNvSpPr/>
            <p:nvPr/>
          </p:nvSpPr>
          <p:spPr>
            <a:xfrm>
              <a:off x="2288950" y="777050"/>
              <a:ext cx="16150" cy="8150"/>
            </a:xfrm>
            <a:custGeom>
              <a:avLst/>
              <a:gdLst/>
              <a:ahLst/>
              <a:cxnLst/>
              <a:rect l="l" t="t" r="r" b="b"/>
              <a:pathLst>
                <a:path w="646" h="326" extrusionOk="0">
                  <a:moveTo>
                    <a:pt x="400" y="1"/>
                  </a:moveTo>
                  <a:cubicBezTo>
                    <a:pt x="338" y="1"/>
                    <a:pt x="268" y="9"/>
                    <a:pt x="207" y="9"/>
                  </a:cubicBezTo>
                  <a:cubicBezTo>
                    <a:pt x="190" y="9"/>
                    <a:pt x="174" y="8"/>
                    <a:pt x="159" y="7"/>
                  </a:cubicBezTo>
                  <a:cubicBezTo>
                    <a:pt x="0" y="126"/>
                    <a:pt x="139" y="226"/>
                    <a:pt x="159" y="325"/>
                  </a:cubicBezTo>
                  <a:lnTo>
                    <a:pt x="517" y="325"/>
                  </a:lnTo>
                  <a:cubicBezTo>
                    <a:pt x="645" y="43"/>
                    <a:pt x="543" y="1"/>
                    <a:pt x="4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
            <p:cNvSpPr/>
            <p:nvPr/>
          </p:nvSpPr>
          <p:spPr>
            <a:xfrm>
              <a:off x="2267050" y="779050"/>
              <a:ext cx="8500" cy="8500"/>
            </a:xfrm>
            <a:custGeom>
              <a:avLst/>
              <a:gdLst/>
              <a:ahLst/>
              <a:cxnLst/>
              <a:rect l="l" t="t" r="r" b="b"/>
              <a:pathLst>
                <a:path w="340" h="340" extrusionOk="0">
                  <a:moveTo>
                    <a:pt x="167" y="1"/>
                  </a:moveTo>
                  <a:cubicBezTo>
                    <a:pt x="21" y="1"/>
                    <a:pt x="19" y="157"/>
                    <a:pt x="1" y="265"/>
                  </a:cubicBezTo>
                  <a:cubicBezTo>
                    <a:pt x="61" y="315"/>
                    <a:pt x="115" y="339"/>
                    <a:pt x="170" y="339"/>
                  </a:cubicBezTo>
                  <a:cubicBezTo>
                    <a:pt x="225" y="339"/>
                    <a:pt x="279" y="315"/>
                    <a:pt x="339" y="265"/>
                  </a:cubicBezTo>
                  <a:cubicBezTo>
                    <a:pt x="339" y="165"/>
                    <a:pt x="339" y="26"/>
                    <a:pt x="220" y="6"/>
                  </a:cubicBezTo>
                  <a:cubicBezTo>
                    <a:pt x="200" y="2"/>
                    <a:pt x="183" y="1"/>
                    <a:pt x="1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
            <p:cNvSpPr/>
            <p:nvPr/>
          </p:nvSpPr>
          <p:spPr>
            <a:xfrm>
              <a:off x="2205900" y="779100"/>
              <a:ext cx="8975" cy="5350"/>
            </a:xfrm>
            <a:custGeom>
              <a:avLst/>
              <a:gdLst/>
              <a:ahLst/>
              <a:cxnLst/>
              <a:rect l="l" t="t" r="r" b="b"/>
              <a:pathLst>
                <a:path w="359" h="214" extrusionOk="0">
                  <a:moveTo>
                    <a:pt x="232" y="1"/>
                  </a:moveTo>
                  <a:cubicBezTo>
                    <a:pt x="162" y="1"/>
                    <a:pt x="85" y="40"/>
                    <a:pt x="0" y="64"/>
                  </a:cubicBezTo>
                  <a:cubicBezTo>
                    <a:pt x="70" y="163"/>
                    <a:pt x="134" y="213"/>
                    <a:pt x="194" y="213"/>
                  </a:cubicBezTo>
                  <a:cubicBezTo>
                    <a:pt x="254" y="213"/>
                    <a:pt x="308" y="163"/>
                    <a:pt x="358" y="64"/>
                  </a:cubicBezTo>
                  <a:cubicBezTo>
                    <a:pt x="319" y="17"/>
                    <a:pt x="277" y="1"/>
                    <a:pt x="23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
            <p:cNvSpPr/>
            <p:nvPr/>
          </p:nvSpPr>
          <p:spPr>
            <a:xfrm>
              <a:off x="2080575" y="781800"/>
              <a:ext cx="4500" cy="1400"/>
            </a:xfrm>
            <a:custGeom>
              <a:avLst/>
              <a:gdLst/>
              <a:ahLst/>
              <a:cxnLst/>
              <a:rect l="l" t="t" r="r" b="b"/>
              <a:pathLst>
                <a:path w="180" h="56" extrusionOk="0">
                  <a:moveTo>
                    <a:pt x="82" y="1"/>
                  </a:moveTo>
                  <a:cubicBezTo>
                    <a:pt x="50" y="1"/>
                    <a:pt x="20" y="6"/>
                    <a:pt x="0" y="16"/>
                  </a:cubicBezTo>
                  <a:cubicBezTo>
                    <a:pt x="0" y="16"/>
                    <a:pt x="20" y="55"/>
                    <a:pt x="40" y="55"/>
                  </a:cubicBezTo>
                  <a:cubicBezTo>
                    <a:pt x="100" y="55"/>
                    <a:pt x="120" y="36"/>
                    <a:pt x="179" y="16"/>
                  </a:cubicBezTo>
                  <a:cubicBezTo>
                    <a:pt x="149" y="6"/>
                    <a:pt x="115" y="1"/>
                    <a:pt x="8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
            <p:cNvSpPr/>
            <p:nvPr/>
          </p:nvSpPr>
          <p:spPr>
            <a:xfrm>
              <a:off x="2076100" y="790625"/>
              <a:ext cx="4500" cy="4500"/>
            </a:xfrm>
            <a:custGeom>
              <a:avLst/>
              <a:gdLst/>
              <a:ahLst/>
              <a:cxnLst/>
              <a:rect l="l" t="t" r="r" b="b"/>
              <a:pathLst>
                <a:path w="180" h="180" extrusionOk="0">
                  <a:moveTo>
                    <a:pt x="0" y="1"/>
                  </a:moveTo>
                  <a:lnTo>
                    <a:pt x="0" y="80"/>
                  </a:lnTo>
                  <a:lnTo>
                    <a:pt x="0" y="160"/>
                  </a:lnTo>
                  <a:cubicBezTo>
                    <a:pt x="60" y="160"/>
                    <a:pt x="100" y="160"/>
                    <a:pt x="179" y="180"/>
                  </a:cubicBezTo>
                  <a:lnTo>
                    <a:pt x="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
            <p:cNvSpPr/>
            <p:nvPr/>
          </p:nvSpPr>
          <p:spPr>
            <a:xfrm>
              <a:off x="3152775" y="1515650"/>
              <a:ext cx="21425" cy="19625"/>
            </a:xfrm>
            <a:custGeom>
              <a:avLst/>
              <a:gdLst/>
              <a:ahLst/>
              <a:cxnLst/>
              <a:rect l="l" t="t" r="r" b="b"/>
              <a:pathLst>
                <a:path w="857" h="785" extrusionOk="0">
                  <a:moveTo>
                    <a:pt x="384" y="0"/>
                  </a:moveTo>
                  <a:cubicBezTo>
                    <a:pt x="207" y="0"/>
                    <a:pt x="54" y="65"/>
                    <a:pt x="1" y="381"/>
                  </a:cubicBezTo>
                  <a:cubicBezTo>
                    <a:pt x="21" y="401"/>
                    <a:pt x="21" y="441"/>
                    <a:pt x="60" y="481"/>
                  </a:cubicBezTo>
                  <a:cubicBezTo>
                    <a:pt x="186" y="625"/>
                    <a:pt x="329" y="785"/>
                    <a:pt x="546" y="785"/>
                  </a:cubicBezTo>
                  <a:cubicBezTo>
                    <a:pt x="569" y="785"/>
                    <a:pt x="593" y="783"/>
                    <a:pt x="617" y="779"/>
                  </a:cubicBezTo>
                  <a:cubicBezTo>
                    <a:pt x="677" y="739"/>
                    <a:pt x="697" y="720"/>
                    <a:pt x="717" y="700"/>
                  </a:cubicBezTo>
                  <a:cubicBezTo>
                    <a:pt x="697" y="441"/>
                    <a:pt x="777" y="242"/>
                    <a:pt x="856" y="23"/>
                  </a:cubicBezTo>
                  <a:lnTo>
                    <a:pt x="856" y="23"/>
                  </a:lnTo>
                  <a:cubicBezTo>
                    <a:pt x="826" y="29"/>
                    <a:pt x="794" y="32"/>
                    <a:pt x="761" y="32"/>
                  </a:cubicBezTo>
                  <a:cubicBezTo>
                    <a:pt x="641" y="32"/>
                    <a:pt x="507" y="0"/>
                    <a:pt x="38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
            <p:cNvSpPr/>
            <p:nvPr/>
          </p:nvSpPr>
          <p:spPr>
            <a:xfrm>
              <a:off x="3121950" y="1523675"/>
              <a:ext cx="35325" cy="16950"/>
            </a:xfrm>
            <a:custGeom>
              <a:avLst/>
              <a:gdLst/>
              <a:ahLst/>
              <a:cxnLst/>
              <a:rect l="l" t="t" r="r" b="b"/>
              <a:pathLst>
                <a:path w="1413" h="678" extrusionOk="0">
                  <a:moveTo>
                    <a:pt x="518" y="1"/>
                  </a:moveTo>
                  <a:cubicBezTo>
                    <a:pt x="498" y="1"/>
                    <a:pt x="458" y="1"/>
                    <a:pt x="438" y="21"/>
                  </a:cubicBezTo>
                  <a:cubicBezTo>
                    <a:pt x="299" y="60"/>
                    <a:pt x="140" y="100"/>
                    <a:pt x="20" y="180"/>
                  </a:cubicBezTo>
                  <a:cubicBezTo>
                    <a:pt x="0" y="259"/>
                    <a:pt x="0" y="319"/>
                    <a:pt x="40" y="399"/>
                  </a:cubicBezTo>
                  <a:cubicBezTo>
                    <a:pt x="299" y="617"/>
                    <a:pt x="637" y="597"/>
                    <a:pt x="955" y="677"/>
                  </a:cubicBezTo>
                  <a:cubicBezTo>
                    <a:pt x="1095" y="677"/>
                    <a:pt x="1214" y="617"/>
                    <a:pt x="1313" y="518"/>
                  </a:cubicBezTo>
                  <a:cubicBezTo>
                    <a:pt x="1413" y="359"/>
                    <a:pt x="1393" y="180"/>
                    <a:pt x="1234" y="21"/>
                  </a:cubicBezTo>
                  <a:cubicBezTo>
                    <a:pt x="995" y="21"/>
                    <a:pt x="756" y="1"/>
                    <a:pt x="5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
            <p:cNvSpPr/>
            <p:nvPr/>
          </p:nvSpPr>
          <p:spPr>
            <a:xfrm>
              <a:off x="3039900" y="1493850"/>
              <a:ext cx="22400" cy="6000"/>
            </a:xfrm>
            <a:custGeom>
              <a:avLst/>
              <a:gdLst/>
              <a:ahLst/>
              <a:cxnLst/>
              <a:rect l="l" t="t" r="r" b="b"/>
              <a:pathLst>
                <a:path w="896" h="240" extrusionOk="0">
                  <a:moveTo>
                    <a:pt x="0" y="0"/>
                  </a:moveTo>
                  <a:lnTo>
                    <a:pt x="0" y="0"/>
                  </a:lnTo>
                  <a:cubicBezTo>
                    <a:pt x="86" y="187"/>
                    <a:pt x="195" y="240"/>
                    <a:pt x="315" y="240"/>
                  </a:cubicBezTo>
                  <a:cubicBezTo>
                    <a:pt x="473" y="240"/>
                    <a:pt x="647" y="148"/>
                    <a:pt x="807" y="148"/>
                  </a:cubicBezTo>
                  <a:cubicBezTo>
                    <a:pt x="837" y="148"/>
                    <a:pt x="867" y="152"/>
                    <a:pt x="895" y="159"/>
                  </a:cubicBezTo>
                  <a:cubicBezTo>
                    <a:pt x="763" y="37"/>
                    <a:pt x="622" y="12"/>
                    <a:pt x="478" y="12"/>
                  </a:cubicBezTo>
                  <a:cubicBezTo>
                    <a:pt x="385" y="12"/>
                    <a:pt x="291" y="23"/>
                    <a:pt x="197" y="23"/>
                  </a:cubicBezTo>
                  <a:cubicBezTo>
                    <a:pt x="131" y="23"/>
                    <a:pt x="65" y="17"/>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
            <p:cNvSpPr/>
            <p:nvPr/>
          </p:nvSpPr>
          <p:spPr>
            <a:xfrm>
              <a:off x="3113500" y="1515600"/>
              <a:ext cx="21900" cy="10600"/>
            </a:xfrm>
            <a:custGeom>
              <a:avLst/>
              <a:gdLst/>
              <a:ahLst/>
              <a:cxnLst/>
              <a:rect l="l" t="t" r="r" b="b"/>
              <a:pathLst>
                <a:path w="876" h="424" extrusionOk="0">
                  <a:moveTo>
                    <a:pt x="358" y="1"/>
                  </a:moveTo>
                  <a:cubicBezTo>
                    <a:pt x="243" y="1"/>
                    <a:pt x="122" y="18"/>
                    <a:pt x="0" y="25"/>
                  </a:cubicBezTo>
                  <a:cubicBezTo>
                    <a:pt x="100" y="224"/>
                    <a:pt x="398" y="105"/>
                    <a:pt x="498" y="304"/>
                  </a:cubicBezTo>
                  <a:cubicBezTo>
                    <a:pt x="498" y="383"/>
                    <a:pt x="537" y="423"/>
                    <a:pt x="597" y="423"/>
                  </a:cubicBezTo>
                  <a:cubicBezTo>
                    <a:pt x="697" y="423"/>
                    <a:pt x="796" y="403"/>
                    <a:pt x="876" y="324"/>
                  </a:cubicBezTo>
                  <a:lnTo>
                    <a:pt x="856" y="324"/>
                  </a:lnTo>
                  <a:cubicBezTo>
                    <a:pt x="741" y="56"/>
                    <a:pt x="561" y="1"/>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
            <p:cNvSpPr/>
            <p:nvPr/>
          </p:nvSpPr>
          <p:spPr>
            <a:xfrm>
              <a:off x="3024975" y="1502700"/>
              <a:ext cx="14950" cy="3725"/>
            </a:xfrm>
            <a:custGeom>
              <a:avLst/>
              <a:gdLst/>
              <a:ahLst/>
              <a:cxnLst/>
              <a:rect l="l" t="t" r="r" b="b"/>
              <a:pathLst>
                <a:path w="598" h="149" extrusionOk="0">
                  <a:moveTo>
                    <a:pt x="274" y="0"/>
                  </a:moveTo>
                  <a:cubicBezTo>
                    <a:pt x="186" y="0"/>
                    <a:pt x="93" y="16"/>
                    <a:pt x="0" y="24"/>
                  </a:cubicBezTo>
                  <a:cubicBezTo>
                    <a:pt x="133" y="107"/>
                    <a:pt x="293" y="148"/>
                    <a:pt x="481" y="148"/>
                  </a:cubicBezTo>
                  <a:cubicBezTo>
                    <a:pt x="519" y="148"/>
                    <a:pt x="557" y="147"/>
                    <a:pt x="597" y="143"/>
                  </a:cubicBezTo>
                  <a:cubicBezTo>
                    <a:pt x="505" y="29"/>
                    <a:pt x="394" y="0"/>
                    <a:pt x="27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
            <p:cNvSpPr/>
            <p:nvPr/>
          </p:nvSpPr>
          <p:spPr>
            <a:xfrm>
              <a:off x="2994150" y="1488875"/>
              <a:ext cx="11450" cy="8975"/>
            </a:xfrm>
            <a:custGeom>
              <a:avLst/>
              <a:gdLst/>
              <a:ahLst/>
              <a:cxnLst/>
              <a:rect l="l" t="t" r="r" b="b"/>
              <a:pathLst>
                <a:path w="458" h="359" extrusionOk="0">
                  <a:moveTo>
                    <a:pt x="99" y="0"/>
                  </a:moveTo>
                  <a:cubicBezTo>
                    <a:pt x="0" y="100"/>
                    <a:pt x="0" y="219"/>
                    <a:pt x="99" y="358"/>
                  </a:cubicBezTo>
                  <a:lnTo>
                    <a:pt x="279" y="358"/>
                  </a:lnTo>
                  <a:cubicBezTo>
                    <a:pt x="338" y="259"/>
                    <a:pt x="378" y="120"/>
                    <a:pt x="458" y="20"/>
                  </a:cubicBezTo>
                  <a:cubicBezTo>
                    <a:pt x="338" y="20"/>
                    <a:pt x="239" y="0"/>
                    <a:pt x="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
            <p:cNvSpPr/>
            <p:nvPr/>
          </p:nvSpPr>
          <p:spPr>
            <a:xfrm>
              <a:off x="3001100" y="1498100"/>
              <a:ext cx="12950" cy="3825"/>
            </a:xfrm>
            <a:custGeom>
              <a:avLst/>
              <a:gdLst/>
              <a:ahLst/>
              <a:cxnLst/>
              <a:rect l="l" t="t" r="r" b="b"/>
              <a:pathLst>
                <a:path w="518" h="153" extrusionOk="0">
                  <a:moveTo>
                    <a:pt x="206" y="1"/>
                  </a:moveTo>
                  <a:cubicBezTo>
                    <a:pt x="138" y="1"/>
                    <a:pt x="68" y="9"/>
                    <a:pt x="1" y="9"/>
                  </a:cubicBezTo>
                  <a:cubicBezTo>
                    <a:pt x="111" y="133"/>
                    <a:pt x="240" y="152"/>
                    <a:pt x="362" y="152"/>
                  </a:cubicBezTo>
                  <a:cubicBezTo>
                    <a:pt x="416" y="152"/>
                    <a:pt x="469" y="148"/>
                    <a:pt x="518" y="148"/>
                  </a:cubicBezTo>
                  <a:cubicBezTo>
                    <a:pt x="431" y="24"/>
                    <a:pt x="320" y="1"/>
                    <a:pt x="20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
            <p:cNvSpPr/>
            <p:nvPr/>
          </p:nvSpPr>
          <p:spPr>
            <a:xfrm>
              <a:off x="3105525" y="1515725"/>
              <a:ext cx="4525" cy="2000"/>
            </a:xfrm>
            <a:custGeom>
              <a:avLst/>
              <a:gdLst/>
              <a:ahLst/>
              <a:cxnLst/>
              <a:rect l="l" t="t" r="r" b="b"/>
              <a:pathLst>
                <a:path w="181" h="80" extrusionOk="0">
                  <a:moveTo>
                    <a:pt x="1" y="0"/>
                  </a:moveTo>
                  <a:cubicBezTo>
                    <a:pt x="21" y="20"/>
                    <a:pt x="61" y="80"/>
                    <a:pt x="61" y="80"/>
                  </a:cubicBezTo>
                  <a:cubicBezTo>
                    <a:pt x="81" y="80"/>
                    <a:pt x="120" y="40"/>
                    <a:pt x="180" y="20"/>
                  </a:cubicBezTo>
                  <a:cubicBezTo>
                    <a:pt x="100" y="0"/>
                    <a:pt x="61"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
            <p:cNvSpPr/>
            <p:nvPr/>
          </p:nvSpPr>
          <p:spPr>
            <a:xfrm>
              <a:off x="1335075" y="2050350"/>
              <a:ext cx="63700" cy="9475"/>
            </a:xfrm>
            <a:custGeom>
              <a:avLst/>
              <a:gdLst/>
              <a:ahLst/>
              <a:cxnLst/>
              <a:rect l="l" t="t" r="r" b="b"/>
              <a:pathLst>
                <a:path w="2548" h="379" extrusionOk="0">
                  <a:moveTo>
                    <a:pt x="1155" y="0"/>
                  </a:moveTo>
                  <a:cubicBezTo>
                    <a:pt x="985" y="132"/>
                    <a:pt x="801" y="157"/>
                    <a:pt x="615" y="157"/>
                  </a:cubicBezTo>
                  <a:cubicBezTo>
                    <a:pt x="505" y="157"/>
                    <a:pt x="393" y="148"/>
                    <a:pt x="284" y="148"/>
                  </a:cubicBezTo>
                  <a:cubicBezTo>
                    <a:pt x="188" y="148"/>
                    <a:pt x="93" y="155"/>
                    <a:pt x="1" y="179"/>
                  </a:cubicBezTo>
                  <a:cubicBezTo>
                    <a:pt x="61" y="219"/>
                    <a:pt x="81" y="279"/>
                    <a:pt x="100" y="318"/>
                  </a:cubicBezTo>
                  <a:cubicBezTo>
                    <a:pt x="598" y="338"/>
                    <a:pt x="1095" y="338"/>
                    <a:pt x="1592" y="378"/>
                  </a:cubicBezTo>
                  <a:cubicBezTo>
                    <a:pt x="1771" y="338"/>
                    <a:pt x="1931" y="318"/>
                    <a:pt x="2110" y="318"/>
                  </a:cubicBezTo>
                  <a:cubicBezTo>
                    <a:pt x="2368" y="318"/>
                    <a:pt x="2507" y="239"/>
                    <a:pt x="254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
            <p:cNvSpPr/>
            <p:nvPr/>
          </p:nvSpPr>
          <p:spPr>
            <a:xfrm>
              <a:off x="1189875" y="2029625"/>
              <a:ext cx="25875" cy="6825"/>
            </a:xfrm>
            <a:custGeom>
              <a:avLst/>
              <a:gdLst/>
              <a:ahLst/>
              <a:cxnLst/>
              <a:rect l="l" t="t" r="r" b="b"/>
              <a:pathLst>
                <a:path w="1035" h="273" extrusionOk="0">
                  <a:moveTo>
                    <a:pt x="212" y="1"/>
                  </a:moveTo>
                  <a:cubicBezTo>
                    <a:pt x="111" y="1"/>
                    <a:pt x="30" y="58"/>
                    <a:pt x="0" y="272"/>
                  </a:cubicBezTo>
                  <a:cubicBezTo>
                    <a:pt x="67" y="252"/>
                    <a:pt x="136" y="246"/>
                    <a:pt x="207" y="246"/>
                  </a:cubicBezTo>
                  <a:cubicBezTo>
                    <a:pt x="341" y="246"/>
                    <a:pt x="479" y="270"/>
                    <a:pt x="613" y="270"/>
                  </a:cubicBezTo>
                  <a:cubicBezTo>
                    <a:pt x="763" y="270"/>
                    <a:pt x="908" y="240"/>
                    <a:pt x="1035" y="113"/>
                  </a:cubicBezTo>
                  <a:cubicBezTo>
                    <a:pt x="876" y="113"/>
                    <a:pt x="716" y="73"/>
                    <a:pt x="557" y="73"/>
                  </a:cubicBezTo>
                  <a:cubicBezTo>
                    <a:pt x="446" y="63"/>
                    <a:pt x="318" y="1"/>
                    <a:pt x="21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
            <p:cNvSpPr/>
            <p:nvPr/>
          </p:nvSpPr>
          <p:spPr>
            <a:xfrm>
              <a:off x="1267450" y="2035700"/>
              <a:ext cx="9975" cy="6350"/>
            </a:xfrm>
            <a:custGeom>
              <a:avLst/>
              <a:gdLst/>
              <a:ahLst/>
              <a:cxnLst/>
              <a:rect l="l" t="t" r="r" b="b"/>
              <a:pathLst>
                <a:path w="399" h="254" extrusionOk="0">
                  <a:moveTo>
                    <a:pt x="288" y="1"/>
                  </a:moveTo>
                  <a:cubicBezTo>
                    <a:pt x="273" y="1"/>
                    <a:pt x="257" y="3"/>
                    <a:pt x="239" y="9"/>
                  </a:cubicBezTo>
                  <a:cubicBezTo>
                    <a:pt x="180" y="89"/>
                    <a:pt x="1" y="9"/>
                    <a:pt x="20" y="168"/>
                  </a:cubicBezTo>
                  <a:cubicBezTo>
                    <a:pt x="20" y="188"/>
                    <a:pt x="100" y="208"/>
                    <a:pt x="140" y="228"/>
                  </a:cubicBezTo>
                  <a:cubicBezTo>
                    <a:pt x="183" y="245"/>
                    <a:pt x="219" y="253"/>
                    <a:pt x="249" y="253"/>
                  </a:cubicBezTo>
                  <a:cubicBezTo>
                    <a:pt x="355" y="253"/>
                    <a:pt x="383" y="153"/>
                    <a:pt x="398" y="29"/>
                  </a:cubicBezTo>
                  <a:cubicBezTo>
                    <a:pt x="356" y="15"/>
                    <a:pt x="324" y="1"/>
                    <a:pt x="28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
            <p:cNvSpPr/>
            <p:nvPr/>
          </p:nvSpPr>
          <p:spPr>
            <a:xfrm>
              <a:off x="2896675" y="2018500"/>
              <a:ext cx="109425" cy="46225"/>
            </a:xfrm>
            <a:custGeom>
              <a:avLst/>
              <a:gdLst/>
              <a:ahLst/>
              <a:cxnLst/>
              <a:rect l="l" t="t" r="r" b="b"/>
              <a:pathLst>
                <a:path w="4377" h="1849" extrusionOk="0">
                  <a:moveTo>
                    <a:pt x="3979" y="1"/>
                  </a:moveTo>
                  <a:cubicBezTo>
                    <a:pt x="2944" y="299"/>
                    <a:pt x="1890" y="677"/>
                    <a:pt x="875" y="1075"/>
                  </a:cubicBezTo>
                  <a:cubicBezTo>
                    <a:pt x="716" y="1214"/>
                    <a:pt x="497" y="1095"/>
                    <a:pt x="358" y="1214"/>
                  </a:cubicBezTo>
                  <a:cubicBezTo>
                    <a:pt x="298" y="1294"/>
                    <a:pt x="199" y="1314"/>
                    <a:pt x="179" y="1413"/>
                  </a:cubicBezTo>
                  <a:cubicBezTo>
                    <a:pt x="119" y="1553"/>
                    <a:pt x="60" y="1652"/>
                    <a:pt x="0" y="1771"/>
                  </a:cubicBezTo>
                  <a:cubicBezTo>
                    <a:pt x="63" y="1824"/>
                    <a:pt x="132" y="1849"/>
                    <a:pt x="200" y="1849"/>
                  </a:cubicBezTo>
                  <a:cubicBezTo>
                    <a:pt x="261" y="1849"/>
                    <a:pt x="322" y="1829"/>
                    <a:pt x="378" y="1791"/>
                  </a:cubicBezTo>
                  <a:cubicBezTo>
                    <a:pt x="497" y="1592"/>
                    <a:pt x="756" y="1752"/>
                    <a:pt x="915" y="1612"/>
                  </a:cubicBezTo>
                  <a:cubicBezTo>
                    <a:pt x="1015" y="1592"/>
                    <a:pt x="1114" y="1592"/>
                    <a:pt x="1214" y="1572"/>
                  </a:cubicBezTo>
                  <a:cubicBezTo>
                    <a:pt x="1325" y="1434"/>
                    <a:pt x="1455" y="1401"/>
                    <a:pt x="1592" y="1401"/>
                  </a:cubicBezTo>
                  <a:cubicBezTo>
                    <a:pt x="1651" y="1401"/>
                    <a:pt x="1711" y="1407"/>
                    <a:pt x="1771" y="1413"/>
                  </a:cubicBezTo>
                  <a:cubicBezTo>
                    <a:pt x="1870" y="1413"/>
                    <a:pt x="1969" y="1393"/>
                    <a:pt x="2069" y="1393"/>
                  </a:cubicBezTo>
                  <a:cubicBezTo>
                    <a:pt x="2208" y="1214"/>
                    <a:pt x="2387" y="1214"/>
                    <a:pt x="2586" y="1214"/>
                  </a:cubicBezTo>
                  <a:cubicBezTo>
                    <a:pt x="3143" y="856"/>
                    <a:pt x="3839" y="797"/>
                    <a:pt x="4376" y="399"/>
                  </a:cubicBezTo>
                  <a:cubicBezTo>
                    <a:pt x="4138" y="379"/>
                    <a:pt x="3998" y="240"/>
                    <a:pt x="39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
            <p:cNvSpPr/>
            <p:nvPr/>
          </p:nvSpPr>
          <p:spPr>
            <a:xfrm>
              <a:off x="2679325" y="2085050"/>
              <a:ext cx="110450" cy="42400"/>
            </a:xfrm>
            <a:custGeom>
              <a:avLst/>
              <a:gdLst/>
              <a:ahLst/>
              <a:cxnLst/>
              <a:rect l="l" t="t" r="r" b="b"/>
              <a:pathLst>
                <a:path w="4418" h="1696" extrusionOk="0">
                  <a:moveTo>
                    <a:pt x="4147" y="1"/>
                  </a:moveTo>
                  <a:cubicBezTo>
                    <a:pt x="4042" y="1"/>
                    <a:pt x="3941" y="39"/>
                    <a:pt x="3840" y="84"/>
                  </a:cubicBezTo>
                  <a:cubicBezTo>
                    <a:pt x="3522" y="303"/>
                    <a:pt x="3124" y="303"/>
                    <a:pt x="2766" y="422"/>
                  </a:cubicBezTo>
                  <a:cubicBezTo>
                    <a:pt x="2627" y="621"/>
                    <a:pt x="2408" y="502"/>
                    <a:pt x="2229" y="601"/>
                  </a:cubicBezTo>
                  <a:cubicBezTo>
                    <a:pt x="2172" y="732"/>
                    <a:pt x="2078" y="759"/>
                    <a:pt x="1975" y="759"/>
                  </a:cubicBezTo>
                  <a:cubicBezTo>
                    <a:pt x="1903" y="759"/>
                    <a:pt x="1825" y="745"/>
                    <a:pt x="1753" y="745"/>
                  </a:cubicBezTo>
                  <a:cubicBezTo>
                    <a:pt x="1677" y="745"/>
                    <a:pt x="1607" y="760"/>
                    <a:pt x="1553" y="820"/>
                  </a:cubicBezTo>
                  <a:cubicBezTo>
                    <a:pt x="1334" y="979"/>
                    <a:pt x="1095" y="1079"/>
                    <a:pt x="817" y="1099"/>
                  </a:cubicBezTo>
                  <a:cubicBezTo>
                    <a:pt x="697" y="1099"/>
                    <a:pt x="578" y="1138"/>
                    <a:pt x="478" y="1198"/>
                  </a:cubicBezTo>
                  <a:lnTo>
                    <a:pt x="260" y="1278"/>
                  </a:lnTo>
                  <a:cubicBezTo>
                    <a:pt x="1" y="1477"/>
                    <a:pt x="160" y="1576"/>
                    <a:pt x="339" y="1695"/>
                  </a:cubicBezTo>
                  <a:lnTo>
                    <a:pt x="518" y="1695"/>
                  </a:lnTo>
                  <a:cubicBezTo>
                    <a:pt x="518" y="1676"/>
                    <a:pt x="518" y="1676"/>
                    <a:pt x="558" y="1636"/>
                  </a:cubicBezTo>
                  <a:cubicBezTo>
                    <a:pt x="618" y="1636"/>
                    <a:pt x="638" y="1636"/>
                    <a:pt x="697" y="1695"/>
                  </a:cubicBezTo>
                  <a:lnTo>
                    <a:pt x="856" y="1695"/>
                  </a:lnTo>
                  <a:cubicBezTo>
                    <a:pt x="936" y="1676"/>
                    <a:pt x="976" y="1596"/>
                    <a:pt x="1035" y="1536"/>
                  </a:cubicBezTo>
                  <a:cubicBezTo>
                    <a:pt x="1513" y="1417"/>
                    <a:pt x="1950" y="1298"/>
                    <a:pt x="2428" y="1178"/>
                  </a:cubicBezTo>
                  <a:cubicBezTo>
                    <a:pt x="2607" y="1039"/>
                    <a:pt x="2826" y="1178"/>
                    <a:pt x="2965" y="1019"/>
                  </a:cubicBezTo>
                  <a:cubicBezTo>
                    <a:pt x="3251" y="764"/>
                    <a:pt x="3576" y="663"/>
                    <a:pt x="3929" y="663"/>
                  </a:cubicBezTo>
                  <a:cubicBezTo>
                    <a:pt x="4017" y="663"/>
                    <a:pt x="4107" y="669"/>
                    <a:pt x="4198" y="681"/>
                  </a:cubicBezTo>
                  <a:cubicBezTo>
                    <a:pt x="4238" y="681"/>
                    <a:pt x="4298" y="681"/>
                    <a:pt x="4338" y="641"/>
                  </a:cubicBezTo>
                  <a:cubicBezTo>
                    <a:pt x="4377" y="542"/>
                    <a:pt x="4377" y="442"/>
                    <a:pt x="4417" y="283"/>
                  </a:cubicBezTo>
                  <a:cubicBezTo>
                    <a:pt x="4417" y="204"/>
                    <a:pt x="4397" y="144"/>
                    <a:pt x="4397" y="84"/>
                  </a:cubicBezTo>
                  <a:cubicBezTo>
                    <a:pt x="4311" y="24"/>
                    <a:pt x="4228" y="1"/>
                    <a:pt x="41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
            <p:cNvSpPr/>
            <p:nvPr/>
          </p:nvSpPr>
          <p:spPr>
            <a:xfrm>
              <a:off x="2774325" y="2078375"/>
              <a:ext cx="30850" cy="9775"/>
            </a:xfrm>
            <a:custGeom>
              <a:avLst/>
              <a:gdLst/>
              <a:ahLst/>
              <a:cxnLst/>
              <a:rect l="l" t="t" r="r" b="b"/>
              <a:pathLst>
                <a:path w="1234" h="391" extrusionOk="0">
                  <a:moveTo>
                    <a:pt x="1106" y="0"/>
                  </a:moveTo>
                  <a:cubicBezTo>
                    <a:pt x="1060" y="0"/>
                    <a:pt x="1018" y="21"/>
                    <a:pt x="975" y="53"/>
                  </a:cubicBezTo>
                  <a:lnTo>
                    <a:pt x="995" y="53"/>
                  </a:lnTo>
                  <a:cubicBezTo>
                    <a:pt x="617" y="73"/>
                    <a:pt x="279" y="93"/>
                    <a:pt x="0" y="391"/>
                  </a:cubicBezTo>
                  <a:lnTo>
                    <a:pt x="538" y="391"/>
                  </a:lnTo>
                  <a:cubicBezTo>
                    <a:pt x="796" y="272"/>
                    <a:pt x="1114" y="331"/>
                    <a:pt x="1234" y="53"/>
                  </a:cubicBezTo>
                  <a:cubicBezTo>
                    <a:pt x="1188" y="16"/>
                    <a:pt x="1146" y="0"/>
                    <a:pt x="110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
            <p:cNvSpPr/>
            <p:nvPr/>
          </p:nvSpPr>
          <p:spPr>
            <a:xfrm>
              <a:off x="2887225" y="2047850"/>
              <a:ext cx="18425" cy="6000"/>
            </a:xfrm>
            <a:custGeom>
              <a:avLst/>
              <a:gdLst/>
              <a:ahLst/>
              <a:cxnLst/>
              <a:rect l="l" t="t" r="r" b="b"/>
              <a:pathLst>
                <a:path w="737" h="240" extrusionOk="0">
                  <a:moveTo>
                    <a:pt x="736" y="40"/>
                  </a:moveTo>
                  <a:cubicBezTo>
                    <a:pt x="458" y="60"/>
                    <a:pt x="199" y="1"/>
                    <a:pt x="0" y="219"/>
                  </a:cubicBezTo>
                  <a:cubicBezTo>
                    <a:pt x="179" y="219"/>
                    <a:pt x="378" y="239"/>
                    <a:pt x="557" y="239"/>
                  </a:cubicBezTo>
                  <a:cubicBezTo>
                    <a:pt x="637" y="180"/>
                    <a:pt x="676" y="120"/>
                    <a:pt x="736" y="4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
            <p:cNvSpPr/>
            <p:nvPr/>
          </p:nvSpPr>
          <p:spPr>
            <a:xfrm>
              <a:off x="2892200" y="2062775"/>
              <a:ext cx="13950" cy="5000"/>
            </a:xfrm>
            <a:custGeom>
              <a:avLst/>
              <a:gdLst/>
              <a:ahLst/>
              <a:cxnLst/>
              <a:rect l="l" t="t" r="r" b="b"/>
              <a:pathLst>
                <a:path w="558" h="200" extrusionOk="0">
                  <a:moveTo>
                    <a:pt x="179" y="0"/>
                  </a:moveTo>
                  <a:cubicBezTo>
                    <a:pt x="139" y="40"/>
                    <a:pt x="60" y="100"/>
                    <a:pt x="0" y="179"/>
                  </a:cubicBezTo>
                  <a:cubicBezTo>
                    <a:pt x="139" y="179"/>
                    <a:pt x="239" y="199"/>
                    <a:pt x="358" y="199"/>
                  </a:cubicBezTo>
                  <a:cubicBezTo>
                    <a:pt x="386" y="186"/>
                    <a:pt x="422" y="162"/>
                    <a:pt x="456" y="162"/>
                  </a:cubicBezTo>
                  <a:cubicBezTo>
                    <a:pt x="471" y="162"/>
                    <a:pt x="485" y="167"/>
                    <a:pt x="497" y="179"/>
                  </a:cubicBezTo>
                  <a:cubicBezTo>
                    <a:pt x="517" y="120"/>
                    <a:pt x="557" y="80"/>
                    <a:pt x="557" y="20"/>
                  </a:cubicBezTo>
                  <a:cubicBezTo>
                    <a:pt x="438" y="20"/>
                    <a:pt x="298" y="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
            <p:cNvSpPr/>
            <p:nvPr/>
          </p:nvSpPr>
          <p:spPr>
            <a:xfrm>
              <a:off x="2045250" y="782350"/>
              <a:ext cx="17450" cy="12275"/>
            </a:xfrm>
            <a:custGeom>
              <a:avLst/>
              <a:gdLst/>
              <a:ahLst/>
              <a:cxnLst/>
              <a:rect l="l" t="t" r="r" b="b"/>
              <a:pathLst>
                <a:path w="698" h="491" extrusionOk="0">
                  <a:moveTo>
                    <a:pt x="514" y="0"/>
                  </a:moveTo>
                  <a:cubicBezTo>
                    <a:pt x="440" y="0"/>
                    <a:pt x="350" y="80"/>
                    <a:pt x="259" y="93"/>
                  </a:cubicBezTo>
                  <a:cubicBezTo>
                    <a:pt x="200" y="113"/>
                    <a:pt x="100" y="113"/>
                    <a:pt x="21" y="133"/>
                  </a:cubicBezTo>
                  <a:cubicBezTo>
                    <a:pt x="21" y="212"/>
                    <a:pt x="1" y="272"/>
                    <a:pt x="21" y="332"/>
                  </a:cubicBezTo>
                  <a:cubicBezTo>
                    <a:pt x="100" y="491"/>
                    <a:pt x="220" y="491"/>
                    <a:pt x="359" y="491"/>
                  </a:cubicBezTo>
                  <a:cubicBezTo>
                    <a:pt x="637" y="491"/>
                    <a:pt x="697" y="292"/>
                    <a:pt x="617" y="93"/>
                  </a:cubicBezTo>
                  <a:cubicBezTo>
                    <a:pt x="590" y="23"/>
                    <a:pt x="554" y="0"/>
                    <a:pt x="5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
            <p:cNvSpPr/>
            <p:nvPr/>
          </p:nvSpPr>
          <p:spPr>
            <a:xfrm>
              <a:off x="2036300" y="780675"/>
              <a:ext cx="8975" cy="5000"/>
            </a:xfrm>
            <a:custGeom>
              <a:avLst/>
              <a:gdLst/>
              <a:ahLst/>
              <a:cxnLst/>
              <a:rect l="l" t="t" r="r" b="b"/>
              <a:pathLst>
                <a:path w="359" h="200" extrusionOk="0">
                  <a:moveTo>
                    <a:pt x="359" y="1"/>
                  </a:moveTo>
                  <a:cubicBezTo>
                    <a:pt x="259" y="1"/>
                    <a:pt x="160" y="41"/>
                    <a:pt x="1" y="41"/>
                  </a:cubicBezTo>
                  <a:cubicBezTo>
                    <a:pt x="100" y="160"/>
                    <a:pt x="220" y="180"/>
                    <a:pt x="359" y="200"/>
                  </a:cubicBezTo>
                  <a:lnTo>
                    <a:pt x="35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
            <p:cNvSpPr/>
            <p:nvPr/>
          </p:nvSpPr>
          <p:spPr>
            <a:xfrm>
              <a:off x="3179650" y="1514475"/>
              <a:ext cx="3500" cy="3375"/>
            </a:xfrm>
            <a:custGeom>
              <a:avLst/>
              <a:gdLst/>
              <a:ahLst/>
              <a:cxnLst/>
              <a:rect l="l" t="t" r="r" b="b"/>
              <a:pathLst>
                <a:path w="140" h="135" extrusionOk="0">
                  <a:moveTo>
                    <a:pt x="70" y="1"/>
                  </a:moveTo>
                  <a:cubicBezTo>
                    <a:pt x="45" y="1"/>
                    <a:pt x="20" y="11"/>
                    <a:pt x="0" y="31"/>
                  </a:cubicBezTo>
                  <a:cubicBezTo>
                    <a:pt x="20" y="100"/>
                    <a:pt x="45" y="135"/>
                    <a:pt x="70" y="135"/>
                  </a:cubicBezTo>
                  <a:cubicBezTo>
                    <a:pt x="95" y="135"/>
                    <a:pt x="119" y="100"/>
                    <a:pt x="139" y="31"/>
                  </a:cubicBezTo>
                  <a:cubicBezTo>
                    <a:pt x="119" y="11"/>
                    <a:pt x="95" y="1"/>
                    <a:pt x="7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
            <p:cNvSpPr/>
            <p:nvPr/>
          </p:nvSpPr>
          <p:spPr>
            <a:xfrm>
              <a:off x="3097575" y="1680825"/>
              <a:ext cx="18425" cy="123700"/>
            </a:xfrm>
            <a:custGeom>
              <a:avLst/>
              <a:gdLst/>
              <a:ahLst/>
              <a:cxnLst/>
              <a:rect l="l" t="t" r="r" b="b"/>
              <a:pathLst>
                <a:path w="737" h="4948" extrusionOk="0">
                  <a:moveTo>
                    <a:pt x="597" y="1"/>
                  </a:moveTo>
                  <a:lnTo>
                    <a:pt x="597" y="1"/>
                  </a:lnTo>
                  <a:cubicBezTo>
                    <a:pt x="438" y="160"/>
                    <a:pt x="498" y="399"/>
                    <a:pt x="299" y="498"/>
                  </a:cubicBezTo>
                  <a:cubicBezTo>
                    <a:pt x="180" y="538"/>
                    <a:pt x="100" y="598"/>
                    <a:pt x="100" y="757"/>
                  </a:cubicBezTo>
                  <a:lnTo>
                    <a:pt x="100" y="976"/>
                  </a:lnTo>
                  <a:cubicBezTo>
                    <a:pt x="100" y="1095"/>
                    <a:pt x="120" y="1194"/>
                    <a:pt x="120" y="1334"/>
                  </a:cubicBezTo>
                  <a:cubicBezTo>
                    <a:pt x="200" y="1891"/>
                    <a:pt x="1" y="2448"/>
                    <a:pt x="1" y="2985"/>
                  </a:cubicBezTo>
                  <a:cubicBezTo>
                    <a:pt x="21" y="3204"/>
                    <a:pt x="60" y="3442"/>
                    <a:pt x="100" y="3661"/>
                  </a:cubicBezTo>
                  <a:cubicBezTo>
                    <a:pt x="120" y="3840"/>
                    <a:pt x="140" y="4039"/>
                    <a:pt x="140" y="4198"/>
                  </a:cubicBezTo>
                  <a:cubicBezTo>
                    <a:pt x="140" y="4357"/>
                    <a:pt x="180" y="4516"/>
                    <a:pt x="220" y="4656"/>
                  </a:cubicBezTo>
                  <a:cubicBezTo>
                    <a:pt x="259" y="4755"/>
                    <a:pt x="339" y="4855"/>
                    <a:pt x="438" y="4914"/>
                  </a:cubicBezTo>
                  <a:cubicBezTo>
                    <a:pt x="485" y="4938"/>
                    <a:pt x="532" y="4947"/>
                    <a:pt x="574" y="4947"/>
                  </a:cubicBezTo>
                  <a:cubicBezTo>
                    <a:pt x="604" y="4947"/>
                    <a:pt x="632" y="4942"/>
                    <a:pt x="657" y="4934"/>
                  </a:cubicBezTo>
                  <a:cubicBezTo>
                    <a:pt x="717" y="4875"/>
                    <a:pt x="737" y="4795"/>
                    <a:pt x="737" y="4735"/>
                  </a:cubicBezTo>
                  <a:cubicBezTo>
                    <a:pt x="697" y="4556"/>
                    <a:pt x="737" y="4357"/>
                    <a:pt x="697" y="4178"/>
                  </a:cubicBezTo>
                  <a:cubicBezTo>
                    <a:pt x="498" y="3581"/>
                    <a:pt x="538" y="3025"/>
                    <a:pt x="657" y="2448"/>
                  </a:cubicBezTo>
                  <a:lnTo>
                    <a:pt x="657" y="2269"/>
                  </a:lnTo>
                  <a:cubicBezTo>
                    <a:pt x="438" y="2129"/>
                    <a:pt x="518" y="1930"/>
                    <a:pt x="558" y="1731"/>
                  </a:cubicBezTo>
                  <a:cubicBezTo>
                    <a:pt x="737" y="1155"/>
                    <a:pt x="637" y="578"/>
                    <a:pt x="5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
            <p:cNvSpPr/>
            <p:nvPr/>
          </p:nvSpPr>
          <p:spPr>
            <a:xfrm>
              <a:off x="3105525" y="1807775"/>
              <a:ext cx="29375" cy="73500"/>
            </a:xfrm>
            <a:custGeom>
              <a:avLst/>
              <a:gdLst/>
              <a:ahLst/>
              <a:cxnLst/>
              <a:rect l="l" t="t" r="r" b="b"/>
              <a:pathLst>
                <a:path w="1175" h="2940" extrusionOk="0">
                  <a:moveTo>
                    <a:pt x="322" y="0"/>
                  </a:moveTo>
                  <a:cubicBezTo>
                    <a:pt x="279" y="0"/>
                    <a:pt x="240" y="5"/>
                    <a:pt x="200" y="15"/>
                  </a:cubicBezTo>
                  <a:cubicBezTo>
                    <a:pt x="120" y="75"/>
                    <a:pt x="81" y="115"/>
                    <a:pt x="61" y="194"/>
                  </a:cubicBezTo>
                  <a:cubicBezTo>
                    <a:pt x="1" y="453"/>
                    <a:pt x="100" y="692"/>
                    <a:pt x="61" y="950"/>
                  </a:cubicBezTo>
                  <a:cubicBezTo>
                    <a:pt x="61" y="1070"/>
                    <a:pt x="120" y="1189"/>
                    <a:pt x="200" y="1308"/>
                  </a:cubicBezTo>
                  <a:cubicBezTo>
                    <a:pt x="260" y="1388"/>
                    <a:pt x="319" y="1468"/>
                    <a:pt x="379" y="1547"/>
                  </a:cubicBezTo>
                  <a:cubicBezTo>
                    <a:pt x="439" y="1666"/>
                    <a:pt x="439" y="1786"/>
                    <a:pt x="478" y="1905"/>
                  </a:cubicBezTo>
                  <a:cubicBezTo>
                    <a:pt x="498" y="2064"/>
                    <a:pt x="498" y="2204"/>
                    <a:pt x="558" y="2343"/>
                  </a:cubicBezTo>
                  <a:cubicBezTo>
                    <a:pt x="598" y="2462"/>
                    <a:pt x="618" y="2562"/>
                    <a:pt x="677" y="2661"/>
                  </a:cubicBezTo>
                  <a:cubicBezTo>
                    <a:pt x="717" y="2780"/>
                    <a:pt x="777" y="2880"/>
                    <a:pt x="896" y="2940"/>
                  </a:cubicBezTo>
                  <a:cubicBezTo>
                    <a:pt x="976" y="2940"/>
                    <a:pt x="1055" y="2900"/>
                    <a:pt x="1095" y="2840"/>
                  </a:cubicBezTo>
                  <a:cubicBezTo>
                    <a:pt x="1175" y="2681"/>
                    <a:pt x="1095" y="2502"/>
                    <a:pt x="1095" y="2363"/>
                  </a:cubicBezTo>
                  <a:cubicBezTo>
                    <a:pt x="1095" y="2243"/>
                    <a:pt x="1095" y="2144"/>
                    <a:pt x="1055" y="2005"/>
                  </a:cubicBezTo>
                  <a:cubicBezTo>
                    <a:pt x="817" y="1806"/>
                    <a:pt x="1016" y="1487"/>
                    <a:pt x="876" y="1269"/>
                  </a:cubicBezTo>
                  <a:lnTo>
                    <a:pt x="896" y="1209"/>
                  </a:lnTo>
                  <a:lnTo>
                    <a:pt x="876" y="1169"/>
                  </a:lnTo>
                  <a:cubicBezTo>
                    <a:pt x="677" y="831"/>
                    <a:pt x="797" y="354"/>
                    <a:pt x="459" y="15"/>
                  </a:cubicBezTo>
                  <a:cubicBezTo>
                    <a:pt x="409" y="5"/>
                    <a:pt x="364" y="0"/>
                    <a:pt x="32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
            <p:cNvSpPr/>
            <p:nvPr/>
          </p:nvSpPr>
          <p:spPr>
            <a:xfrm>
              <a:off x="3111000" y="1800250"/>
              <a:ext cx="16950" cy="36775"/>
            </a:xfrm>
            <a:custGeom>
              <a:avLst/>
              <a:gdLst/>
              <a:ahLst/>
              <a:cxnLst/>
              <a:rect l="l" t="t" r="r" b="b"/>
              <a:pathLst>
                <a:path w="678" h="1471" extrusionOk="0">
                  <a:moveTo>
                    <a:pt x="206" y="0"/>
                  </a:moveTo>
                  <a:cubicBezTo>
                    <a:pt x="169" y="0"/>
                    <a:pt x="132" y="25"/>
                    <a:pt x="100" y="78"/>
                  </a:cubicBezTo>
                  <a:cubicBezTo>
                    <a:pt x="1" y="197"/>
                    <a:pt x="1" y="296"/>
                    <a:pt x="100" y="436"/>
                  </a:cubicBezTo>
                  <a:cubicBezTo>
                    <a:pt x="458" y="694"/>
                    <a:pt x="299" y="1192"/>
                    <a:pt x="657" y="1470"/>
                  </a:cubicBezTo>
                  <a:cubicBezTo>
                    <a:pt x="677" y="973"/>
                    <a:pt x="558" y="495"/>
                    <a:pt x="299" y="58"/>
                  </a:cubicBezTo>
                  <a:cubicBezTo>
                    <a:pt x="271" y="20"/>
                    <a:pt x="238" y="0"/>
                    <a:pt x="20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
            <p:cNvSpPr/>
            <p:nvPr/>
          </p:nvSpPr>
          <p:spPr>
            <a:xfrm>
              <a:off x="3106025" y="1740500"/>
              <a:ext cx="8500" cy="43800"/>
            </a:xfrm>
            <a:custGeom>
              <a:avLst/>
              <a:gdLst/>
              <a:ahLst/>
              <a:cxnLst/>
              <a:rect l="l" t="t" r="r" b="b"/>
              <a:pathLst>
                <a:path w="340" h="1752" extrusionOk="0">
                  <a:moveTo>
                    <a:pt x="299" y="1"/>
                  </a:moveTo>
                  <a:cubicBezTo>
                    <a:pt x="41" y="598"/>
                    <a:pt x="1" y="1175"/>
                    <a:pt x="339" y="1751"/>
                  </a:cubicBezTo>
                  <a:cubicBezTo>
                    <a:pt x="339" y="1175"/>
                    <a:pt x="339" y="598"/>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
            <p:cNvSpPr/>
            <p:nvPr/>
          </p:nvSpPr>
          <p:spPr>
            <a:xfrm>
              <a:off x="3128425" y="1865425"/>
              <a:ext cx="14425" cy="25300"/>
            </a:xfrm>
            <a:custGeom>
              <a:avLst/>
              <a:gdLst/>
              <a:ahLst/>
              <a:cxnLst/>
              <a:rect l="l" t="t" r="r" b="b"/>
              <a:pathLst>
                <a:path w="577" h="1012" extrusionOk="0">
                  <a:moveTo>
                    <a:pt x="177" y="0"/>
                  </a:moveTo>
                  <a:cubicBezTo>
                    <a:pt x="156" y="0"/>
                    <a:pt x="128" y="29"/>
                    <a:pt x="100" y="57"/>
                  </a:cubicBezTo>
                  <a:lnTo>
                    <a:pt x="100" y="574"/>
                  </a:lnTo>
                  <a:cubicBezTo>
                    <a:pt x="60" y="653"/>
                    <a:pt x="0" y="733"/>
                    <a:pt x="0" y="833"/>
                  </a:cubicBezTo>
                  <a:cubicBezTo>
                    <a:pt x="40" y="912"/>
                    <a:pt x="80" y="972"/>
                    <a:pt x="179" y="1012"/>
                  </a:cubicBezTo>
                  <a:cubicBezTo>
                    <a:pt x="378" y="1012"/>
                    <a:pt x="577" y="972"/>
                    <a:pt x="477" y="713"/>
                  </a:cubicBezTo>
                  <a:cubicBezTo>
                    <a:pt x="477" y="653"/>
                    <a:pt x="477" y="614"/>
                    <a:pt x="438" y="574"/>
                  </a:cubicBezTo>
                  <a:cubicBezTo>
                    <a:pt x="298" y="474"/>
                    <a:pt x="358" y="315"/>
                    <a:pt x="279" y="176"/>
                  </a:cubicBezTo>
                  <a:cubicBezTo>
                    <a:pt x="298" y="136"/>
                    <a:pt x="298" y="77"/>
                    <a:pt x="259" y="57"/>
                  </a:cubicBezTo>
                  <a:lnTo>
                    <a:pt x="199" y="17"/>
                  </a:lnTo>
                  <a:cubicBezTo>
                    <a:pt x="193" y="5"/>
                    <a:pt x="186" y="0"/>
                    <a:pt x="1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
            <p:cNvSpPr/>
            <p:nvPr/>
          </p:nvSpPr>
          <p:spPr>
            <a:xfrm>
              <a:off x="3109525" y="1784275"/>
              <a:ext cx="9950" cy="17925"/>
            </a:xfrm>
            <a:custGeom>
              <a:avLst/>
              <a:gdLst/>
              <a:ahLst/>
              <a:cxnLst/>
              <a:rect l="l" t="t" r="r" b="b"/>
              <a:pathLst>
                <a:path w="398" h="717" extrusionOk="0">
                  <a:moveTo>
                    <a:pt x="219" y="0"/>
                  </a:moveTo>
                  <a:cubicBezTo>
                    <a:pt x="0" y="239"/>
                    <a:pt x="199" y="478"/>
                    <a:pt x="199" y="717"/>
                  </a:cubicBezTo>
                  <a:cubicBezTo>
                    <a:pt x="259" y="697"/>
                    <a:pt x="318" y="697"/>
                    <a:pt x="398" y="697"/>
                  </a:cubicBezTo>
                  <a:cubicBezTo>
                    <a:pt x="358" y="438"/>
                    <a:pt x="358" y="199"/>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
            <p:cNvSpPr/>
            <p:nvPr/>
          </p:nvSpPr>
          <p:spPr>
            <a:xfrm>
              <a:off x="3123450" y="1839475"/>
              <a:ext cx="9475" cy="18925"/>
            </a:xfrm>
            <a:custGeom>
              <a:avLst/>
              <a:gdLst/>
              <a:ahLst/>
              <a:cxnLst/>
              <a:rect l="l" t="t" r="r" b="b"/>
              <a:pathLst>
                <a:path w="379" h="757" extrusionOk="0">
                  <a:moveTo>
                    <a:pt x="159" y="1"/>
                  </a:moveTo>
                  <a:cubicBezTo>
                    <a:pt x="159" y="259"/>
                    <a:pt x="0" y="558"/>
                    <a:pt x="338" y="757"/>
                  </a:cubicBezTo>
                  <a:cubicBezTo>
                    <a:pt x="378" y="478"/>
                    <a:pt x="358" y="219"/>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
            <p:cNvSpPr/>
            <p:nvPr/>
          </p:nvSpPr>
          <p:spPr>
            <a:xfrm>
              <a:off x="3130900" y="1857375"/>
              <a:ext cx="5000" cy="9475"/>
            </a:xfrm>
            <a:custGeom>
              <a:avLst/>
              <a:gdLst/>
              <a:ahLst/>
              <a:cxnLst/>
              <a:rect l="l" t="t" r="r" b="b"/>
              <a:pathLst>
                <a:path w="200" h="379" extrusionOk="0">
                  <a:moveTo>
                    <a:pt x="40" y="1"/>
                  </a:moveTo>
                  <a:cubicBezTo>
                    <a:pt x="40" y="140"/>
                    <a:pt x="1" y="259"/>
                    <a:pt x="1" y="379"/>
                  </a:cubicBezTo>
                  <a:lnTo>
                    <a:pt x="180" y="379"/>
                  </a:lnTo>
                  <a:cubicBezTo>
                    <a:pt x="180" y="259"/>
                    <a:pt x="199" y="100"/>
                    <a:pt x="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
            <p:cNvSpPr/>
            <p:nvPr/>
          </p:nvSpPr>
          <p:spPr>
            <a:xfrm>
              <a:off x="3135375" y="1869825"/>
              <a:ext cx="4500" cy="9950"/>
            </a:xfrm>
            <a:custGeom>
              <a:avLst/>
              <a:gdLst/>
              <a:ahLst/>
              <a:cxnLst/>
              <a:rect l="l" t="t" r="r" b="b"/>
              <a:pathLst>
                <a:path w="180" h="398" extrusionOk="0">
                  <a:moveTo>
                    <a:pt x="20" y="0"/>
                  </a:moveTo>
                  <a:lnTo>
                    <a:pt x="20" y="0"/>
                  </a:lnTo>
                  <a:cubicBezTo>
                    <a:pt x="1" y="159"/>
                    <a:pt x="20" y="298"/>
                    <a:pt x="180" y="398"/>
                  </a:cubicBezTo>
                  <a:lnTo>
                    <a:pt x="180" y="80"/>
                  </a:lnTo>
                  <a:lnTo>
                    <a:pt x="2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
            <p:cNvSpPr/>
            <p:nvPr/>
          </p:nvSpPr>
          <p:spPr>
            <a:xfrm>
              <a:off x="3181625" y="1910500"/>
              <a:ext cx="45750" cy="56325"/>
            </a:xfrm>
            <a:custGeom>
              <a:avLst/>
              <a:gdLst/>
              <a:ahLst/>
              <a:cxnLst/>
              <a:rect l="l" t="t" r="r" b="b"/>
              <a:pathLst>
                <a:path w="1830" h="2253" extrusionOk="0">
                  <a:moveTo>
                    <a:pt x="979" y="1827"/>
                  </a:moveTo>
                  <a:cubicBezTo>
                    <a:pt x="989" y="1827"/>
                    <a:pt x="1001" y="1830"/>
                    <a:pt x="1015" y="1834"/>
                  </a:cubicBezTo>
                  <a:cubicBezTo>
                    <a:pt x="974" y="1848"/>
                    <a:pt x="952" y="1871"/>
                    <a:pt x="936" y="1897"/>
                  </a:cubicBezTo>
                  <a:lnTo>
                    <a:pt x="936" y="1897"/>
                  </a:lnTo>
                  <a:cubicBezTo>
                    <a:pt x="938" y="1848"/>
                    <a:pt x="950" y="1827"/>
                    <a:pt x="979" y="1827"/>
                  </a:cubicBezTo>
                  <a:close/>
                  <a:moveTo>
                    <a:pt x="1375" y="0"/>
                  </a:moveTo>
                  <a:cubicBezTo>
                    <a:pt x="1349" y="0"/>
                    <a:pt x="1322" y="2"/>
                    <a:pt x="1294" y="4"/>
                  </a:cubicBezTo>
                  <a:cubicBezTo>
                    <a:pt x="1194" y="64"/>
                    <a:pt x="1134" y="163"/>
                    <a:pt x="1115" y="263"/>
                  </a:cubicBezTo>
                  <a:cubicBezTo>
                    <a:pt x="1095" y="362"/>
                    <a:pt x="1095" y="462"/>
                    <a:pt x="1055" y="561"/>
                  </a:cubicBezTo>
                  <a:cubicBezTo>
                    <a:pt x="1015" y="740"/>
                    <a:pt x="896" y="840"/>
                    <a:pt x="737" y="919"/>
                  </a:cubicBezTo>
                  <a:cubicBezTo>
                    <a:pt x="538" y="1039"/>
                    <a:pt x="339" y="1158"/>
                    <a:pt x="239" y="1397"/>
                  </a:cubicBezTo>
                  <a:cubicBezTo>
                    <a:pt x="140" y="1715"/>
                    <a:pt x="1" y="2033"/>
                    <a:pt x="418" y="2252"/>
                  </a:cubicBezTo>
                  <a:lnTo>
                    <a:pt x="597" y="2252"/>
                  </a:lnTo>
                  <a:cubicBezTo>
                    <a:pt x="715" y="2168"/>
                    <a:pt x="804" y="2084"/>
                    <a:pt x="888" y="1977"/>
                  </a:cubicBezTo>
                  <a:lnTo>
                    <a:pt x="888" y="1977"/>
                  </a:lnTo>
                  <a:cubicBezTo>
                    <a:pt x="875" y="2022"/>
                    <a:pt x="905" y="2068"/>
                    <a:pt x="936" y="2113"/>
                  </a:cubicBezTo>
                  <a:cubicBezTo>
                    <a:pt x="1155" y="2145"/>
                    <a:pt x="1318" y="2167"/>
                    <a:pt x="1438" y="2167"/>
                  </a:cubicBezTo>
                  <a:cubicBezTo>
                    <a:pt x="1765" y="2167"/>
                    <a:pt x="1775" y="2004"/>
                    <a:pt x="1731" y="1437"/>
                  </a:cubicBezTo>
                  <a:cubicBezTo>
                    <a:pt x="1731" y="1138"/>
                    <a:pt x="1791" y="860"/>
                    <a:pt x="1811" y="601"/>
                  </a:cubicBezTo>
                  <a:cubicBezTo>
                    <a:pt x="1829" y="249"/>
                    <a:pt x="1727" y="0"/>
                    <a:pt x="13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
            <p:cNvSpPr/>
            <p:nvPr/>
          </p:nvSpPr>
          <p:spPr>
            <a:xfrm>
              <a:off x="3120950" y="1945400"/>
              <a:ext cx="71150" cy="40200"/>
            </a:xfrm>
            <a:custGeom>
              <a:avLst/>
              <a:gdLst/>
              <a:ahLst/>
              <a:cxnLst/>
              <a:rect l="l" t="t" r="r" b="b"/>
              <a:pathLst>
                <a:path w="2846" h="1608" extrusionOk="0">
                  <a:moveTo>
                    <a:pt x="2845" y="1"/>
                  </a:moveTo>
                  <a:cubicBezTo>
                    <a:pt x="2189" y="1"/>
                    <a:pt x="1652" y="319"/>
                    <a:pt x="1135" y="578"/>
                  </a:cubicBezTo>
                  <a:cubicBezTo>
                    <a:pt x="1035" y="677"/>
                    <a:pt x="896" y="777"/>
                    <a:pt x="776" y="836"/>
                  </a:cubicBezTo>
                  <a:cubicBezTo>
                    <a:pt x="697" y="856"/>
                    <a:pt x="657" y="876"/>
                    <a:pt x="578" y="916"/>
                  </a:cubicBezTo>
                  <a:cubicBezTo>
                    <a:pt x="458" y="956"/>
                    <a:pt x="299" y="1015"/>
                    <a:pt x="180" y="1055"/>
                  </a:cubicBezTo>
                  <a:cubicBezTo>
                    <a:pt x="140" y="1095"/>
                    <a:pt x="60" y="1135"/>
                    <a:pt x="40" y="1214"/>
                  </a:cubicBezTo>
                  <a:cubicBezTo>
                    <a:pt x="1" y="1294"/>
                    <a:pt x="40" y="1353"/>
                    <a:pt x="80" y="1413"/>
                  </a:cubicBezTo>
                  <a:cubicBezTo>
                    <a:pt x="140" y="1453"/>
                    <a:pt x="200" y="1473"/>
                    <a:pt x="279" y="1513"/>
                  </a:cubicBezTo>
                  <a:cubicBezTo>
                    <a:pt x="430" y="1513"/>
                    <a:pt x="590" y="1607"/>
                    <a:pt x="747" y="1607"/>
                  </a:cubicBezTo>
                  <a:cubicBezTo>
                    <a:pt x="818" y="1607"/>
                    <a:pt x="888" y="1588"/>
                    <a:pt x="956" y="1532"/>
                  </a:cubicBezTo>
                  <a:cubicBezTo>
                    <a:pt x="995" y="1453"/>
                    <a:pt x="1075" y="1413"/>
                    <a:pt x="1174" y="1393"/>
                  </a:cubicBezTo>
                  <a:cubicBezTo>
                    <a:pt x="1493" y="1294"/>
                    <a:pt x="1791" y="1155"/>
                    <a:pt x="2149" y="1155"/>
                  </a:cubicBezTo>
                  <a:cubicBezTo>
                    <a:pt x="2368" y="1055"/>
                    <a:pt x="2627" y="936"/>
                    <a:pt x="2845" y="836"/>
                  </a:cubicBezTo>
                  <a:cubicBezTo>
                    <a:pt x="2587" y="558"/>
                    <a:pt x="2806" y="259"/>
                    <a:pt x="284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
            <p:cNvSpPr/>
            <p:nvPr/>
          </p:nvSpPr>
          <p:spPr>
            <a:xfrm>
              <a:off x="3153275" y="1906625"/>
              <a:ext cx="60700" cy="30350"/>
            </a:xfrm>
            <a:custGeom>
              <a:avLst/>
              <a:gdLst/>
              <a:ahLst/>
              <a:cxnLst/>
              <a:rect l="l" t="t" r="r" b="b"/>
              <a:pathLst>
                <a:path w="2428" h="1214" extrusionOk="0">
                  <a:moveTo>
                    <a:pt x="657" y="0"/>
                  </a:moveTo>
                  <a:cubicBezTo>
                    <a:pt x="597" y="0"/>
                    <a:pt x="518" y="20"/>
                    <a:pt x="478" y="60"/>
                  </a:cubicBezTo>
                  <a:cubicBezTo>
                    <a:pt x="558" y="318"/>
                    <a:pt x="1" y="179"/>
                    <a:pt x="120" y="517"/>
                  </a:cubicBezTo>
                  <a:cubicBezTo>
                    <a:pt x="276" y="720"/>
                    <a:pt x="492" y="764"/>
                    <a:pt x="713" y="764"/>
                  </a:cubicBezTo>
                  <a:cubicBezTo>
                    <a:pt x="774" y="764"/>
                    <a:pt x="835" y="760"/>
                    <a:pt x="896" y="756"/>
                  </a:cubicBezTo>
                  <a:cubicBezTo>
                    <a:pt x="938" y="752"/>
                    <a:pt x="980" y="751"/>
                    <a:pt x="1021" y="751"/>
                  </a:cubicBezTo>
                  <a:cubicBezTo>
                    <a:pt x="1422" y="751"/>
                    <a:pt x="1757" y="925"/>
                    <a:pt x="2010" y="1214"/>
                  </a:cubicBezTo>
                  <a:cubicBezTo>
                    <a:pt x="2209" y="1154"/>
                    <a:pt x="2368" y="1054"/>
                    <a:pt x="2368" y="816"/>
                  </a:cubicBezTo>
                  <a:cubicBezTo>
                    <a:pt x="2308" y="716"/>
                    <a:pt x="2308" y="617"/>
                    <a:pt x="2388" y="557"/>
                  </a:cubicBezTo>
                  <a:cubicBezTo>
                    <a:pt x="2428" y="418"/>
                    <a:pt x="2428" y="298"/>
                    <a:pt x="2428" y="179"/>
                  </a:cubicBezTo>
                  <a:cubicBezTo>
                    <a:pt x="2070" y="100"/>
                    <a:pt x="1751" y="60"/>
                    <a:pt x="1373" y="20"/>
                  </a:cubicBezTo>
                  <a:cubicBezTo>
                    <a:pt x="1306" y="65"/>
                    <a:pt x="1232" y="104"/>
                    <a:pt x="1159" y="104"/>
                  </a:cubicBezTo>
                  <a:cubicBezTo>
                    <a:pt x="1103" y="104"/>
                    <a:pt x="1047" y="81"/>
                    <a:pt x="995" y="20"/>
                  </a:cubicBezTo>
                  <a:cubicBezTo>
                    <a:pt x="956" y="20"/>
                    <a:pt x="876" y="0"/>
                    <a:pt x="816" y="0"/>
                  </a:cubicBezTo>
                  <a:cubicBezTo>
                    <a:pt x="786" y="10"/>
                    <a:pt x="757" y="15"/>
                    <a:pt x="729" y="15"/>
                  </a:cubicBezTo>
                  <a:cubicBezTo>
                    <a:pt x="702" y="15"/>
                    <a:pt x="677" y="10"/>
                    <a:pt x="6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
            <p:cNvSpPr/>
            <p:nvPr/>
          </p:nvSpPr>
          <p:spPr>
            <a:xfrm>
              <a:off x="3196550" y="1958325"/>
              <a:ext cx="8475" cy="8125"/>
            </a:xfrm>
            <a:custGeom>
              <a:avLst/>
              <a:gdLst/>
              <a:ahLst/>
              <a:cxnLst/>
              <a:rect l="l" t="t" r="r" b="b"/>
              <a:pathLst>
                <a:path w="339" h="325" extrusionOk="0">
                  <a:moveTo>
                    <a:pt x="339" y="1"/>
                  </a:moveTo>
                  <a:cubicBezTo>
                    <a:pt x="160" y="81"/>
                    <a:pt x="60" y="200"/>
                    <a:pt x="0" y="319"/>
                  </a:cubicBezTo>
                  <a:cubicBezTo>
                    <a:pt x="24" y="323"/>
                    <a:pt x="46" y="324"/>
                    <a:pt x="67" y="324"/>
                  </a:cubicBezTo>
                  <a:cubicBezTo>
                    <a:pt x="173" y="324"/>
                    <a:pt x="256" y="283"/>
                    <a:pt x="339" y="200"/>
                  </a:cubicBezTo>
                  <a:lnTo>
                    <a:pt x="3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
            <p:cNvSpPr/>
            <p:nvPr/>
          </p:nvSpPr>
          <p:spPr>
            <a:xfrm>
              <a:off x="3179150" y="1906625"/>
              <a:ext cx="8975" cy="2475"/>
            </a:xfrm>
            <a:custGeom>
              <a:avLst/>
              <a:gdLst/>
              <a:ahLst/>
              <a:cxnLst/>
              <a:rect l="l" t="t" r="r" b="b"/>
              <a:pathLst>
                <a:path w="359" h="99" extrusionOk="0">
                  <a:moveTo>
                    <a:pt x="0" y="0"/>
                  </a:moveTo>
                  <a:cubicBezTo>
                    <a:pt x="53" y="71"/>
                    <a:pt x="106" y="98"/>
                    <a:pt x="159" y="98"/>
                  </a:cubicBezTo>
                  <a:cubicBezTo>
                    <a:pt x="226" y="98"/>
                    <a:pt x="292" y="55"/>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
            <p:cNvSpPr/>
            <p:nvPr/>
          </p:nvSpPr>
          <p:spPr>
            <a:xfrm>
              <a:off x="2379950" y="764775"/>
              <a:ext cx="126350" cy="17650"/>
            </a:xfrm>
            <a:custGeom>
              <a:avLst/>
              <a:gdLst/>
              <a:ahLst/>
              <a:cxnLst/>
              <a:rect l="l" t="t" r="r" b="b"/>
              <a:pathLst>
                <a:path w="5054" h="706" extrusionOk="0">
                  <a:moveTo>
                    <a:pt x="3641" y="0"/>
                  </a:moveTo>
                  <a:cubicBezTo>
                    <a:pt x="2487" y="40"/>
                    <a:pt x="1353" y="120"/>
                    <a:pt x="199" y="179"/>
                  </a:cubicBezTo>
                  <a:cubicBezTo>
                    <a:pt x="199" y="219"/>
                    <a:pt x="199" y="239"/>
                    <a:pt x="180" y="299"/>
                  </a:cubicBezTo>
                  <a:cubicBezTo>
                    <a:pt x="140" y="438"/>
                    <a:pt x="60" y="577"/>
                    <a:pt x="1" y="697"/>
                  </a:cubicBezTo>
                  <a:cubicBezTo>
                    <a:pt x="319" y="697"/>
                    <a:pt x="646" y="705"/>
                    <a:pt x="976" y="705"/>
                  </a:cubicBezTo>
                  <a:cubicBezTo>
                    <a:pt x="1141" y="705"/>
                    <a:pt x="1307" y="703"/>
                    <a:pt x="1473" y="697"/>
                  </a:cubicBezTo>
                  <a:cubicBezTo>
                    <a:pt x="1814" y="674"/>
                    <a:pt x="2155" y="671"/>
                    <a:pt x="2496" y="671"/>
                  </a:cubicBezTo>
                  <a:cubicBezTo>
                    <a:pt x="2632" y="671"/>
                    <a:pt x="2768" y="671"/>
                    <a:pt x="2905" y="671"/>
                  </a:cubicBezTo>
                  <a:cubicBezTo>
                    <a:pt x="3621" y="671"/>
                    <a:pt x="4337" y="657"/>
                    <a:pt x="5053" y="478"/>
                  </a:cubicBezTo>
                  <a:cubicBezTo>
                    <a:pt x="4954" y="279"/>
                    <a:pt x="4636" y="378"/>
                    <a:pt x="4536" y="140"/>
                  </a:cubicBezTo>
                  <a:cubicBezTo>
                    <a:pt x="4458" y="114"/>
                    <a:pt x="4378" y="107"/>
                    <a:pt x="4299" y="107"/>
                  </a:cubicBezTo>
                  <a:cubicBezTo>
                    <a:pt x="4207" y="107"/>
                    <a:pt x="4116" y="116"/>
                    <a:pt x="4025" y="116"/>
                  </a:cubicBezTo>
                  <a:cubicBezTo>
                    <a:pt x="3893" y="116"/>
                    <a:pt x="3763" y="96"/>
                    <a:pt x="36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
            <p:cNvSpPr/>
            <p:nvPr/>
          </p:nvSpPr>
          <p:spPr>
            <a:xfrm>
              <a:off x="2623150" y="764275"/>
              <a:ext cx="16925" cy="8300"/>
            </a:xfrm>
            <a:custGeom>
              <a:avLst/>
              <a:gdLst/>
              <a:ahLst/>
              <a:cxnLst/>
              <a:rect l="l" t="t" r="r" b="b"/>
              <a:pathLst>
                <a:path w="677" h="332" extrusionOk="0">
                  <a:moveTo>
                    <a:pt x="179" y="1"/>
                  </a:moveTo>
                  <a:cubicBezTo>
                    <a:pt x="119" y="60"/>
                    <a:pt x="0" y="160"/>
                    <a:pt x="0" y="239"/>
                  </a:cubicBezTo>
                  <a:cubicBezTo>
                    <a:pt x="11" y="314"/>
                    <a:pt x="62" y="332"/>
                    <a:pt x="122" y="332"/>
                  </a:cubicBezTo>
                  <a:cubicBezTo>
                    <a:pt x="174" y="332"/>
                    <a:pt x="233" y="319"/>
                    <a:pt x="279" y="319"/>
                  </a:cubicBezTo>
                  <a:cubicBezTo>
                    <a:pt x="318" y="325"/>
                    <a:pt x="363" y="328"/>
                    <a:pt x="408" y="328"/>
                  </a:cubicBezTo>
                  <a:cubicBezTo>
                    <a:pt x="500" y="328"/>
                    <a:pt x="597" y="319"/>
                    <a:pt x="676" y="319"/>
                  </a:cubicBezTo>
                  <a:cubicBezTo>
                    <a:pt x="617" y="219"/>
                    <a:pt x="577" y="100"/>
                    <a:pt x="517" y="1"/>
                  </a:cubicBezTo>
                  <a:cubicBezTo>
                    <a:pt x="438" y="1"/>
                    <a:pt x="367" y="9"/>
                    <a:pt x="293" y="9"/>
                  </a:cubicBezTo>
                  <a:cubicBezTo>
                    <a:pt x="256" y="9"/>
                    <a:pt x="219" y="7"/>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
            <p:cNvSpPr/>
            <p:nvPr/>
          </p:nvSpPr>
          <p:spPr>
            <a:xfrm>
              <a:off x="3043875" y="1975475"/>
              <a:ext cx="85050" cy="32075"/>
            </a:xfrm>
            <a:custGeom>
              <a:avLst/>
              <a:gdLst/>
              <a:ahLst/>
              <a:cxnLst/>
              <a:rect l="l" t="t" r="r" b="b"/>
              <a:pathLst>
                <a:path w="3402" h="1283" extrusionOk="0">
                  <a:moveTo>
                    <a:pt x="2756" y="1"/>
                  </a:moveTo>
                  <a:cubicBezTo>
                    <a:pt x="2727" y="1"/>
                    <a:pt x="2697" y="4"/>
                    <a:pt x="2666" y="11"/>
                  </a:cubicBezTo>
                  <a:cubicBezTo>
                    <a:pt x="2527" y="31"/>
                    <a:pt x="2387" y="71"/>
                    <a:pt x="2288" y="170"/>
                  </a:cubicBezTo>
                  <a:cubicBezTo>
                    <a:pt x="1890" y="349"/>
                    <a:pt x="1472" y="528"/>
                    <a:pt x="1075" y="707"/>
                  </a:cubicBezTo>
                  <a:cubicBezTo>
                    <a:pt x="993" y="789"/>
                    <a:pt x="895" y="804"/>
                    <a:pt x="794" y="804"/>
                  </a:cubicBezTo>
                  <a:cubicBezTo>
                    <a:pt x="736" y="804"/>
                    <a:pt x="677" y="799"/>
                    <a:pt x="620" y="799"/>
                  </a:cubicBezTo>
                  <a:cubicBezTo>
                    <a:pt x="533" y="799"/>
                    <a:pt x="449" y="810"/>
                    <a:pt x="378" y="867"/>
                  </a:cubicBezTo>
                  <a:cubicBezTo>
                    <a:pt x="279" y="966"/>
                    <a:pt x="140" y="966"/>
                    <a:pt x="0" y="1026"/>
                  </a:cubicBezTo>
                  <a:cubicBezTo>
                    <a:pt x="89" y="1202"/>
                    <a:pt x="201" y="1283"/>
                    <a:pt x="337" y="1283"/>
                  </a:cubicBezTo>
                  <a:cubicBezTo>
                    <a:pt x="416" y="1283"/>
                    <a:pt x="502" y="1256"/>
                    <a:pt x="597" y="1205"/>
                  </a:cubicBezTo>
                  <a:cubicBezTo>
                    <a:pt x="709" y="1126"/>
                    <a:pt x="840" y="1048"/>
                    <a:pt x="969" y="1048"/>
                  </a:cubicBezTo>
                  <a:cubicBezTo>
                    <a:pt x="1069" y="1048"/>
                    <a:pt x="1167" y="1095"/>
                    <a:pt x="1254" y="1225"/>
                  </a:cubicBezTo>
                  <a:cubicBezTo>
                    <a:pt x="1293" y="1205"/>
                    <a:pt x="1373" y="1205"/>
                    <a:pt x="1433" y="1185"/>
                  </a:cubicBezTo>
                  <a:cubicBezTo>
                    <a:pt x="1532" y="1105"/>
                    <a:pt x="1671" y="1145"/>
                    <a:pt x="1751" y="1026"/>
                  </a:cubicBezTo>
                  <a:cubicBezTo>
                    <a:pt x="2288" y="946"/>
                    <a:pt x="2825" y="767"/>
                    <a:pt x="3342" y="548"/>
                  </a:cubicBezTo>
                  <a:cubicBezTo>
                    <a:pt x="3402" y="429"/>
                    <a:pt x="3402" y="310"/>
                    <a:pt x="3322" y="190"/>
                  </a:cubicBezTo>
                  <a:lnTo>
                    <a:pt x="3143" y="190"/>
                  </a:lnTo>
                  <a:cubicBezTo>
                    <a:pt x="3012" y="75"/>
                    <a:pt x="2894" y="1"/>
                    <a:pt x="275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
            <p:cNvSpPr/>
            <p:nvPr/>
          </p:nvSpPr>
          <p:spPr>
            <a:xfrm>
              <a:off x="3126925" y="1980725"/>
              <a:ext cx="17425" cy="9475"/>
            </a:xfrm>
            <a:custGeom>
              <a:avLst/>
              <a:gdLst/>
              <a:ahLst/>
              <a:cxnLst/>
              <a:rect l="l" t="t" r="r" b="b"/>
              <a:pathLst>
                <a:path w="697" h="379" extrusionOk="0">
                  <a:moveTo>
                    <a:pt x="0" y="0"/>
                  </a:moveTo>
                  <a:lnTo>
                    <a:pt x="0" y="0"/>
                  </a:lnTo>
                  <a:cubicBezTo>
                    <a:pt x="20" y="119"/>
                    <a:pt x="20" y="239"/>
                    <a:pt x="20" y="378"/>
                  </a:cubicBezTo>
                  <a:cubicBezTo>
                    <a:pt x="259" y="338"/>
                    <a:pt x="518" y="338"/>
                    <a:pt x="697" y="179"/>
                  </a:cubicBezTo>
                  <a:cubicBezTo>
                    <a:pt x="458" y="119"/>
                    <a:pt x="219" y="4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
            <p:cNvSpPr/>
            <p:nvPr/>
          </p:nvSpPr>
          <p:spPr>
            <a:xfrm>
              <a:off x="3079675" y="2001100"/>
              <a:ext cx="7975" cy="4175"/>
            </a:xfrm>
            <a:custGeom>
              <a:avLst/>
              <a:gdLst/>
              <a:ahLst/>
              <a:cxnLst/>
              <a:rect l="l" t="t" r="r" b="b"/>
              <a:pathLst>
                <a:path w="319" h="167" extrusionOk="0">
                  <a:moveTo>
                    <a:pt x="319" y="1"/>
                  </a:moveTo>
                  <a:cubicBezTo>
                    <a:pt x="200" y="1"/>
                    <a:pt x="60" y="21"/>
                    <a:pt x="1" y="160"/>
                  </a:cubicBezTo>
                  <a:cubicBezTo>
                    <a:pt x="24" y="164"/>
                    <a:pt x="48" y="166"/>
                    <a:pt x="72" y="166"/>
                  </a:cubicBezTo>
                  <a:cubicBezTo>
                    <a:pt x="166" y="166"/>
                    <a:pt x="255" y="128"/>
                    <a:pt x="3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
            <p:cNvSpPr/>
            <p:nvPr/>
          </p:nvSpPr>
          <p:spPr>
            <a:xfrm>
              <a:off x="3144325" y="1980725"/>
              <a:ext cx="5500" cy="3500"/>
            </a:xfrm>
            <a:custGeom>
              <a:avLst/>
              <a:gdLst/>
              <a:ahLst/>
              <a:cxnLst/>
              <a:rect l="l" t="t" r="r" b="b"/>
              <a:pathLst>
                <a:path w="220" h="140" extrusionOk="0">
                  <a:moveTo>
                    <a:pt x="219" y="0"/>
                  </a:moveTo>
                  <a:cubicBezTo>
                    <a:pt x="120" y="0"/>
                    <a:pt x="40" y="40"/>
                    <a:pt x="1" y="139"/>
                  </a:cubicBezTo>
                  <a:cubicBezTo>
                    <a:pt x="120" y="139"/>
                    <a:pt x="200" y="100"/>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
            <p:cNvSpPr/>
            <p:nvPr/>
          </p:nvSpPr>
          <p:spPr>
            <a:xfrm>
              <a:off x="1251050" y="1242200"/>
              <a:ext cx="43275" cy="52250"/>
            </a:xfrm>
            <a:custGeom>
              <a:avLst/>
              <a:gdLst/>
              <a:ahLst/>
              <a:cxnLst/>
              <a:rect l="l" t="t" r="r" b="b"/>
              <a:pathLst>
                <a:path w="1731" h="2090" extrusionOk="0">
                  <a:moveTo>
                    <a:pt x="1353" y="0"/>
                  </a:moveTo>
                  <a:cubicBezTo>
                    <a:pt x="1253" y="20"/>
                    <a:pt x="1154" y="20"/>
                    <a:pt x="1054" y="40"/>
                  </a:cubicBezTo>
                  <a:cubicBezTo>
                    <a:pt x="955" y="140"/>
                    <a:pt x="816" y="199"/>
                    <a:pt x="676" y="199"/>
                  </a:cubicBezTo>
                  <a:cubicBezTo>
                    <a:pt x="159" y="438"/>
                    <a:pt x="0" y="836"/>
                    <a:pt x="179" y="1353"/>
                  </a:cubicBezTo>
                  <a:cubicBezTo>
                    <a:pt x="259" y="1592"/>
                    <a:pt x="299" y="1831"/>
                    <a:pt x="358" y="2089"/>
                  </a:cubicBezTo>
                  <a:cubicBezTo>
                    <a:pt x="597" y="1811"/>
                    <a:pt x="478" y="1492"/>
                    <a:pt x="497" y="1194"/>
                  </a:cubicBezTo>
                  <a:cubicBezTo>
                    <a:pt x="537" y="896"/>
                    <a:pt x="557" y="617"/>
                    <a:pt x="935" y="538"/>
                  </a:cubicBezTo>
                  <a:cubicBezTo>
                    <a:pt x="1194" y="398"/>
                    <a:pt x="1452" y="279"/>
                    <a:pt x="1731" y="140"/>
                  </a:cubicBezTo>
                  <a:cubicBezTo>
                    <a:pt x="1651" y="0"/>
                    <a:pt x="1492" y="0"/>
                    <a:pt x="135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
            <p:cNvSpPr/>
            <p:nvPr/>
          </p:nvSpPr>
          <p:spPr>
            <a:xfrm>
              <a:off x="1266850" y="1349950"/>
              <a:ext cx="6600" cy="9150"/>
            </a:xfrm>
            <a:custGeom>
              <a:avLst/>
              <a:gdLst/>
              <a:ahLst/>
              <a:cxnLst/>
              <a:rect l="l" t="t" r="r" b="b"/>
              <a:pathLst>
                <a:path w="264" h="366" extrusionOk="0">
                  <a:moveTo>
                    <a:pt x="101" y="1"/>
                  </a:moveTo>
                  <a:cubicBezTo>
                    <a:pt x="1" y="1"/>
                    <a:pt x="88" y="198"/>
                    <a:pt x="25" y="246"/>
                  </a:cubicBezTo>
                  <a:lnTo>
                    <a:pt x="25" y="306"/>
                  </a:lnTo>
                  <a:lnTo>
                    <a:pt x="64" y="365"/>
                  </a:lnTo>
                  <a:cubicBezTo>
                    <a:pt x="124" y="306"/>
                    <a:pt x="164" y="246"/>
                    <a:pt x="224" y="206"/>
                  </a:cubicBezTo>
                  <a:cubicBezTo>
                    <a:pt x="263" y="166"/>
                    <a:pt x="263" y="87"/>
                    <a:pt x="224" y="47"/>
                  </a:cubicBezTo>
                  <a:cubicBezTo>
                    <a:pt x="166" y="14"/>
                    <a:pt x="127" y="1"/>
                    <a:pt x="10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
            <p:cNvSpPr/>
            <p:nvPr/>
          </p:nvSpPr>
          <p:spPr>
            <a:xfrm>
              <a:off x="1285350" y="1358900"/>
              <a:ext cx="12950" cy="5675"/>
            </a:xfrm>
            <a:custGeom>
              <a:avLst/>
              <a:gdLst/>
              <a:ahLst/>
              <a:cxnLst/>
              <a:rect l="l" t="t" r="r" b="b"/>
              <a:pathLst>
                <a:path w="518" h="227" extrusionOk="0">
                  <a:moveTo>
                    <a:pt x="197" y="1"/>
                  </a:moveTo>
                  <a:cubicBezTo>
                    <a:pt x="133" y="1"/>
                    <a:pt x="67" y="7"/>
                    <a:pt x="1" y="7"/>
                  </a:cubicBezTo>
                  <a:cubicBezTo>
                    <a:pt x="120" y="226"/>
                    <a:pt x="359" y="127"/>
                    <a:pt x="518" y="186"/>
                  </a:cubicBezTo>
                  <a:cubicBezTo>
                    <a:pt x="438" y="27"/>
                    <a:pt x="323" y="1"/>
                    <a:pt x="1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
            <p:cNvSpPr/>
            <p:nvPr/>
          </p:nvSpPr>
          <p:spPr>
            <a:xfrm>
              <a:off x="1298275" y="1362300"/>
              <a:ext cx="9800" cy="4750"/>
            </a:xfrm>
            <a:custGeom>
              <a:avLst/>
              <a:gdLst/>
              <a:ahLst/>
              <a:cxnLst/>
              <a:rect l="l" t="t" r="r" b="b"/>
              <a:pathLst>
                <a:path w="392" h="190" extrusionOk="0">
                  <a:moveTo>
                    <a:pt x="261" y="0"/>
                  </a:moveTo>
                  <a:cubicBezTo>
                    <a:pt x="238" y="0"/>
                    <a:pt x="211" y="4"/>
                    <a:pt x="180" y="10"/>
                  </a:cubicBezTo>
                  <a:cubicBezTo>
                    <a:pt x="100" y="10"/>
                    <a:pt x="61" y="50"/>
                    <a:pt x="1" y="50"/>
                  </a:cubicBezTo>
                  <a:cubicBezTo>
                    <a:pt x="1" y="90"/>
                    <a:pt x="41" y="170"/>
                    <a:pt x="41" y="189"/>
                  </a:cubicBezTo>
                  <a:lnTo>
                    <a:pt x="359" y="189"/>
                  </a:lnTo>
                  <a:cubicBezTo>
                    <a:pt x="392" y="75"/>
                    <a:pt x="370" y="0"/>
                    <a:pt x="26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
            <p:cNvSpPr/>
            <p:nvPr/>
          </p:nvSpPr>
          <p:spPr>
            <a:xfrm>
              <a:off x="1272925" y="1350125"/>
              <a:ext cx="2500" cy="4500"/>
            </a:xfrm>
            <a:custGeom>
              <a:avLst/>
              <a:gdLst/>
              <a:ahLst/>
              <a:cxnLst/>
              <a:rect l="l" t="t" r="r" b="b"/>
              <a:pathLst>
                <a:path w="100" h="180" extrusionOk="0">
                  <a:moveTo>
                    <a:pt x="0" y="0"/>
                  </a:moveTo>
                  <a:lnTo>
                    <a:pt x="0" y="179"/>
                  </a:lnTo>
                  <a:cubicBezTo>
                    <a:pt x="100" y="139"/>
                    <a:pt x="80" y="6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
            <p:cNvSpPr/>
            <p:nvPr/>
          </p:nvSpPr>
          <p:spPr>
            <a:xfrm>
              <a:off x="2927000" y="750850"/>
              <a:ext cx="4500" cy="2625"/>
            </a:xfrm>
            <a:custGeom>
              <a:avLst/>
              <a:gdLst/>
              <a:ahLst/>
              <a:cxnLst/>
              <a:rect l="l" t="t" r="r" b="b"/>
              <a:pathLst>
                <a:path w="180" h="105" extrusionOk="0">
                  <a:moveTo>
                    <a:pt x="1" y="0"/>
                  </a:moveTo>
                  <a:cubicBezTo>
                    <a:pt x="30" y="70"/>
                    <a:pt x="65" y="105"/>
                    <a:pt x="97" y="105"/>
                  </a:cubicBezTo>
                  <a:cubicBezTo>
                    <a:pt x="130" y="105"/>
                    <a:pt x="160" y="7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
            <p:cNvSpPr/>
            <p:nvPr/>
          </p:nvSpPr>
          <p:spPr>
            <a:xfrm>
              <a:off x="1105325" y="1866825"/>
              <a:ext cx="13950" cy="21900"/>
            </a:xfrm>
            <a:custGeom>
              <a:avLst/>
              <a:gdLst/>
              <a:ahLst/>
              <a:cxnLst/>
              <a:rect l="l" t="t" r="r" b="b"/>
              <a:pathLst>
                <a:path w="558" h="876" extrusionOk="0">
                  <a:moveTo>
                    <a:pt x="259" y="1"/>
                  </a:moveTo>
                  <a:cubicBezTo>
                    <a:pt x="1" y="200"/>
                    <a:pt x="120" y="498"/>
                    <a:pt x="60" y="757"/>
                  </a:cubicBezTo>
                  <a:cubicBezTo>
                    <a:pt x="40" y="796"/>
                    <a:pt x="60" y="836"/>
                    <a:pt x="100" y="876"/>
                  </a:cubicBezTo>
                  <a:cubicBezTo>
                    <a:pt x="558" y="717"/>
                    <a:pt x="299" y="399"/>
                    <a:pt x="299" y="120"/>
                  </a:cubicBezTo>
                  <a:cubicBezTo>
                    <a:pt x="299" y="80"/>
                    <a:pt x="299" y="60"/>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
            <p:cNvSpPr/>
            <p:nvPr/>
          </p:nvSpPr>
          <p:spPr>
            <a:xfrm>
              <a:off x="1098850" y="1776325"/>
              <a:ext cx="4500" cy="8475"/>
            </a:xfrm>
            <a:custGeom>
              <a:avLst/>
              <a:gdLst/>
              <a:ahLst/>
              <a:cxnLst/>
              <a:rect l="l" t="t" r="r" b="b"/>
              <a:pathLst>
                <a:path w="180" h="339" extrusionOk="0">
                  <a:moveTo>
                    <a:pt x="21" y="0"/>
                  </a:moveTo>
                  <a:lnTo>
                    <a:pt x="21" y="0"/>
                  </a:lnTo>
                  <a:cubicBezTo>
                    <a:pt x="1" y="120"/>
                    <a:pt x="1" y="219"/>
                    <a:pt x="1" y="338"/>
                  </a:cubicBezTo>
                  <a:cubicBezTo>
                    <a:pt x="180" y="219"/>
                    <a:pt x="180" y="120"/>
                    <a:pt x="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
            <p:cNvSpPr/>
            <p:nvPr/>
          </p:nvSpPr>
          <p:spPr>
            <a:xfrm>
              <a:off x="1632475" y="881975"/>
              <a:ext cx="13950" cy="9850"/>
            </a:xfrm>
            <a:custGeom>
              <a:avLst/>
              <a:gdLst/>
              <a:ahLst/>
              <a:cxnLst/>
              <a:rect l="l" t="t" r="r" b="b"/>
              <a:pathLst>
                <a:path w="558" h="394" extrusionOk="0">
                  <a:moveTo>
                    <a:pt x="299" y="0"/>
                  </a:moveTo>
                  <a:cubicBezTo>
                    <a:pt x="181" y="0"/>
                    <a:pt x="79" y="33"/>
                    <a:pt x="1" y="126"/>
                  </a:cubicBezTo>
                  <a:cubicBezTo>
                    <a:pt x="61" y="186"/>
                    <a:pt x="120" y="266"/>
                    <a:pt x="200" y="305"/>
                  </a:cubicBezTo>
                  <a:cubicBezTo>
                    <a:pt x="285" y="357"/>
                    <a:pt x="359" y="393"/>
                    <a:pt x="418" y="393"/>
                  </a:cubicBezTo>
                  <a:cubicBezTo>
                    <a:pt x="496" y="393"/>
                    <a:pt x="546" y="328"/>
                    <a:pt x="558" y="146"/>
                  </a:cubicBezTo>
                  <a:cubicBezTo>
                    <a:pt x="518" y="107"/>
                    <a:pt x="438" y="67"/>
                    <a:pt x="399" y="7"/>
                  </a:cubicBezTo>
                  <a:cubicBezTo>
                    <a:pt x="364" y="3"/>
                    <a:pt x="331" y="0"/>
                    <a:pt x="2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
            <p:cNvSpPr/>
            <p:nvPr/>
          </p:nvSpPr>
          <p:spPr>
            <a:xfrm>
              <a:off x="1645425" y="877650"/>
              <a:ext cx="13450" cy="4175"/>
            </a:xfrm>
            <a:custGeom>
              <a:avLst/>
              <a:gdLst/>
              <a:ahLst/>
              <a:cxnLst/>
              <a:rect l="l" t="t" r="r" b="b"/>
              <a:pathLst>
                <a:path w="538" h="167" extrusionOk="0">
                  <a:moveTo>
                    <a:pt x="437" y="0"/>
                  </a:moveTo>
                  <a:cubicBezTo>
                    <a:pt x="299" y="0"/>
                    <a:pt x="143" y="13"/>
                    <a:pt x="0" y="140"/>
                  </a:cubicBezTo>
                  <a:cubicBezTo>
                    <a:pt x="71" y="155"/>
                    <a:pt x="143" y="166"/>
                    <a:pt x="211" y="166"/>
                  </a:cubicBezTo>
                  <a:cubicBezTo>
                    <a:pt x="334" y="166"/>
                    <a:pt x="448" y="129"/>
                    <a:pt x="537" y="1"/>
                  </a:cubicBezTo>
                  <a:cubicBezTo>
                    <a:pt x="505" y="1"/>
                    <a:pt x="472" y="0"/>
                    <a:pt x="4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
            <p:cNvSpPr/>
            <p:nvPr/>
          </p:nvSpPr>
          <p:spPr>
            <a:xfrm>
              <a:off x="1702600" y="859675"/>
              <a:ext cx="14450" cy="4175"/>
            </a:xfrm>
            <a:custGeom>
              <a:avLst/>
              <a:gdLst/>
              <a:ahLst/>
              <a:cxnLst/>
              <a:rect l="l" t="t" r="r" b="b"/>
              <a:pathLst>
                <a:path w="578" h="167" extrusionOk="0">
                  <a:moveTo>
                    <a:pt x="401" y="1"/>
                  </a:moveTo>
                  <a:cubicBezTo>
                    <a:pt x="250" y="1"/>
                    <a:pt x="100" y="21"/>
                    <a:pt x="1" y="163"/>
                  </a:cubicBezTo>
                  <a:cubicBezTo>
                    <a:pt x="28" y="166"/>
                    <a:pt x="56" y="167"/>
                    <a:pt x="82" y="167"/>
                  </a:cubicBezTo>
                  <a:cubicBezTo>
                    <a:pt x="265" y="167"/>
                    <a:pt x="421" y="108"/>
                    <a:pt x="578" y="4"/>
                  </a:cubicBezTo>
                  <a:cubicBezTo>
                    <a:pt x="521" y="4"/>
                    <a:pt x="461" y="1"/>
                    <a:pt x="40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
            <p:cNvSpPr/>
            <p:nvPr/>
          </p:nvSpPr>
          <p:spPr>
            <a:xfrm>
              <a:off x="1683200" y="856275"/>
              <a:ext cx="14950" cy="3400"/>
            </a:xfrm>
            <a:custGeom>
              <a:avLst/>
              <a:gdLst/>
              <a:ahLst/>
              <a:cxnLst/>
              <a:rect l="l" t="t" r="r" b="b"/>
              <a:pathLst>
                <a:path w="598" h="136" extrusionOk="0">
                  <a:moveTo>
                    <a:pt x="100" y="1"/>
                  </a:moveTo>
                  <a:cubicBezTo>
                    <a:pt x="80" y="40"/>
                    <a:pt x="41" y="100"/>
                    <a:pt x="1" y="120"/>
                  </a:cubicBezTo>
                  <a:cubicBezTo>
                    <a:pt x="89" y="120"/>
                    <a:pt x="182" y="136"/>
                    <a:pt x="273" y="136"/>
                  </a:cubicBezTo>
                  <a:cubicBezTo>
                    <a:pt x="386" y="136"/>
                    <a:pt x="498" y="111"/>
                    <a:pt x="5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
            <p:cNvSpPr/>
            <p:nvPr/>
          </p:nvSpPr>
          <p:spPr>
            <a:xfrm>
              <a:off x="1615575" y="886125"/>
              <a:ext cx="12950" cy="3725"/>
            </a:xfrm>
            <a:custGeom>
              <a:avLst/>
              <a:gdLst/>
              <a:ahLst/>
              <a:cxnLst/>
              <a:rect l="l" t="t" r="r" b="b"/>
              <a:pathLst>
                <a:path w="518" h="149" extrusionOk="0">
                  <a:moveTo>
                    <a:pt x="518" y="0"/>
                  </a:moveTo>
                  <a:cubicBezTo>
                    <a:pt x="319" y="0"/>
                    <a:pt x="140" y="0"/>
                    <a:pt x="0" y="139"/>
                  </a:cubicBezTo>
                  <a:cubicBezTo>
                    <a:pt x="52" y="145"/>
                    <a:pt x="104" y="149"/>
                    <a:pt x="155" y="149"/>
                  </a:cubicBezTo>
                  <a:cubicBezTo>
                    <a:pt x="298" y="149"/>
                    <a:pt x="430" y="118"/>
                    <a:pt x="5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
            <p:cNvSpPr/>
            <p:nvPr/>
          </p:nvSpPr>
          <p:spPr>
            <a:xfrm>
              <a:off x="1576775" y="890100"/>
              <a:ext cx="12475" cy="5425"/>
            </a:xfrm>
            <a:custGeom>
              <a:avLst/>
              <a:gdLst/>
              <a:ahLst/>
              <a:cxnLst/>
              <a:rect l="l" t="t" r="r" b="b"/>
              <a:pathLst>
                <a:path w="499" h="217" extrusionOk="0">
                  <a:moveTo>
                    <a:pt x="160" y="0"/>
                  </a:moveTo>
                  <a:cubicBezTo>
                    <a:pt x="100" y="0"/>
                    <a:pt x="61" y="0"/>
                    <a:pt x="1" y="20"/>
                  </a:cubicBezTo>
                  <a:cubicBezTo>
                    <a:pt x="80" y="160"/>
                    <a:pt x="259" y="160"/>
                    <a:pt x="379" y="199"/>
                  </a:cubicBezTo>
                  <a:cubicBezTo>
                    <a:pt x="391" y="212"/>
                    <a:pt x="403" y="216"/>
                    <a:pt x="416" y="216"/>
                  </a:cubicBezTo>
                  <a:cubicBezTo>
                    <a:pt x="443" y="216"/>
                    <a:pt x="471" y="193"/>
                    <a:pt x="498" y="179"/>
                  </a:cubicBezTo>
                  <a:cubicBezTo>
                    <a:pt x="458" y="0"/>
                    <a:pt x="279" y="4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
            <p:cNvSpPr/>
            <p:nvPr/>
          </p:nvSpPr>
          <p:spPr>
            <a:xfrm>
              <a:off x="1685200" y="864500"/>
              <a:ext cx="10475" cy="3625"/>
            </a:xfrm>
            <a:custGeom>
              <a:avLst/>
              <a:gdLst/>
              <a:ahLst/>
              <a:cxnLst/>
              <a:rect l="l" t="t" r="r" b="b"/>
              <a:pathLst>
                <a:path w="419" h="145" extrusionOk="0">
                  <a:moveTo>
                    <a:pt x="300" y="0"/>
                  </a:moveTo>
                  <a:cubicBezTo>
                    <a:pt x="195" y="0"/>
                    <a:pt x="87" y="28"/>
                    <a:pt x="0" y="129"/>
                  </a:cubicBezTo>
                  <a:cubicBezTo>
                    <a:pt x="35" y="139"/>
                    <a:pt x="71" y="144"/>
                    <a:pt x="108" y="144"/>
                  </a:cubicBezTo>
                  <a:cubicBezTo>
                    <a:pt x="217" y="144"/>
                    <a:pt x="329" y="99"/>
                    <a:pt x="418" y="10"/>
                  </a:cubicBezTo>
                  <a:cubicBezTo>
                    <a:pt x="380" y="4"/>
                    <a:pt x="340" y="0"/>
                    <a:pt x="3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
            <p:cNvSpPr/>
            <p:nvPr/>
          </p:nvSpPr>
          <p:spPr>
            <a:xfrm>
              <a:off x="1668300" y="868975"/>
              <a:ext cx="10450" cy="4050"/>
            </a:xfrm>
            <a:custGeom>
              <a:avLst/>
              <a:gdLst/>
              <a:ahLst/>
              <a:cxnLst/>
              <a:rect l="l" t="t" r="r" b="b"/>
              <a:pathLst>
                <a:path w="418" h="162" extrusionOk="0">
                  <a:moveTo>
                    <a:pt x="291" y="1"/>
                  </a:moveTo>
                  <a:cubicBezTo>
                    <a:pt x="172" y="1"/>
                    <a:pt x="59" y="32"/>
                    <a:pt x="0" y="149"/>
                  </a:cubicBezTo>
                  <a:cubicBezTo>
                    <a:pt x="33" y="157"/>
                    <a:pt x="66" y="161"/>
                    <a:pt x="97" y="161"/>
                  </a:cubicBezTo>
                  <a:cubicBezTo>
                    <a:pt x="217" y="161"/>
                    <a:pt x="323" y="104"/>
                    <a:pt x="418" y="10"/>
                  </a:cubicBezTo>
                  <a:cubicBezTo>
                    <a:pt x="376" y="5"/>
                    <a:pt x="333" y="1"/>
                    <a:pt x="29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
            <p:cNvSpPr/>
            <p:nvPr/>
          </p:nvSpPr>
          <p:spPr>
            <a:xfrm>
              <a:off x="1315700" y="1227775"/>
              <a:ext cx="8975" cy="5500"/>
            </a:xfrm>
            <a:custGeom>
              <a:avLst/>
              <a:gdLst/>
              <a:ahLst/>
              <a:cxnLst/>
              <a:rect l="l" t="t" r="r" b="b"/>
              <a:pathLst>
                <a:path w="359" h="220" extrusionOk="0">
                  <a:moveTo>
                    <a:pt x="159" y="1"/>
                  </a:moveTo>
                  <a:cubicBezTo>
                    <a:pt x="100" y="1"/>
                    <a:pt x="60" y="20"/>
                    <a:pt x="0" y="60"/>
                  </a:cubicBezTo>
                  <a:cubicBezTo>
                    <a:pt x="80" y="100"/>
                    <a:pt x="139" y="180"/>
                    <a:pt x="179" y="219"/>
                  </a:cubicBezTo>
                  <a:cubicBezTo>
                    <a:pt x="358" y="120"/>
                    <a:pt x="259" y="80"/>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
            <p:cNvSpPr/>
            <p:nvPr/>
          </p:nvSpPr>
          <p:spPr>
            <a:xfrm>
              <a:off x="2986675" y="941500"/>
              <a:ext cx="41800" cy="17750"/>
            </a:xfrm>
            <a:custGeom>
              <a:avLst/>
              <a:gdLst/>
              <a:ahLst/>
              <a:cxnLst/>
              <a:rect l="l" t="t" r="r" b="b"/>
              <a:pathLst>
                <a:path w="1672" h="710" extrusionOk="0">
                  <a:moveTo>
                    <a:pt x="793" y="0"/>
                  </a:moveTo>
                  <a:cubicBezTo>
                    <a:pt x="526" y="0"/>
                    <a:pt x="263" y="29"/>
                    <a:pt x="1" y="172"/>
                  </a:cubicBezTo>
                  <a:cubicBezTo>
                    <a:pt x="60" y="190"/>
                    <a:pt x="120" y="194"/>
                    <a:pt x="179" y="194"/>
                  </a:cubicBezTo>
                  <a:cubicBezTo>
                    <a:pt x="219" y="194"/>
                    <a:pt x="258" y="192"/>
                    <a:pt x="297" y="192"/>
                  </a:cubicBezTo>
                  <a:cubicBezTo>
                    <a:pt x="394" y="192"/>
                    <a:pt x="488" y="202"/>
                    <a:pt x="578" y="272"/>
                  </a:cubicBezTo>
                  <a:lnTo>
                    <a:pt x="200" y="709"/>
                  </a:lnTo>
                  <a:lnTo>
                    <a:pt x="896" y="709"/>
                  </a:lnTo>
                  <a:cubicBezTo>
                    <a:pt x="1035" y="530"/>
                    <a:pt x="1194" y="570"/>
                    <a:pt x="1353" y="530"/>
                  </a:cubicBezTo>
                  <a:cubicBezTo>
                    <a:pt x="1493" y="530"/>
                    <a:pt x="1652" y="491"/>
                    <a:pt x="1652" y="312"/>
                  </a:cubicBezTo>
                  <a:cubicBezTo>
                    <a:pt x="1672" y="113"/>
                    <a:pt x="1493" y="13"/>
                    <a:pt x="1333" y="13"/>
                  </a:cubicBezTo>
                  <a:cubicBezTo>
                    <a:pt x="1150" y="13"/>
                    <a:pt x="971" y="0"/>
                    <a:pt x="79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
            <p:cNvSpPr/>
            <p:nvPr/>
          </p:nvSpPr>
          <p:spPr>
            <a:xfrm>
              <a:off x="2358575" y="771250"/>
              <a:ext cx="13950" cy="9450"/>
            </a:xfrm>
            <a:custGeom>
              <a:avLst/>
              <a:gdLst/>
              <a:ahLst/>
              <a:cxnLst/>
              <a:rect l="l" t="t" r="r" b="b"/>
              <a:pathLst>
                <a:path w="558" h="378" extrusionOk="0">
                  <a:moveTo>
                    <a:pt x="251" y="0"/>
                  </a:moveTo>
                  <a:cubicBezTo>
                    <a:pt x="164" y="0"/>
                    <a:pt x="80" y="20"/>
                    <a:pt x="0" y="60"/>
                  </a:cubicBezTo>
                  <a:cubicBezTo>
                    <a:pt x="0" y="279"/>
                    <a:pt x="100" y="378"/>
                    <a:pt x="318" y="378"/>
                  </a:cubicBezTo>
                  <a:cubicBezTo>
                    <a:pt x="378" y="358"/>
                    <a:pt x="438" y="279"/>
                    <a:pt x="517" y="239"/>
                  </a:cubicBezTo>
                  <a:cubicBezTo>
                    <a:pt x="557" y="179"/>
                    <a:pt x="557" y="119"/>
                    <a:pt x="517" y="60"/>
                  </a:cubicBezTo>
                  <a:cubicBezTo>
                    <a:pt x="428" y="20"/>
                    <a:pt x="338" y="0"/>
                    <a:pt x="25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
            <p:cNvSpPr/>
            <p:nvPr/>
          </p:nvSpPr>
          <p:spPr>
            <a:xfrm>
              <a:off x="2371500" y="772225"/>
              <a:ext cx="4000" cy="5000"/>
            </a:xfrm>
            <a:custGeom>
              <a:avLst/>
              <a:gdLst/>
              <a:ahLst/>
              <a:cxnLst/>
              <a:rect l="l" t="t" r="r" b="b"/>
              <a:pathLst>
                <a:path w="160" h="200" extrusionOk="0">
                  <a:moveTo>
                    <a:pt x="160" y="1"/>
                  </a:moveTo>
                  <a:cubicBezTo>
                    <a:pt x="120" y="21"/>
                    <a:pt x="40" y="21"/>
                    <a:pt x="0" y="21"/>
                  </a:cubicBezTo>
                  <a:lnTo>
                    <a:pt x="0" y="200"/>
                  </a:lnTo>
                  <a:cubicBezTo>
                    <a:pt x="40" y="120"/>
                    <a:pt x="100" y="8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
            <p:cNvSpPr/>
            <p:nvPr/>
          </p:nvSpPr>
          <p:spPr>
            <a:xfrm>
              <a:off x="1168000" y="2021750"/>
              <a:ext cx="35825" cy="14725"/>
            </a:xfrm>
            <a:custGeom>
              <a:avLst/>
              <a:gdLst/>
              <a:ahLst/>
              <a:cxnLst/>
              <a:rect l="l" t="t" r="r" b="b"/>
              <a:pathLst>
                <a:path w="1433" h="589" extrusionOk="0">
                  <a:moveTo>
                    <a:pt x="192" y="0"/>
                  </a:moveTo>
                  <a:cubicBezTo>
                    <a:pt x="81" y="0"/>
                    <a:pt x="0" y="66"/>
                    <a:pt x="0" y="269"/>
                  </a:cubicBezTo>
                  <a:cubicBezTo>
                    <a:pt x="163" y="562"/>
                    <a:pt x="419" y="588"/>
                    <a:pt x="703" y="588"/>
                  </a:cubicBezTo>
                  <a:cubicBezTo>
                    <a:pt x="766" y="588"/>
                    <a:pt x="830" y="587"/>
                    <a:pt x="895" y="587"/>
                  </a:cubicBezTo>
                  <a:cubicBezTo>
                    <a:pt x="995" y="348"/>
                    <a:pt x="1253" y="488"/>
                    <a:pt x="1432" y="388"/>
                  </a:cubicBezTo>
                  <a:cubicBezTo>
                    <a:pt x="1094" y="269"/>
                    <a:pt x="736" y="149"/>
                    <a:pt x="398" y="50"/>
                  </a:cubicBezTo>
                  <a:cubicBezTo>
                    <a:pt x="326" y="21"/>
                    <a:pt x="254" y="0"/>
                    <a:pt x="1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
            <p:cNvSpPr/>
            <p:nvPr/>
          </p:nvSpPr>
          <p:spPr>
            <a:xfrm>
              <a:off x="1156550" y="2001100"/>
              <a:ext cx="21400" cy="27375"/>
            </a:xfrm>
            <a:custGeom>
              <a:avLst/>
              <a:gdLst/>
              <a:ahLst/>
              <a:cxnLst/>
              <a:rect l="l" t="t" r="r" b="b"/>
              <a:pathLst>
                <a:path w="856" h="1095" extrusionOk="0">
                  <a:moveTo>
                    <a:pt x="160" y="1"/>
                  </a:moveTo>
                  <a:lnTo>
                    <a:pt x="160" y="1"/>
                  </a:lnTo>
                  <a:cubicBezTo>
                    <a:pt x="100" y="180"/>
                    <a:pt x="180" y="399"/>
                    <a:pt x="1" y="518"/>
                  </a:cubicBezTo>
                  <a:cubicBezTo>
                    <a:pt x="160" y="717"/>
                    <a:pt x="299" y="896"/>
                    <a:pt x="458" y="1095"/>
                  </a:cubicBezTo>
                  <a:cubicBezTo>
                    <a:pt x="538" y="956"/>
                    <a:pt x="677" y="896"/>
                    <a:pt x="856" y="876"/>
                  </a:cubicBezTo>
                  <a:cubicBezTo>
                    <a:pt x="438" y="757"/>
                    <a:pt x="359" y="319"/>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
            <p:cNvSpPr/>
            <p:nvPr/>
          </p:nvSpPr>
          <p:spPr>
            <a:xfrm>
              <a:off x="1148100" y="1997625"/>
              <a:ext cx="3500" cy="3500"/>
            </a:xfrm>
            <a:custGeom>
              <a:avLst/>
              <a:gdLst/>
              <a:ahLst/>
              <a:cxnLst/>
              <a:rect l="l" t="t" r="r" b="b"/>
              <a:pathLst>
                <a:path w="140" h="140" extrusionOk="0">
                  <a:moveTo>
                    <a:pt x="0" y="0"/>
                  </a:moveTo>
                  <a:cubicBezTo>
                    <a:pt x="0" y="60"/>
                    <a:pt x="40" y="120"/>
                    <a:pt x="140" y="140"/>
                  </a:cubicBezTo>
                  <a:lnTo>
                    <a:pt x="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
            <p:cNvSpPr/>
            <p:nvPr/>
          </p:nvSpPr>
          <p:spPr>
            <a:xfrm>
              <a:off x="1151575" y="2001600"/>
              <a:ext cx="3500" cy="5500"/>
            </a:xfrm>
            <a:custGeom>
              <a:avLst/>
              <a:gdLst/>
              <a:ahLst/>
              <a:cxnLst/>
              <a:rect l="l" t="t" r="r" b="b"/>
              <a:pathLst>
                <a:path w="140" h="220" extrusionOk="0">
                  <a:moveTo>
                    <a:pt x="1" y="1"/>
                  </a:moveTo>
                  <a:lnTo>
                    <a:pt x="1" y="1"/>
                  </a:lnTo>
                  <a:cubicBezTo>
                    <a:pt x="60" y="80"/>
                    <a:pt x="80" y="160"/>
                    <a:pt x="140" y="219"/>
                  </a:cubicBezTo>
                  <a:cubicBezTo>
                    <a:pt x="140" y="140"/>
                    <a:pt x="100" y="60"/>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
            <p:cNvSpPr/>
            <p:nvPr/>
          </p:nvSpPr>
          <p:spPr>
            <a:xfrm>
              <a:off x="1434050" y="1036875"/>
              <a:ext cx="78100" cy="23075"/>
            </a:xfrm>
            <a:custGeom>
              <a:avLst/>
              <a:gdLst/>
              <a:ahLst/>
              <a:cxnLst/>
              <a:rect l="l" t="t" r="r" b="b"/>
              <a:pathLst>
                <a:path w="3124" h="923" extrusionOk="0">
                  <a:moveTo>
                    <a:pt x="2673" y="1"/>
                  </a:moveTo>
                  <a:cubicBezTo>
                    <a:pt x="2503" y="1"/>
                    <a:pt x="2333" y="45"/>
                    <a:pt x="2173" y="45"/>
                  </a:cubicBezTo>
                  <a:cubicBezTo>
                    <a:pt x="2138" y="45"/>
                    <a:pt x="2103" y="43"/>
                    <a:pt x="2069" y="38"/>
                  </a:cubicBezTo>
                  <a:cubicBezTo>
                    <a:pt x="1854" y="177"/>
                    <a:pt x="1630" y="195"/>
                    <a:pt x="1403" y="195"/>
                  </a:cubicBezTo>
                  <a:cubicBezTo>
                    <a:pt x="1323" y="195"/>
                    <a:pt x="1244" y="193"/>
                    <a:pt x="1164" y="193"/>
                  </a:cubicBezTo>
                  <a:cubicBezTo>
                    <a:pt x="1114" y="193"/>
                    <a:pt x="1065" y="194"/>
                    <a:pt x="1015" y="197"/>
                  </a:cubicBezTo>
                  <a:cubicBezTo>
                    <a:pt x="936" y="276"/>
                    <a:pt x="896" y="336"/>
                    <a:pt x="816" y="376"/>
                  </a:cubicBezTo>
                  <a:cubicBezTo>
                    <a:pt x="816" y="396"/>
                    <a:pt x="796" y="435"/>
                    <a:pt x="757" y="455"/>
                  </a:cubicBezTo>
                  <a:cubicBezTo>
                    <a:pt x="737" y="469"/>
                    <a:pt x="719" y="475"/>
                    <a:pt x="704" y="475"/>
                  </a:cubicBezTo>
                  <a:cubicBezTo>
                    <a:pt x="673" y="475"/>
                    <a:pt x="650" y="449"/>
                    <a:pt x="637" y="396"/>
                  </a:cubicBezTo>
                  <a:cubicBezTo>
                    <a:pt x="478" y="376"/>
                    <a:pt x="299" y="376"/>
                    <a:pt x="120" y="356"/>
                  </a:cubicBezTo>
                  <a:cubicBezTo>
                    <a:pt x="1" y="455"/>
                    <a:pt x="100" y="595"/>
                    <a:pt x="100" y="734"/>
                  </a:cubicBezTo>
                  <a:cubicBezTo>
                    <a:pt x="187" y="882"/>
                    <a:pt x="320" y="923"/>
                    <a:pt x="460" y="923"/>
                  </a:cubicBezTo>
                  <a:cubicBezTo>
                    <a:pt x="546" y="923"/>
                    <a:pt x="634" y="908"/>
                    <a:pt x="717" y="893"/>
                  </a:cubicBezTo>
                  <a:cubicBezTo>
                    <a:pt x="1413" y="793"/>
                    <a:pt x="2089" y="674"/>
                    <a:pt x="2766" y="575"/>
                  </a:cubicBezTo>
                  <a:cubicBezTo>
                    <a:pt x="2885" y="415"/>
                    <a:pt x="3124" y="296"/>
                    <a:pt x="2905" y="38"/>
                  </a:cubicBezTo>
                  <a:cubicBezTo>
                    <a:pt x="2829" y="10"/>
                    <a:pt x="2751" y="1"/>
                    <a:pt x="267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
            <p:cNvSpPr/>
            <p:nvPr/>
          </p:nvSpPr>
          <p:spPr>
            <a:xfrm>
              <a:off x="1503175" y="1033325"/>
              <a:ext cx="74625" cy="17925"/>
            </a:xfrm>
            <a:custGeom>
              <a:avLst/>
              <a:gdLst/>
              <a:ahLst/>
              <a:cxnLst/>
              <a:rect l="l" t="t" r="r" b="b"/>
              <a:pathLst>
                <a:path w="2985" h="717" extrusionOk="0">
                  <a:moveTo>
                    <a:pt x="2607" y="0"/>
                  </a:moveTo>
                  <a:cubicBezTo>
                    <a:pt x="2590" y="170"/>
                    <a:pt x="2515" y="224"/>
                    <a:pt x="2346" y="224"/>
                  </a:cubicBezTo>
                  <a:cubicBezTo>
                    <a:pt x="2316" y="224"/>
                    <a:pt x="2284" y="222"/>
                    <a:pt x="2249" y="219"/>
                  </a:cubicBezTo>
                  <a:cubicBezTo>
                    <a:pt x="1900" y="160"/>
                    <a:pt x="1547" y="135"/>
                    <a:pt x="1194" y="135"/>
                  </a:cubicBezTo>
                  <a:cubicBezTo>
                    <a:pt x="841" y="135"/>
                    <a:pt x="488" y="160"/>
                    <a:pt x="140" y="199"/>
                  </a:cubicBezTo>
                  <a:lnTo>
                    <a:pt x="1" y="717"/>
                  </a:lnTo>
                  <a:cubicBezTo>
                    <a:pt x="916" y="677"/>
                    <a:pt x="1831" y="617"/>
                    <a:pt x="2726" y="538"/>
                  </a:cubicBezTo>
                  <a:cubicBezTo>
                    <a:pt x="2885" y="319"/>
                    <a:pt x="2985" y="100"/>
                    <a:pt x="260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
            <p:cNvSpPr/>
            <p:nvPr/>
          </p:nvSpPr>
          <p:spPr>
            <a:xfrm>
              <a:off x="1566825" y="954050"/>
              <a:ext cx="16450" cy="92725"/>
            </a:xfrm>
            <a:custGeom>
              <a:avLst/>
              <a:gdLst/>
              <a:ahLst/>
              <a:cxnLst/>
              <a:rect l="l" t="t" r="r" b="b"/>
              <a:pathLst>
                <a:path w="658" h="3709" extrusionOk="0">
                  <a:moveTo>
                    <a:pt x="430" y="1"/>
                  </a:moveTo>
                  <a:cubicBezTo>
                    <a:pt x="397" y="1"/>
                    <a:pt x="366" y="11"/>
                    <a:pt x="339" y="28"/>
                  </a:cubicBezTo>
                  <a:cubicBezTo>
                    <a:pt x="140" y="307"/>
                    <a:pt x="200" y="645"/>
                    <a:pt x="140" y="943"/>
                  </a:cubicBezTo>
                  <a:cubicBezTo>
                    <a:pt x="140" y="1023"/>
                    <a:pt x="100" y="1103"/>
                    <a:pt x="100" y="1182"/>
                  </a:cubicBezTo>
                  <a:cubicBezTo>
                    <a:pt x="1" y="1481"/>
                    <a:pt x="260" y="1819"/>
                    <a:pt x="41" y="2117"/>
                  </a:cubicBezTo>
                  <a:lnTo>
                    <a:pt x="41" y="2296"/>
                  </a:lnTo>
                  <a:cubicBezTo>
                    <a:pt x="160" y="2475"/>
                    <a:pt x="160" y="2634"/>
                    <a:pt x="41" y="2813"/>
                  </a:cubicBezTo>
                  <a:cubicBezTo>
                    <a:pt x="41" y="2913"/>
                    <a:pt x="61" y="3052"/>
                    <a:pt x="61" y="3171"/>
                  </a:cubicBezTo>
                  <a:cubicBezTo>
                    <a:pt x="260" y="3311"/>
                    <a:pt x="200" y="3510"/>
                    <a:pt x="180" y="3709"/>
                  </a:cubicBezTo>
                  <a:cubicBezTo>
                    <a:pt x="657" y="3649"/>
                    <a:pt x="459" y="3351"/>
                    <a:pt x="399" y="3112"/>
                  </a:cubicBezTo>
                  <a:cubicBezTo>
                    <a:pt x="538" y="2097"/>
                    <a:pt x="558" y="1083"/>
                    <a:pt x="558" y="48"/>
                  </a:cubicBezTo>
                  <a:cubicBezTo>
                    <a:pt x="514" y="15"/>
                    <a:pt x="470" y="1"/>
                    <a:pt x="43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
            <p:cNvSpPr/>
            <p:nvPr/>
          </p:nvSpPr>
          <p:spPr>
            <a:xfrm>
              <a:off x="1560875" y="933850"/>
              <a:ext cx="17425" cy="70150"/>
            </a:xfrm>
            <a:custGeom>
              <a:avLst/>
              <a:gdLst/>
              <a:ahLst/>
              <a:cxnLst/>
              <a:rect l="l" t="t" r="r" b="b"/>
              <a:pathLst>
                <a:path w="697" h="2806" extrusionOk="0">
                  <a:moveTo>
                    <a:pt x="120" y="1"/>
                  </a:moveTo>
                  <a:cubicBezTo>
                    <a:pt x="0" y="916"/>
                    <a:pt x="120" y="1831"/>
                    <a:pt x="120" y="2766"/>
                  </a:cubicBezTo>
                  <a:cubicBezTo>
                    <a:pt x="159" y="2786"/>
                    <a:pt x="199" y="2786"/>
                    <a:pt x="239" y="2806"/>
                  </a:cubicBezTo>
                  <a:cubicBezTo>
                    <a:pt x="458" y="2567"/>
                    <a:pt x="299" y="2189"/>
                    <a:pt x="438" y="1911"/>
                  </a:cubicBezTo>
                  <a:cubicBezTo>
                    <a:pt x="657" y="1572"/>
                    <a:pt x="418" y="1135"/>
                    <a:pt x="597" y="797"/>
                  </a:cubicBezTo>
                  <a:cubicBezTo>
                    <a:pt x="637" y="717"/>
                    <a:pt x="657" y="637"/>
                    <a:pt x="697" y="578"/>
                  </a:cubicBezTo>
                  <a:cubicBezTo>
                    <a:pt x="637" y="439"/>
                    <a:pt x="557" y="379"/>
                    <a:pt x="418" y="339"/>
                  </a:cubicBezTo>
                  <a:cubicBezTo>
                    <a:pt x="319" y="220"/>
                    <a:pt x="219" y="120"/>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
            <p:cNvSpPr/>
            <p:nvPr/>
          </p:nvSpPr>
          <p:spPr>
            <a:xfrm>
              <a:off x="1564350" y="981600"/>
              <a:ext cx="11475" cy="26375"/>
            </a:xfrm>
            <a:custGeom>
              <a:avLst/>
              <a:gdLst/>
              <a:ahLst/>
              <a:cxnLst/>
              <a:rect l="l" t="t" r="r" b="b"/>
              <a:pathLst>
                <a:path w="459" h="1055" extrusionOk="0">
                  <a:moveTo>
                    <a:pt x="299" y="1"/>
                  </a:moveTo>
                  <a:cubicBezTo>
                    <a:pt x="1" y="259"/>
                    <a:pt x="199" y="597"/>
                    <a:pt x="100" y="896"/>
                  </a:cubicBezTo>
                  <a:lnTo>
                    <a:pt x="100" y="975"/>
                  </a:lnTo>
                  <a:lnTo>
                    <a:pt x="140" y="1055"/>
                  </a:lnTo>
                  <a:cubicBezTo>
                    <a:pt x="279" y="1015"/>
                    <a:pt x="458" y="995"/>
                    <a:pt x="398" y="816"/>
                  </a:cubicBezTo>
                  <a:cubicBezTo>
                    <a:pt x="299" y="558"/>
                    <a:pt x="458" y="259"/>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
            <p:cNvSpPr/>
            <p:nvPr/>
          </p:nvSpPr>
          <p:spPr>
            <a:xfrm>
              <a:off x="1568325" y="1011450"/>
              <a:ext cx="5500" cy="12950"/>
            </a:xfrm>
            <a:custGeom>
              <a:avLst/>
              <a:gdLst/>
              <a:ahLst/>
              <a:cxnLst/>
              <a:rect l="l" t="t" r="r" b="b"/>
              <a:pathLst>
                <a:path w="220" h="518" extrusionOk="0">
                  <a:moveTo>
                    <a:pt x="1" y="0"/>
                  </a:moveTo>
                  <a:lnTo>
                    <a:pt x="1" y="517"/>
                  </a:lnTo>
                  <a:cubicBezTo>
                    <a:pt x="219" y="358"/>
                    <a:pt x="200" y="179"/>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
            <p:cNvSpPr/>
            <p:nvPr/>
          </p:nvSpPr>
          <p:spPr>
            <a:xfrm>
              <a:off x="2583350" y="2126425"/>
              <a:ext cx="77600" cy="32850"/>
            </a:xfrm>
            <a:custGeom>
              <a:avLst/>
              <a:gdLst/>
              <a:ahLst/>
              <a:cxnLst/>
              <a:rect l="l" t="t" r="r" b="b"/>
              <a:pathLst>
                <a:path w="3104" h="1314" extrusionOk="0">
                  <a:moveTo>
                    <a:pt x="2408" y="1"/>
                  </a:moveTo>
                  <a:cubicBezTo>
                    <a:pt x="2420" y="1"/>
                    <a:pt x="2433" y="2"/>
                    <a:pt x="2446" y="3"/>
                  </a:cubicBezTo>
                  <a:lnTo>
                    <a:pt x="2446" y="3"/>
                  </a:lnTo>
                  <a:cubicBezTo>
                    <a:pt x="2446" y="2"/>
                    <a:pt x="2447" y="2"/>
                    <a:pt x="2447" y="1"/>
                  </a:cubicBezTo>
                  <a:close/>
                  <a:moveTo>
                    <a:pt x="2446" y="3"/>
                  </a:moveTo>
                  <a:cubicBezTo>
                    <a:pt x="2306" y="238"/>
                    <a:pt x="2049" y="81"/>
                    <a:pt x="1890" y="200"/>
                  </a:cubicBezTo>
                  <a:cubicBezTo>
                    <a:pt x="1831" y="239"/>
                    <a:pt x="1791" y="239"/>
                    <a:pt x="1751" y="279"/>
                  </a:cubicBezTo>
                  <a:cubicBezTo>
                    <a:pt x="1592" y="359"/>
                    <a:pt x="1393" y="259"/>
                    <a:pt x="1254" y="399"/>
                  </a:cubicBezTo>
                  <a:cubicBezTo>
                    <a:pt x="1135" y="518"/>
                    <a:pt x="975" y="478"/>
                    <a:pt x="836" y="558"/>
                  </a:cubicBezTo>
                  <a:cubicBezTo>
                    <a:pt x="800" y="550"/>
                    <a:pt x="765" y="546"/>
                    <a:pt x="731" y="546"/>
                  </a:cubicBezTo>
                  <a:cubicBezTo>
                    <a:pt x="595" y="546"/>
                    <a:pt x="474" y="609"/>
                    <a:pt x="379" y="737"/>
                  </a:cubicBezTo>
                  <a:cubicBezTo>
                    <a:pt x="399" y="1015"/>
                    <a:pt x="120" y="1075"/>
                    <a:pt x="1" y="1314"/>
                  </a:cubicBezTo>
                  <a:cubicBezTo>
                    <a:pt x="180" y="1314"/>
                    <a:pt x="339" y="1274"/>
                    <a:pt x="518" y="1274"/>
                  </a:cubicBezTo>
                  <a:cubicBezTo>
                    <a:pt x="757" y="1154"/>
                    <a:pt x="995" y="1035"/>
                    <a:pt x="1214" y="916"/>
                  </a:cubicBezTo>
                  <a:cubicBezTo>
                    <a:pt x="1314" y="816"/>
                    <a:pt x="1493" y="856"/>
                    <a:pt x="1592" y="757"/>
                  </a:cubicBezTo>
                  <a:cubicBezTo>
                    <a:pt x="1615" y="762"/>
                    <a:pt x="1634" y="765"/>
                    <a:pt x="1649" y="765"/>
                  </a:cubicBezTo>
                  <a:cubicBezTo>
                    <a:pt x="1687" y="765"/>
                    <a:pt x="1709" y="751"/>
                    <a:pt x="1751" y="737"/>
                  </a:cubicBezTo>
                  <a:cubicBezTo>
                    <a:pt x="1862" y="603"/>
                    <a:pt x="1986" y="582"/>
                    <a:pt x="2119" y="582"/>
                  </a:cubicBezTo>
                  <a:cubicBezTo>
                    <a:pt x="2182" y="582"/>
                    <a:pt x="2247" y="587"/>
                    <a:pt x="2314" y="587"/>
                  </a:cubicBezTo>
                  <a:cubicBezTo>
                    <a:pt x="2358" y="587"/>
                    <a:pt x="2402" y="585"/>
                    <a:pt x="2447" y="578"/>
                  </a:cubicBezTo>
                  <a:cubicBezTo>
                    <a:pt x="2447" y="558"/>
                    <a:pt x="2467" y="558"/>
                    <a:pt x="2487" y="538"/>
                  </a:cubicBezTo>
                  <a:cubicBezTo>
                    <a:pt x="2512" y="530"/>
                    <a:pt x="2530" y="525"/>
                    <a:pt x="2545" y="525"/>
                  </a:cubicBezTo>
                  <a:cubicBezTo>
                    <a:pt x="2567" y="525"/>
                    <a:pt x="2583" y="534"/>
                    <a:pt x="2607" y="558"/>
                  </a:cubicBezTo>
                  <a:lnTo>
                    <a:pt x="2786" y="558"/>
                  </a:lnTo>
                  <a:cubicBezTo>
                    <a:pt x="2825" y="399"/>
                    <a:pt x="3104" y="379"/>
                    <a:pt x="3044" y="160"/>
                  </a:cubicBezTo>
                  <a:cubicBezTo>
                    <a:pt x="2991" y="54"/>
                    <a:pt x="2894" y="45"/>
                    <a:pt x="2800" y="45"/>
                  </a:cubicBezTo>
                  <a:cubicBezTo>
                    <a:pt x="2781" y="45"/>
                    <a:pt x="2762" y="45"/>
                    <a:pt x="2744" y="45"/>
                  </a:cubicBezTo>
                  <a:cubicBezTo>
                    <a:pt x="2716" y="45"/>
                    <a:pt x="2690" y="44"/>
                    <a:pt x="2666" y="40"/>
                  </a:cubicBezTo>
                  <a:cubicBezTo>
                    <a:pt x="2599" y="40"/>
                    <a:pt x="2518" y="12"/>
                    <a:pt x="2446" y="3"/>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
            <p:cNvSpPr/>
            <p:nvPr/>
          </p:nvSpPr>
          <p:spPr>
            <a:xfrm>
              <a:off x="2529650" y="2160750"/>
              <a:ext cx="24875" cy="15425"/>
            </a:xfrm>
            <a:custGeom>
              <a:avLst/>
              <a:gdLst/>
              <a:ahLst/>
              <a:cxnLst/>
              <a:rect l="l" t="t" r="r" b="b"/>
              <a:pathLst>
                <a:path w="995" h="617" extrusionOk="0">
                  <a:moveTo>
                    <a:pt x="418" y="0"/>
                  </a:moveTo>
                  <a:cubicBezTo>
                    <a:pt x="358" y="0"/>
                    <a:pt x="338" y="0"/>
                    <a:pt x="279" y="20"/>
                  </a:cubicBezTo>
                  <a:cubicBezTo>
                    <a:pt x="80" y="159"/>
                    <a:pt x="0" y="338"/>
                    <a:pt x="80" y="577"/>
                  </a:cubicBezTo>
                  <a:lnTo>
                    <a:pt x="140" y="617"/>
                  </a:lnTo>
                  <a:cubicBezTo>
                    <a:pt x="406" y="598"/>
                    <a:pt x="636" y="397"/>
                    <a:pt x="917" y="397"/>
                  </a:cubicBezTo>
                  <a:cubicBezTo>
                    <a:pt x="929" y="397"/>
                    <a:pt x="942" y="397"/>
                    <a:pt x="955" y="398"/>
                  </a:cubicBezTo>
                  <a:cubicBezTo>
                    <a:pt x="955" y="358"/>
                    <a:pt x="975" y="299"/>
                    <a:pt x="995" y="259"/>
                  </a:cubicBezTo>
                  <a:cubicBezTo>
                    <a:pt x="776" y="219"/>
                    <a:pt x="537" y="259"/>
                    <a:pt x="4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
            <p:cNvSpPr/>
            <p:nvPr/>
          </p:nvSpPr>
          <p:spPr>
            <a:xfrm>
              <a:off x="2570425" y="2145325"/>
              <a:ext cx="13450" cy="3725"/>
            </a:xfrm>
            <a:custGeom>
              <a:avLst/>
              <a:gdLst/>
              <a:ahLst/>
              <a:cxnLst/>
              <a:rect l="l" t="t" r="r" b="b"/>
              <a:pathLst>
                <a:path w="538" h="149" extrusionOk="0">
                  <a:moveTo>
                    <a:pt x="538" y="1"/>
                  </a:moveTo>
                  <a:cubicBezTo>
                    <a:pt x="339" y="1"/>
                    <a:pt x="140" y="21"/>
                    <a:pt x="0" y="140"/>
                  </a:cubicBezTo>
                  <a:cubicBezTo>
                    <a:pt x="75" y="140"/>
                    <a:pt x="150" y="148"/>
                    <a:pt x="221" y="148"/>
                  </a:cubicBezTo>
                  <a:cubicBezTo>
                    <a:pt x="340" y="148"/>
                    <a:pt x="451" y="125"/>
                    <a:pt x="5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
            <p:cNvSpPr/>
            <p:nvPr/>
          </p:nvSpPr>
          <p:spPr>
            <a:xfrm>
              <a:off x="1156050" y="1991650"/>
              <a:ext cx="3000" cy="6000"/>
            </a:xfrm>
            <a:custGeom>
              <a:avLst/>
              <a:gdLst/>
              <a:ahLst/>
              <a:cxnLst/>
              <a:rect l="l" t="t" r="r" b="b"/>
              <a:pathLst>
                <a:path w="120" h="240" extrusionOk="0">
                  <a:moveTo>
                    <a:pt x="1" y="1"/>
                  </a:moveTo>
                  <a:cubicBezTo>
                    <a:pt x="1" y="100"/>
                    <a:pt x="21" y="180"/>
                    <a:pt x="120" y="239"/>
                  </a:cubicBezTo>
                  <a:cubicBezTo>
                    <a:pt x="120" y="140"/>
                    <a:pt x="80" y="60"/>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
            <p:cNvSpPr/>
            <p:nvPr/>
          </p:nvSpPr>
          <p:spPr>
            <a:xfrm>
              <a:off x="1151575" y="1983700"/>
              <a:ext cx="3500" cy="5500"/>
            </a:xfrm>
            <a:custGeom>
              <a:avLst/>
              <a:gdLst/>
              <a:ahLst/>
              <a:cxnLst/>
              <a:rect l="l" t="t" r="r" b="b"/>
              <a:pathLst>
                <a:path w="140" h="220" extrusionOk="0">
                  <a:moveTo>
                    <a:pt x="1" y="0"/>
                  </a:moveTo>
                  <a:cubicBezTo>
                    <a:pt x="1" y="100"/>
                    <a:pt x="60" y="180"/>
                    <a:pt x="140" y="219"/>
                  </a:cubicBezTo>
                  <a:cubicBezTo>
                    <a:pt x="140" y="120"/>
                    <a:pt x="80" y="6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
            <p:cNvSpPr/>
            <p:nvPr/>
          </p:nvSpPr>
          <p:spPr>
            <a:xfrm>
              <a:off x="1302750" y="1353575"/>
              <a:ext cx="373525" cy="45825"/>
            </a:xfrm>
            <a:custGeom>
              <a:avLst/>
              <a:gdLst/>
              <a:ahLst/>
              <a:cxnLst/>
              <a:rect l="l" t="t" r="r" b="b"/>
              <a:pathLst>
                <a:path w="14941" h="1833" extrusionOk="0">
                  <a:moveTo>
                    <a:pt x="756" y="1"/>
                  </a:moveTo>
                  <a:cubicBezTo>
                    <a:pt x="504" y="1"/>
                    <a:pt x="252" y="47"/>
                    <a:pt x="21" y="220"/>
                  </a:cubicBezTo>
                  <a:cubicBezTo>
                    <a:pt x="21" y="260"/>
                    <a:pt x="1" y="340"/>
                    <a:pt x="1" y="399"/>
                  </a:cubicBezTo>
                  <a:lnTo>
                    <a:pt x="180" y="558"/>
                  </a:lnTo>
                  <a:cubicBezTo>
                    <a:pt x="279" y="558"/>
                    <a:pt x="359" y="598"/>
                    <a:pt x="498" y="598"/>
                  </a:cubicBezTo>
                  <a:cubicBezTo>
                    <a:pt x="777" y="698"/>
                    <a:pt x="1075" y="618"/>
                    <a:pt x="1314" y="757"/>
                  </a:cubicBezTo>
                  <a:cubicBezTo>
                    <a:pt x="1413" y="757"/>
                    <a:pt x="1493" y="797"/>
                    <a:pt x="1592" y="797"/>
                  </a:cubicBezTo>
                  <a:cubicBezTo>
                    <a:pt x="1644" y="800"/>
                    <a:pt x="1695" y="800"/>
                    <a:pt x="1748" y="800"/>
                  </a:cubicBezTo>
                  <a:cubicBezTo>
                    <a:pt x="1927" y="800"/>
                    <a:pt x="2112" y="789"/>
                    <a:pt x="2297" y="789"/>
                  </a:cubicBezTo>
                  <a:cubicBezTo>
                    <a:pt x="2496" y="789"/>
                    <a:pt x="2695" y="802"/>
                    <a:pt x="2885" y="857"/>
                  </a:cubicBezTo>
                  <a:cubicBezTo>
                    <a:pt x="2965" y="897"/>
                    <a:pt x="3064" y="897"/>
                    <a:pt x="3124" y="916"/>
                  </a:cubicBezTo>
                  <a:cubicBezTo>
                    <a:pt x="3204" y="916"/>
                    <a:pt x="3303" y="936"/>
                    <a:pt x="3383" y="936"/>
                  </a:cubicBezTo>
                  <a:lnTo>
                    <a:pt x="3860" y="936"/>
                  </a:lnTo>
                  <a:cubicBezTo>
                    <a:pt x="4019" y="936"/>
                    <a:pt x="4218" y="996"/>
                    <a:pt x="4397" y="1036"/>
                  </a:cubicBezTo>
                  <a:cubicBezTo>
                    <a:pt x="4477" y="1056"/>
                    <a:pt x="4556" y="1095"/>
                    <a:pt x="4636" y="1095"/>
                  </a:cubicBezTo>
                  <a:cubicBezTo>
                    <a:pt x="4775" y="1115"/>
                    <a:pt x="4934" y="1115"/>
                    <a:pt x="5074" y="1115"/>
                  </a:cubicBezTo>
                  <a:cubicBezTo>
                    <a:pt x="5233" y="1115"/>
                    <a:pt x="5352" y="1095"/>
                    <a:pt x="5491" y="1036"/>
                  </a:cubicBezTo>
                  <a:cubicBezTo>
                    <a:pt x="5546" y="981"/>
                    <a:pt x="5601" y="951"/>
                    <a:pt x="5662" y="951"/>
                  </a:cubicBezTo>
                  <a:cubicBezTo>
                    <a:pt x="5712" y="951"/>
                    <a:pt x="5767" y="971"/>
                    <a:pt x="5830" y="1016"/>
                  </a:cubicBezTo>
                  <a:cubicBezTo>
                    <a:pt x="5869" y="1036"/>
                    <a:pt x="5949" y="1056"/>
                    <a:pt x="6009" y="1056"/>
                  </a:cubicBezTo>
                  <a:lnTo>
                    <a:pt x="6247" y="1056"/>
                  </a:lnTo>
                  <a:cubicBezTo>
                    <a:pt x="6347" y="1056"/>
                    <a:pt x="6466" y="1036"/>
                    <a:pt x="6566" y="1016"/>
                  </a:cubicBezTo>
                  <a:cubicBezTo>
                    <a:pt x="6604" y="1014"/>
                    <a:pt x="6641" y="1014"/>
                    <a:pt x="6679" y="1014"/>
                  </a:cubicBezTo>
                  <a:cubicBezTo>
                    <a:pt x="7136" y="1014"/>
                    <a:pt x="7578" y="1117"/>
                    <a:pt x="8038" y="1135"/>
                  </a:cubicBezTo>
                  <a:cubicBezTo>
                    <a:pt x="8058" y="1135"/>
                    <a:pt x="8117" y="1155"/>
                    <a:pt x="8137" y="1155"/>
                  </a:cubicBezTo>
                  <a:cubicBezTo>
                    <a:pt x="8157" y="1195"/>
                    <a:pt x="8217" y="1195"/>
                    <a:pt x="8237" y="1195"/>
                  </a:cubicBezTo>
                  <a:cubicBezTo>
                    <a:pt x="8276" y="1195"/>
                    <a:pt x="8356" y="1195"/>
                    <a:pt x="8435" y="1155"/>
                  </a:cubicBezTo>
                  <a:cubicBezTo>
                    <a:pt x="8443" y="1159"/>
                    <a:pt x="8450" y="1161"/>
                    <a:pt x="8456" y="1161"/>
                  </a:cubicBezTo>
                  <a:cubicBezTo>
                    <a:pt x="8503" y="1161"/>
                    <a:pt x="8519" y="1067"/>
                    <a:pt x="8575" y="1067"/>
                  </a:cubicBezTo>
                  <a:cubicBezTo>
                    <a:pt x="8591" y="1067"/>
                    <a:pt x="8610" y="1075"/>
                    <a:pt x="8634" y="1095"/>
                  </a:cubicBezTo>
                  <a:cubicBezTo>
                    <a:pt x="8654" y="1115"/>
                    <a:pt x="8674" y="1115"/>
                    <a:pt x="8714" y="1135"/>
                  </a:cubicBezTo>
                  <a:lnTo>
                    <a:pt x="8813" y="1135"/>
                  </a:lnTo>
                  <a:cubicBezTo>
                    <a:pt x="8833" y="1135"/>
                    <a:pt x="8853" y="1115"/>
                    <a:pt x="8873" y="1115"/>
                  </a:cubicBezTo>
                  <a:cubicBezTo>
                    <a:pt x="8903" y="1080"/>
                    <a:pt x="8927" y="1067"/>
                    <a:pt x="8949" y="1067"/>
                  </a:cubicBezTo>
                  <a:cubicBezTo>
                    <a:pt x="8998" y="1067"/>
                    <a:pt x="9030" y="1135"/>
                    <a:pt x="9072" y="1135"/>
                  </a:cubicBezTo>
                  <a:cubicBezTo>
                    <a:pt x="9112" y="1155"/>
                    <a:pt x="9152" y="1155"/>
                    <a:pt x="9172" y="1155"/>
                  </a:cubicBezTo>
                  <a:lnTo>
                    <a:pt x="9370" y="1155"/>
                  </a:lnTo>
                  <a:cubicBezTo>
                    <a:pt x="9569" y="1155"/>
                    <a:pt x="9728" y="1255"/>
                    <a:pt x="9868" y="1334"/>
                  </a:cubicBezTo>
                  <a:cubicBezTo>
                    <a:pt x="10862" y="1633"/>
                    <a:pt x="11857" y="1692"/>
                    <a:pt x="12891" y="1732"/>
                  </a:cubicBezTo>
                  <a:cubicBezTo>
                    <a:pt x="12968" y="1719"/>
                    <a:pt x="13046" y="1713"/>
                    <a:pt x="13124" y="1713"/>
                  </a:cubicBezTo>
                  <a:cubicBezTo>
                    <a:pt x="13488" y="1713"/>
                    <a:pt x="13864" y="1833"/>
                    <a:pt x="14252" y="1833"/>
                  </a:cubicBezTo>
                  <a:cubicBezTo>
                    <a:pt x="14276" y="1833"/>
                    <a:pt x="14300" y="1832"/>
                    <a:pt x="14324" y="1832"/>
                  </a:cubicBezTo>
                  <a:cubicBezTo>
                    <a:pt x="14543" y="1832"/>
                    <a:pt x="14781" y="1812"/>
                    <a:pt x="14940" y="1613"/>
                  </a:cubicBezTo>
                  <a:cubicBezTo>
                    <a:pt x="14244" y="1354"/>
                    <a:pt x="13528" y="1255"/>
                    <a:pt x="12792" y="1255"/>
                  </a:cubicBezTo>
                  <a:cubicBezTo>
                    <a:pt x="11897" y="1235"/>
                    <a:pt x="10962" y="1155"/>
                    <a:pt x="10106" y="916"/>
                  </a:cubicBezTo>
                  <a:cubicBezTo>
                    <a:pt x="10047" y="757"/>
                    <a:pt x="9967" y="698"/>
                    <a:pt x="9848" y="618"/>
                  </a:cubicBezTo>
                  <a:cubicBezTo>
                    <a:pt x="9609" y="519"/>
                    <a:pt x="9331" y="519"/>
                    <a:pt x="9072" y="519"/>
                  </a:cubicBezTo>
                  <a:cubicBezTo>
                    <a:pt x="9016" y="523"/>
                    <a:pt x="8958" y="526"/>
                    <a:pt x="8900" y="526"/>
                  </a:cubicBezTo>
                  <a:cubicBezTo>
                    <a:pt x="8713" y="526"/>
                    <a:pt x="8523" y="500"/>
                    <a:pt x="8356" y="439"/>
                  </a:cubicBezTo>
                  <a:cubicBezTo>
                    <a:pt x="8157" y="399"/>
                    <a:pt x="7958" y="359"/>
                    <a:pt x="7759" y="359"/>
                  </a:cubicBezTo>
                  <a:lnTo>
                    <a:pt x="6188" y="359"/>
                  </a:lnTo>
                  <a:cubicBezTo>
                    <a:pt x="6014" y="359"/>
                    <a:pt x="5840" y="377"/>
                    <a:pt x="5667" y="377"/>
                  </a:cubicBezTo>
                  <a:cubicBezTo>
                    <a:pt x="5522" y="377"/>
                    <a:pt x="5377" y="365"/>
                    <a:pt x="5233" y="320"/>
                  </a:cubicBezTo>
                  <a:cubicBezTo>
                    <a:pt x="5153" y="300"/>
                    <a:pt x="5074" y="260"/>
                    <a:pt x="4994" y="260"/>
                  </a:cubicBezTo>
                  <a:lnTo>
                    <a:pt x="4676" y="260"/>
                  </a:lnTo>
                  <a:cubicBezTo>
                    <a:pt x="4596" y="260"/>
                    <a:pt x="4517" y="260"/>
                    <a:pt x="4457" y="300"/>
                  </a:cubicBezTo>
                  <a:cubicBezTo>
                    <a:pt x="4298" y="300"/>
                    <a:pt x="4159" y="240"/>
                    <a:pt x="3999" y="220"/>
                  </a:cubicBezTo>
                  <a:cubicBezTo>
                    <a:pt x="3880" y="200"/>
                    <a:pt x="3761" y="161"/>
                    <a:pt x="3641" y="161"/>
                  </a:cubicBezTo>
                  <a:cubicBezTo>
                    <a:pt x="3333" y="151"/>
                    <a:pt x="3035" y="151"/>
                    <a:pt x="2739" y="151"/>
                  </a:cubicBezTo>
                  <a:cubicBezTo>
                    <a:pt x="2443" y="151"/>
                    <a:pt x="2149" y="151"/>
                    <a:pt x="1851" y="141"/>
                  </a:cubicBezTo>
                  <a:cubicBezTo>
                    <a:pt x="1672" y="141"/>
                    <a:pt x="1473" y="101"/>
                    <a:pt x="1294" y="41"/>
                  </a:cubicBezTo>
                  <a:cubicBezTo>
                    <a:pt x="1119" y="25"/>
                    <a:pt x="938" y="1"/>
                    <a:pt x="75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
            <p:cNvSpPr/>
            <p:nvPr/>
          </p:nvSpPr>
          <p:spPr>
            <a:xfrm>
              <a:off x="1316675" y="1369975"/>
              <a:ext cx="38825" cy="20950"/>
            </a:xfrm>
            <a:custGeom>
              <a:avLst/>
              <a:gdLst/>
              <a:ahLst/>
              <a:cxnLst/>
              <a:rect l="l" t="t" r="r" b="b"/>
              <a:pathLst>
                <a:path w="1553" h="838" extrusionOk="0">
                  <a:moveTo>
                    <a:pt x="731" y="1"/>
                  </a:moveTo>
                  <a:cubicBezTo>
                    <a:pt x="649" y="1"/>
                    <a:pt x="578" y="12"/>
                    <a:pt x="518" y="101"/>
                  </a:cubicBezTo>
                  <a:cubicBezTo>
                    <a:pt x="439" y="260"/>
                    <a:pt x="339" y="360"/>
                    <a:pt x="140" y="360"/>
                  </a:cubicBezTo>
                  <a:cubicBezTo>
                    <a:pt x="1" y="360"/>
                    <a:pt x="21" y="479"/>
                    <a:pt x="1" y="579"/>
                  </a:cubicBezTo>
                  <a:cubicBezTo>
                    <a:pt x="21" y="638"/>
                    <a:pt x="61" y="638"/>
                    <a:pt x="120" y="638"/>
                  </a:cubicBezTo>
                  <a:cubicBezTo>
                    <a:pt x="145" y="635"/>
                    <a:pt x="170" y="633"/>
                    <a:pt x="195" y="633"/>
                  </a:cubicBezTo>
                  <a:cubicBezTo>
                    <a:pt x="442" y="633"/>
                    <a:pt x="663" y="801"/>
                    <a:pt x="916" y="837"/>
                  </a:cubicBezTo>
                  <a:cubicBezTo>
                    <a:pt x="1015" y="798"/>
                    <a:pt x="1095" y="778"/>
                    <a:pt x="1214" y="778"/>
                  </a:cubicBezTo>
                  <a:cubicBezTo>
                    <a:pt x="1493" y="499"/>
                    <a:pt x="1553" y="280"/>
                    <a:pt x="1135" y="81"/>
                  </a:cubicBezTo>
                  <a:cubicBezTo>
                    <a:pt x="1115" y="62"/>
                    <a:pt x="1055" y="62"/>
                    <a:pt x="1035" y="42"/>
                  </a:cubicBezTo>
                  <a:cubicBezTo>
                    <a:pt x="956" y="2"/>
                    <a:pt x="896" y="2"/>
                    <a:pt x="817" y="2"/>
                  </a:cubicBezTo>
                  <a:cubicBezTo>
                    <a:pt x="787" y="2"/>
                    <a:pt x="758" y="1"/>
                    <a:pt x="7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
            <p:cNvSpPr/>
            <p:nvPr/>
          </p:nvSpPr>
          <p:spPr>
            <a:xfrm>
              <a:off x="1314700" y="1368525"/>
              <a:ext cx="24900" cy="5000"/>
            </a:xfrm>
            <a:custGeom>
              <a:avLst/>
              <a:gdLst/>
              <a:ahLst/>
              <a:cxnLst/>
              <a:rect l="l" t="t" r="r" b="b"/>
              <a:pathLst>
                <a:path w="996" h="200" extrusionOk="0">
                  <a:moveTo>
                    <a:pt x="0" y="0"/>
                  </a:moveTo>
                  <a:cubicBezTo>
                    <a:pt x="140" y="199"/>
                    <a:pt x="398" y="139"/>
                    <a:pt x="597" y="159"/>
                  </a:cubicBezTo>
                  <a:cubicBezTo>
                    <a:pt x="697" y="139"/>
                    <a:pt x="796" y="139"/>
                    <a:pt x="896" y="120"/>
                  </a:cubicBezTo>
                  <a:cubicBezTo>
                    <a:pt x="975" y="120"/>
                    <a:pt x="995" y="60"/>
                    <a:pt x="99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
            <p:cNvSpPr/>
            <p:nvPr/>
          </p:nvSpPr>
          <p:spPr>
            <a:xfrm>
              <a:off x="1107825" y="1869825"/>
              <a:ext cx="17925" cy="57200"/>
            </a:xfrm>
            <a:custGeom>
              <a:avLst/>
              <a:gdLst/>
              <a:ahLst/>
              <a:cxnLst/>
              <a:rect l="l" t="t" r="r" b="b"/>
              <a:pathLst>
                <a:path w="717" h="2288" extrusionOk="0">
                  <a:moveTo>
                    <a:pt x="199" y="0"/>
                  </a:moveTo>
                  <a:lnTo>
                    <a:pt x="199" y="0"/>
                  </a:lnTo>
                  <a:cubicBezTo>
                    <a:pt x="119" y="259"/>
                    <a:pt x="239" y="557"/>
                    <a:pt x="0" y="756"/>
                  </a:cubicBezTo>
                  <a:cubicBezTo>
                    <a:pt x="20" y="875"/>
                    <a:pt x="20" y="975"/>
                    <a:pt x="60" y="1074"/>
                  </a:cubicBezTo>
                  <a:cubicBezTo>
                    <a:pt x="259" y="1452"/>
                    <a:pt x="159" y="1930"/>
                    <a:pt x="418" y="2288"/>
                  </a:cubicBezTo>
                  <a:cubicBezTo>
                    <a:pt x="517" y="2188"/>
                    <a:pt x="617" y="2069"/>
                    <a:pt x="716" y="1969"/>
                  </a:cubicBezTo>
                  <a:cubicBezTo>
                    <a:pt x="696" y="1930"/>
                    <a:pt x="696" y="1850"/>
                    <a:pt x="696" y="1790"/>
                  </a:cubicBezTo>
                  <a:cubicBezTo>
                    <a:pt x="597" y="1691"/>
                    <a:pt x="617" y="1552"/>
                    <a:pt x="537" y="1432"/>
                  </a:cubicBezTo>
                  <a:cubicBezTo>
                    <a:pt x="418" y="955"/>
                    <a:pt x="398" y="458"/>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
            <p:cNvSpPr/>
            <p:nvPr/>
          </p:nvSpPr>
          <p:spPr>
            <a:xfrm>
              <a:off x="1103825" y="1680325"/>
              <a:ext cx="15450" cy="30375"/>
            </a:xfrm>
            <a:custGeom>
              <a:avLst/>
              <a:gdLst/>
              <a:ahLst/>
              <a:cxnLst/>
              <a:rect l="l" t="t" r="r" b="b"/>
              <a:pathLst>
                <a:path w="618" h="1215" extrusionOk="0">
                  <a:moveTo>
                    <a:pt x="160" y="1"/>
                  </a:moveTo>
                  <a:lnTo>
                    <a:pt x="120" y="80"/>
                  </a:lnTo>
                  <a:lnTo>
                    <a:pt x="120" y="160"/>
                  </a:lnTo>
                  <a:cubicBezTo>
                    <a:pt x="220" y="498"/>
                    <a:pt x="1" y="916"/>
                    <a:pt x="319" y="1214"/>
                  </a:cubicBezTo>
                  <a:cubicBezTo>
                    <a:pt x="379" y="797"/>
                    <a:pt x="618" y="339"/>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
            <p:cNvSpPr/>
            <p:nvPr/>
          </p:nvSpPr>
          <p:spPr>
            <a:xfrm>
              <a:off x="2128300" y="2140850"/>
              <a:ext cx="15450" cy="7975"/>
            </a:xfrm>
            <a:custGeom>
              <a:avLst/>
              <a:gdLst/>
              <a:ahLst/>
              <a:cxnLst/>
              <a:rect l="l" t="t" r="r" b="b"/>
              <a:pathLst>
                <a:path w="618" h="319" extrusionOk="0">
                  <a:moveTo>
                    <a:pt x="140" y="1"/>
                  </a:moveTo>
                  <a:lnTo>
                    <a:pt x="1" y="160"/>
                  </a:lnTo>
                  <a:cubicBezTo>
                    <a:pt x="140" y="160"/>
                    <a:pt x="279" y="200"/>
                    <a:pt x="359" y="319"/>
                  </a:cubicBezTo>
                  <a:cubicBezTo>
                    <a:pt x="478" y="319"/>
                    <a:pt x="598" y="299"/>
                    <a:pt x="618" y="180"/>
                  </a:cubicBezTo>
                  <a:cubicBezTo>
                    <a:pt x="618" y="60"/>
                    <a:pt x="498" y="1"/>
                    <a:pt x="3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
            <p:cNvSpPr/>
            <p:nvPr/>
          </p:nvSpPr>
          <p:spPr>
            <a:xfrm>
              <a:off x="2166900" y="2145700"/>
              <a:ext cx="13150" cy="8800"/>
            </a:xfrm>
            <a:custGeom>
              <a:avLst/>
              <a:gdLst/>
              <a:ahLst/>
              <a:cxnLst/>
              <a:rect l="l" t="t" r="r" b="b"/>
              <a:pathLst>
                <a:path w="526" h="352" extrusionOk="0">
                  <a:moveTo>
                    <a:pt x="265" y="1"/>
                  </a:moveTo>
                  <a:cubicBezTo>
                    <a:pt x="0" y="1"/>
                    <a:pt x="171" y="194"/>
                    <a:pt x="207" y="304"/>
                  </a:cubicBezTo>
                  <a:cubicBezTo>
                    <a:pt x="222" y="333"/>
                    <a:pt x="247" y="351"/>
                    <a:pt x="283" y="351"/>
                  </a:cubicBezTo>
                  <a:cubicBezTo>
                    <a:pt x="296" y="351"/>
                    <a:pt x="311" y="349"/>
                    <a:pt x="327" y="344"/>
                  </a:cubicBezTo>
                  <a:cubicBezTo>
                    <a:pt x="526" y="224"/>
                    <a:pt x="446" y="125"/>
                    <a:pt x="347" y="6"/>
                  </a:cubicBezTo>
                  <a:cubicBezTo>
                    <a:pt x="316" y="2"/>
                    <a:pt x="289" y="1"/>
                    <a:pt x="26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
            <p:cNvSpPr/>
            <p:nvPr/>
          </p:nvSpPr>
          <p:spPr>
            <a:xfrm>
              <a:off x="1571800" y="915525"/>
              <a:ext cx="11975" cy="30300"/>
            </a:xfrm>
            <a:custGeom>
              <a:avLst/>
              <a:gdLst/>
              <a:ahLst/>
              <a:cxnLst/>
              <a:rect l="l" t="t" r="r" b="b"/>
              <a:pathLst>
                <a:path w="479" h="1212" extrusionOk="0">
                  <a:moveTo>
                    <a:pt x="181" y="0"/>
                  </a:moveTo>
                  <a:cubicBezTo>
                    <a:pt x="146" y="0"/>
                    <a:pt x="108" y="20"/>
                    <a:pt x="61" y="58"/>
                  </a:cubicBezTo>
                  <a:cubicBezTo>
                    <a:pt x="41" y="376"/>
                    <a:pt x="41" y="734"/>
                    <a:pt x="1" y="1052"/>
                  </a:cubicBezTo>
                  <a:cubicBezTo>
                    <a:pt x="61" y="1112"/>
                    <a:pt x="140" y="1152"/>
                    <a:pt x="180" y="1211"/>
                  </a:cubicBezTo>
                  <a:cubicBezTo>
                    <a:pt x="478" y="853"/>
                    <a:pt x="379" y="475"/>
                    <a:pt x="299" y="77"/>
                  </a:cubicBezTo>
                  <a:cubicBezTo>
                    <a:pt x="257" y="25"/>
                    <a:pt x="221" y="0"/>
                    <a:pt x="18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
            <p:cNvSpPr/>
            <p:nvPr/>
          </p:nvSpPr>
          <p:spPr>
            <a:xfrm>
              <a:off x="1573300" y="899050"/>
              <a:ext cx="8475" cy="17925"/>
            </a:xfrm>
            <a:custGeom>
              <a:avLst/>
              <a:gdLst/>
              <a:ahLst/>
              <a:cxnLst/>
              <a:rect l="l" t="t" r="r" b="b"/>
              <a:pathLst>
                <a:path w="339" h="717" extrusionOk="0">
                  <a:moveTo>
                    <a:pt x="339" y="0"/>
                  </a:moveTo>
                  <a:lnTo>
                    <a:pt x="339" y="0"/>
                  </a:lnTo>
                  <a:cubicBezTo>
                    <a:pt x="80" y="179"/>
                    <a:pt x="1" y="418"/>
                    <a:pt x="1" y="717"/>
                  </a:cubicBezTo>
                  <a:cubicBezTo>
                    <a:pt x="14" y="717"/>
                    <a:pt x="45" y="708"/>
                    <a:pt x="76" y="708"/>
                  </a:cubicBezTo>
                  <a:cubicBezTo>
                    <a:pt x="91" y="708"/>
                    <a:pt x="107" y="710"/>
                    <a:pt x="120" y="717"/>
                  </a:cubicBezTo>
                  <a:cubicBezTo>
                    <a:pt x="219" y="697"/>
                    <a:pt x="299" y="617"/>
                    <a:pt x="339" y="498"/>
                  </a:cubicBezTo>
                  <a:cubicBezTo>
                    <a:pt x="299" y="339"/>
                    <a:pt x="279" y="179"/>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
            <p:cNvSpPr/>
            <p:nvPr/>
          </p:nvSpPr>
          <p:spPr>
            <a:xfrm>
              <a:off x="2918550" y="1477750"/>
              <a:ext cx="78100" cy="20100"/>
            </a:xfrm>
            <a:custGeom>
              <a:avLst/>
              <a:gdLst/>
              <a:ahLst/>
              <a:cxnLst/>
              <a:rect l="l" t="t" r="r" b="b"/>
              <a:pathLst>
                <a:path w="3124" h="804" extrusionOk="0">
                  <a:moveTo>
                    <a:pt x="227" y="0"/>
                  </a:moveTo>
                  <a:cubicBezTo>
                    <a:pt x="111" y="0"/>
                    <a:pt x="20" y="62"/>
                    <a:pt x="0" y="306"/>
                  </a:cubicBezTo>
                  <a:cubicBezTo>
                    <a:pt x="1015" y="565"/>
                    <a:pt x="2069" y="763"/>
                    <a:pt x="3123" y="803"/>
                  </a:cubicBezTo>
                  <a:lnTo>
                    <a:pt x="3123" y="445"/>
                  </a:lnTo>
                  <a:cubicBezTo>
                    <a:pt x="2765" y="167"/>
                    <a:pt x="2268" y="445"/>
                    <a:pt x="1910" y="107"/>
                  </a:cubicBezTo>
                  <a:cubicBezTo>
                    <a:pt x="1492" y="107"/>
                    <a:pt x="1035" y="67"/>
                    <a:pt x="617" y="67"/>
                  </a:cubicBezTo>
                  <a:cubicBezTo>
                    <a:pt x="495" y="67"/>
                    <a:pt x="348" y="0"/>
                    <a:pt x="2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
            <p:cNvSpPr/>
            <p:nvPr/>
          </p:nvSpPr>
          <p:spPr>
            <a:xfrm>
              <a:off x="2848925" y="1454050"/>
              <a:ext cx="84575" cy="31900"/>
            </a:xfrm>
            <a:custGeom>
              <a:avLst/>
              <a:gdLst/>
              <a:ahLst/>
              <a:cxnLst/>
              <a:rect l="l" t="t" r="r" b="b"/>
              <a:pathLst>
                <a:path w="3383" h="1276" extrusionOk="0">
                  <a:moveTo>
                    <a:pt x="537" y="1"/>
                  </a:moveTo>
                  <a:cubicBezTo>
                    <a:pt x="319" y="279"/>
                    <a:pt x="20" y="498"/>
                    <a:pt x="0" y="876"/>
                  </a:cubicBezTo>
                  <a:cubicBezTo>
                    <a:pt x="879" y="1048"/>
                    <a:pt x="1740" y="1275"/>
                    <a:pt x="2653" y="1275"/>
                  </a:cubicBezTo>
                  <a:cubicBezTo>
                    <a:pt x="2690" y="1275"/>
                    <a:pt x="2728" y="1275"/>
                    <a:pt x="2765" y="1274"/>
                  </a:cubicBezTo>
                  <a:cubicBezTo>
                    <a:pt x="2905" y="1015"/>
                    <a:pt x="3163" y="1075"/>
                    <a:pt x="3382" y="1055"/>
                  </a:cubicBezTo>
                  <a:cubicBezTo>
                    <a:pt x="2706" y="896"/>
                    <a:pt x="2029" y="717"/>
                    <a:pt x="1373" y="598"/>
                  </a:cubicBezTo>
                  <a:cubicBezTo>
                    <a:pt x="1315" y="611"/>
                    <a:pt x="1263" y="618"/>
                    <a:pt x="1215" y="618"/>
                  </a:cubicBezTo>
                  <a:cubicBezTo>
                    <a:pt x="847" y="618"/>
                    <a:pt x="731" y="247"/>
                    <a:pt x="5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
            <p:cNvSpPr/>
            <p:nvPr/>
          </p:nvSpPr>
          <p:spPr>
            <a:xfrm>
              <a:off x="2666400" y="2113500"/>
              <a:ext cx="23400" cy="18400"/>
            </a:xfrm>
            <a:custGeom>
              <a:avLst/>
              <a:gdLst/>
              <a:ahLst/>
              <a:cxnLst/>
              <a:rect l="l" t="t" r="r" b="b"/>
              <a:pathLst>
                <a:path w="936" h="736" extrusionOk="0">
                  <a:moveTo>
                    <a:pt x="876" y="0"/>
                  </a:moveTo>
                  <a:cubicBezTo>
                    <a:pt x="578" y="140"/>
                    <a:pt x="259" y="140"/>
                    <a:pt x="1" y="378"/>
                  </a:cubicBezTo>
                  <a:cubicBezTo>
                    <a:pt x="139" y="620"/>
                    <a:pt x="204" y="736"/>
                    <a:pt x="354" y="736"/>
                  </a:cubicBezTo>
                  <a:cubicBezTo>
                    <a:pt x="463" y="736"/>
                    <a:pt x="616" y="675"/>
                    <a:pt x="876" y="557"/>
                  </a:cubicBezTo>
                  <a:cubicBezTo>
                    <a:pt x="856" y="418"/>
                    <a:pt x="677" y="339"/>
                    <a:pt x="876" y="199"/>
                  </a:cubicBezTo>
                  <a:cubicBezTo>
                    <a:pt x="936" y="140"/>
                    <a:pt x="936" y="80"/>
                    <a:pt x="8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
            <p:cNvSpPr/>
            <p:nvPr/>
          </p:nvSpPr>
          <p:spPr>
            <a:xfrm>
              <a:off x="2701725" y="2123450"/>
              <a:ext cx="4000" cy="4000"/>
            </a:xfrm>
            <a:custGeom>
              <a:avLst/>
              <a:gdLst/>
              <a:ahLst/>
              <a:cxnLst/>
              <a:rect l="l" t="t" r="r" b="b"/>
              <a:pathLst>
                <a:path w="160" h="160" extrusionOk="0">
                  <a:moveTo>
                    <a:pt x="159" y="0"/>
                  </a:moveTo>
                  <a:lnTo>
                    <a:pt x="159" y="0"/>
                  </a:lnTo>
                  <a:cubicBezTo>
                    <a:pt x="119" y="60"/>
                    <a:pt x="40" y="100"/>
                    <a:pt x="0" y="159"/>
                  </a:cubicBezTo>
                  <a:lnTo>
                    <a:pt x="119" y="159"/>
                  </a:lnTo>
                  <a:cubicBezTo>
                    <a:pt x="139" y="100"/>
                    <a:pt x="159" y="6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
            <p:cNvSpPr/>
            <p:nvPr/>
          </p:nvSpPr>
          <p:spPr>
            <a:xfrm>
              <a:off x="2692775" y="2125425"/>
              <a:ext cx="4500" cy="2025"/>
            </a:xfrm>
            <a:custGeom>
              <a:avLst/>
              <a:gdLst/>
              <a:ahLst/>
              <a:cxnLst/>
              <a:rect l="l" t="t" r="r" b="b"/>
              <a:pathLst>
                <a:path w="180" h="81" extrusionOk="0">
                  <a:moveTo>
                    <a:pt x="119" y="1"/>
                  </a:moveTo>
                  <a:cubicBezTo>
                    <a:pt x="80" y="21"/>
                    <a:pt x="60" y="41"/>
                    <a:pt x="0" y="80"/>
                  </a:cubicBezTo>
                  <a:cubicBezTo>
                    <a:pt x="60" y="80"/>
                    <a:pt x="100" y="80"/>
                    <a:pt x="179" y="41"/>
                  </a:cubicBezTo>
                  <a:cubicBezTo>
                    <a:pt x="159" y="41"/>
                    <a:pt x="119" y="1"/>
                    <a:pt x="1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
            <p:cNvSpPr/>
            <p:nvPr/>
          </p:nvSpPr>
          <p:spPr>
            <a:xfrm>
              <a:off x="3114000" y="1892700"/>
              <a:ext cx="56700" cy="28850"/>
            </a:xfrm>
            <a:custGeom>
              <a:avLst/>
              <a:gdLst/>
              <a:ahLst/>
              <a:cxnLst/>
              <a:rect l="l" t="t" r="r" b="b"/>
              <a:pathLst>
                <a:path w="2268" h="1154" extrusionOk="0">
                  <a:moveTo>
                    <a:pt x="946" y="0"/>
                  </a:moveTo>
                  <a:cubicBezTo>
                    <a:pt x="893" y="0"/>
                    <a:pt x="831" y="18"/>
                    <a:pt x="756" y="60"/>
                  </a:cubicBezTo>
                  <a:cubicBezTo>
                    <a:pt x="577" y="358"/>
                    <a:pt x="0" y="478"/>
                    <a:pt x="199" y="915"/>
                  </a:cubicBezTo>
                  <a:cubicBezTo>
                    <a:pt x="288" y="1102"/>
                    <a:pt x="436" y="1153"/>
                    <a:pt x="607" y="1153"/>
                  </a:cubicBezTo>
                  <a:cubicBezTo>
                    <a:pt x="819" y="1153"/>
                    <a:pt x="1064" y="1074"/>
                    <a:pt x="1273" y="1074"/>
                  </a:cubicBezTo>
                  <a:cubicBezTo>
                    <a:pt x="1452" y="1074"/>
                    <a:pt x="1592" y="1015"/>
                    <a:pt x="1731" y="875"/>
                  </a:cubicBezTo>
                  <a:lnTo>
                    <a:pt x="1970" y="875"/>
                  </a:lnTo>
                  <a:cubicBezTo>
                    <a:pt x="1982" y="873"/>
                    <a:pt x="1995" y="872"/>
                    <a:pt x="2009" y="872"/>
                  </a:cubicBezTo>
                  <a:cubicBezTo>
                    <a:pt x="2051" y="872"/>
                    <a:pt x="2098" y="880"/>
                    <a:pt x="2139" y="880"/>
                  </a:cubicBezTo>
                  <a:cubicBezTo>
                    <a:pt x="2193" y="880"/>
                    <a:pt x="2238" y="865"/>
                    <a:pt x="2248" y="796"/>
                  </a:cubicBezTo>
                  <a:cubicBezTo>
                    <a:pt x="2268" y="736"/>
                    <a:pt x="2149" y="637"/>
                    <a:pt x="2069" y="557"/>
                  </a:cubicBezTo>
                  <a:cubicBezTo>
                    <a:pt x="2029" y="557"/>
                    <a:pt x="1950" y="537"/>
                    <a:pt x="1890" y="537"/>
                  </a:cubicBezTo>
                  <a:cubicBezTo>
                    <a:pt x="1862" y="548"/>
                    <a:pt x="1834" y="553"/>
                    <a:pt x="1807" y="553"/>
                  </a:cubicBezTo>
                  <a:cubicBezTo>
                    <a:pt x="1735" y="553"/>
                    <a:pt x="1663" y="521"/>
                    <a:pt x="1592" y="478"/>
                  </a:cubicBezTo>
                  <a:cubicBezTo>
                    <a:pt x="1568" y="483"/>
                    <a:pt x="1546" y="486"/>
                    <a:pt x="1525" y="486"/>
                  </a:cubicBezTo>
                  <a:cubicBezTo>
                    <a:pt x="1251" y="486"/>
                    <a:pt x="1225" y="0"/>
                    <a:pt x="94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
            <p:cNvSpPr/>
            <p:nvPr/>
          </p:nvSpPr>
          <p:spPr>
            <a:xfrm>
              <a:off x="3129900" y="1883750"/>
              <a:ext cx="24400" cy="25500"/>
            </a:xfrm>
            <a:custGeom>
              <a:avLst/>
              <a:gdLst/>
              <a:ahLst/>
              <a:cxnLst/>
              <a:rect l="l" t="t" r="r" b="b"/>
              <a:pathLst>
                <a:path w="976" h="1020" extrusionOk="0">
                  <a:moveTo>
                    <a:pt x="418" y="0"/>
                  </a:moveTo>
                  <a:cubicBezTo>
                    <a:pt x="379" y="139"/>
                    <a:pt x="239" y="219"/>
                    <a:pt x="80" y="219"/>
                  </a:cubicBezTo>
                  <a:cubicBezTo>
                    <a:pt x="21" y="279"/>
                    <a:pt x="1" y="318"/>
                    <a:pt x="21" y="398"/>
                  </a:cubicBezTo>
                  <a:cubicBezTo>
                    <a:pt x="50" y="418"/>
                    <a:pt x="80" y="428"/>
                    <a:pt x="110" y="428"/>
                  </a:cubicBezTo>
                  <a:cubicBezTo>
                    <a:pt x="140" y="428"/>
                    <a:pt x="170" y="418"/>
                    <a:pt x="200" y="398"/>
                  </a:cubicBezTo>
                  <a:cubicBezTo>
                    <a:pt x="418" y="477"/>
                    <a:pt x="379" y="716"/>
                    <a:pt x="498" y="875"/>
                  </a:cubicBezTo>
                  <a:cubicBezTo>
                    <a:pt x="583" y="970"/>
                    <a:pt x="660" y="1020"/>
                    <a:pt x="734" y="1020"/>
                  </a:cubicBezTo>
                  <a:cubicBezTo>
                    <a:pt x="815" y="1020"/>
                    <a:pt x="892" y="960"/>
                    <a:pt x="975" y="836"/>
                  </a:cubicBezTo>
                  <a:cubicBezTo>
                    <a:pt x="876" y="497"/>
                    <a:pt x="598" y="279"/>
                    <a:pt x="4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
            <p:cNvSpPr/>
            <p:nvPr/>
          </p:nvSpPr>
          <p:spPr>
            <a:xfrm>
              <a:off x="2821075" y="1446600"/>
              <a:ext cx="42800" cy="34325"/>
            </a:xfrm>
            <a:custGeom>
              <a:avLst/>
              <a:gdLst/>
              <a:ahLst/>
              <a:cxnLst/>
              <a:rect l="l" t="t" r="r" b="b"/>
              <a:pathLst>
                <a:path w="1712" h="1373" extrusionOk="0">
                  <a:moveTo>
                    <a:pt x="1453" y="0"/>
                  </a:moveTo>
                  <a:cubicBezTo>
                    <a:pt x="1333" y="0"/>
                    <a:pt x="1214" y="0"/>
                    <a:pt x="1134" y="159"/>
                  </a:cubicBezTo>
                  <a:cubicBezTo>
                    <a:pt x="1353" y="498"/>
                    <a:pt x="1333" y="557"/>
                    <a:pt x="816" y="697"/>
                  </a:cubicBezTo>
                  <a:cubicBezTo>
                    <a:pt x="657" y="876"/>
                    <a:pt x="438" y="816"/>
                    <a:pt x="259" y="876"/>
                  </a:cubicBezTo>
                  <a:cubicBezTo>
                    <a:pt x="140" y="1094"/>
                    <a:pt x="0" y="1313"/>
                    <a:pt x="418" y="1373"/>
                  </a:cubicBezTo>
                  <a:cubicBezTo>
                    <a:pt x="637" y="1293"/>
                    <a:pt x="896" y="1254"/>
                    <a:pt x="1114" y="1174"/>
                  </a:cubicBezTo>
                  <a:cubicBezTo>
                    <a:pt x="1453" y="975"/>
                    <a:pt x="1711" y="716"/>
                    <a:pt x="1651" y="299"/>
                  </a:cubicBezTo>
                  <a:cubicBezTo>
                    <a:pt x="1592" y="199"/>
                    <a:pt x="1512" y="80"/>
                    <a:pt x="145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
            <p:cNvSpPr/>
            <p:nvPr/>
          </p:nvSpPr>
          <p:spPr>
            <a:xfrm>
              <a:off x="1127700" y="1571425"/>
              <a:ext cx="50250" cy="39750"/>
            </a:xfrm>
            <a:custGeom>
              <a:avLst/>
              <a:gdLst/>
              <a:ahLst/>
              <a:cxnLst/>
              <a:rect l="l" t="t" r="r" b="b"/>
              <a:pathLst>
                <a:path w="2010" h="1590" extrusionOk="0">
                  <a:moveTo>
                    <a:pt x="1294" y="20"/>
                  </a:moveTo>
                  <a:cubicBezTo>
                    <a:pt x="498" y="60"/>
                    <a:pt x="418" y="100"/>
                    <a:pt x="418" y="697"/>
                  </a:cubicBezTo>
                  <a:cubicBezTo>
                    <a:pt x="359" y="776"/>
                    <a:pt x="299" y="816"/>
                    <a:pt x="259" y="896"/>
                  </a:cubicBezTo>
                  <a:cubicBezTo>
                    <a:pt x="140" y="975"/>
                    <a:pt x="180" y="1114"/>
                    <a:pt x="100" y="1214"/>
                  </a:cubicBezTo>
                  <a:cubicBezTo>
                    <a:pt x="60" y="1254"/>
                    <a:pt x="41" y="1293"/>
                    <a:pt x="41" y="1353"/>
                  </a:cubicBezTo>
                  <a:cubicBezTo>
                    <a:pt x="21" y="1453"/>
                    <a:pt x="1" y="1552"/>
                    <a:pt x="100" y="1572"/>
                  </a:cubicBezTo>
                  <a:cubicBezTo>
                    <a:pt x="128" y="1584"/>
                    <a:pt x="155" y="1590"/>
                    <a:pt x="180" y="1590"/>
                  </a:cubicBezTo>
                  <a:cubicBezTo>
                    <a:pt x="279" y="1590"/>
                    <a:pt x="355" y="1504"/>
                    <a:pt x="418" y="1393"/>
                  </a:cubicBezTo>
                  <a:lnTo>
                    <a:pt x="418" y="1373"/>
                  </a:lnTo>
                  <a:cubicBezTo>
                    <a:pt x="558" y="1293"/>
                    <a:pt x="498" y="1134"/>
                    <a:pt x="598" y="1055"/>
                  </a:cubicBezTo>
                  <a:cubicBezTo>
                    <a:pt x="677" y="955"/>
                    <a:pt x="657" y="776"/>
                    <a:pt x="816" y="717"/>
                  </a:cubicBezTo>
                  <a:cubicBezTo>
                    <a:pt x="953" y="612"/>
                    <a:pt x="1108" y="589"/>
                    <a:pt x="1270" y="589"/>
                  </a:cubicBezTo>
                  <a:cubicBezTo>
                    <a:pt x="1403" y="589"/>
                    <a:pt x="1540" y="605"/>
                    <a:pt x="1675" y="605"/>
                  </a:cubicBezTo>
                  <a:cubicBezTo>
                    <a:pt x="1783" y="605"/>
                    <a:pt x="1889" y="594"/>
                    <a:pt x="1990" y="557"/>
                  </a:cubicBezTo>
                  <a:cubicBezTo>
                    <a:pt x="2010" y="0"/>
                    <a:pt x="1413" y="339"/>
                    <a:pt x="1294" y="2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
            <p:cNvSpPr/>
            <p:nvPr/>
          </p:nvSpPr>
          <p:spPr>
            <a:xfrm>
              <a:off x="1156050" y="1572425"/>
              <a:ext cx="26375" cy="12950"/>
            </a:xfrm>
            <a:custGeom>
              <a:avLst/>
              <a:gdLst/>
              <a:ahLst/>
              <a:cxnLst/>
              <a:rect l="l" t="t" r="r" b="b"/>
              <a:pathLst>
                <a:path w="1055" h="518" extrusionOk="0">
                  <a:moveTo>
                    <a:pt x="160" y="0"/>
                  </a:moveTo>
                  <a:cubicBezTo>
                    <a:pt x="80" y="159"/>
                    <a:pt x="1" y="338"/>
                    <a:pt x="299" y="338"/>
                  </a:cubicBezTo>
                  <a:cubicBezTo>
                    <a:pt x="332" y="338"/>
                    <a:pt x="366" y="338"/>
                    <a:pt x="400" y="338"/>
                  </a:cubicBezTo>
                  <a:cubicBezTo>
                    <a:pt x="569" y="338"/>
                    <a:pt x="740" y="352"/>
                    <a:pt x="856" y="517"/>
                  </a:cubicBezTo>
                  <a:cubicBezTo>
                    <a:pt x="896" y="498"/>
                    <a:pt x="955" y="498"/>
                    <a:pt x="1015" y="498"/>
                  </a:cubicBezTo>
                  <a:cubicBezTo>
                    <a:pt x="1055" y="299"/>
                    <a:pt x="955" y="139"/>
                    <a:pt x="856" y="0"/>
                  </a:cubicBezTo>
                  <a:lnTo>
                    <a:pt x="677" y="0"/>
                  </a:lnTo>
                  <a:cubicBezTo>
                    <a:pt x="617" y="50"/>
                    <a:pt x="563" y="75"/>
                    <a:pt x="505" y="75"/>
                  </a:cubicBezTo>
                  <a:cubicBezTo>
                    <a:pt x="448" y="75"/>
                    <a:pt x="389" y="50"/>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
            <p:cNvSpPr/>
            <p:nvPr/>
          </p:nvSpPr>
          <p:spPr>
            <a:xfrm>
              <a:off x="1164000" y="1572425"/>
              <a:ext cx="8975" cy="2625"/>
            </a:xfrm>
            <a:custGeom>
              <a:avLst/>
              <a:gdLst/>
              <a:ahLst/>
              <a:cxnLst/>
              <a:rect l="l" t="t" r="r" b="b"/>
              <a:pathLst>
                <a:path w="359" h="105" extrusionOk="0">
                  <a:moveTo>
                    <a:pt x="1" y="0"/>
                  </a:moveTo>
                  <a:cubicBezTo>
                    <a:pt x="61" y="70"/>
                    <a:pt x="115" y="105"/>
                    <a:pt x="172" y="105"/>
                  </a:cubicBezTo>
                  <a:cubicBezTo>
                    <a:pt x="230" y="105"/>
                    <a:pt x="289" y="7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
            <p:cNvSpPr/>
            <p:nvPr/>
          </p:nvSpPr>
          <p:spPr>
            <a:xfrm>
              <a:off x="1134175" y="1588825"/>
              <a:ext cx="4000" cy="5000"/>
            </a:xfrm>
            <a:custGeom>
              <a:avLst/>
              <a:gdLst/>
              <a:ahLst/>
              <a:cxnLst/>
              <a:rect l="l" t="t" r="r" b="b"/>
              <a:pathLst>
                <a:path w="160" h="200" extrusionOk="0">
                  <a:moveTo>
                    <a:pt x="159" y="1"/>
                  </a:moveTo>
                  <a:lnTo>
                    <a:pt x="159" y="1"/>
                  </a:lnTo>
                  <a:cubicBezTo>
                    <a:pt x="100" y="40"/>
                    <a:pt x="60" y="40"/>
                    <a:pt x="0" y="60"/>
                  </a:cubicBezTo>
                  <a:lnTo>
                    <a:pt x="0" y="200"/>
                  </a:lnTo>
                  <a:cubicBezTo>
                    <a:pt x="80" y="160"/>
                    <a:pt x="159" y="100"/>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
            <p:cNvSpPr/>
            <p:nvPr/>
          </p:nvSpPr>
          <p:spPr>
            <a:xfrm>
              <a:off x="2905625" y="2058400"/>
              <a:ext cx="13450" cy="4900"/>
            </a:xfrm>
            <a:custGeom>
              <a:avLst/>
              <a:gdLst/>
              <a:ahLst/>
              <a:cxnLst/>
              <a:rect l="l" t="t" r="r" b="b"/>
              <a:pathLst>
                <a:path w="538" h="196" extrusionOk="0">
                  <a:moveTo>
                    <a:pt x="336" y="1"/>
                  </a:moveTo>
                  <a:cubicBezTo>
                    <a:pt x="203" y="1"/>
                    <a:pt x="80" y="36"/>
                    <a:pt x="0" y="195"/>
                  </a:cubicBezTo>
                  <a:cubicBezTo>
                    <a:pt x="219" y="195"/>
                    <a:pt x="398" y="136"/>
                    <a:pt x="537" y="16"/>
                  </a:cubicBezTo>
                  <a:cubicBezTo>
                    <a:pt x="471" y="10"/>
                    <a:pt x="402" y="1"/>
                    <a:pt x="3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
            <p:cNvSpPr/>
            <p:nvPr/>
          </p:nvSpPr>
          <p:spPr>
            <a:xfrm>
              <a:off x="1429075" y="1045750"/>
              <a:ext cx="12950" cy="9475"/>
            </a:xfrm>
            <a:custGeom>
              <a:avLst/>
              <a:gdLst/>
              <a:ahLst/>
              <a:cxnLst/>
              <a:rect l="l" t="t" r="r" b="b"/>
              <a:pathLst>
                <a:path w="518" h="379" extrusionOk="0">
                  <a:moveTo>
                    <a:pt x="339" y="1"/>
                  </a:moveTo>
                  <a:lnTo>
                    <a:pt x="339" y="1"/>
                  </a:lnTo>
                  <a:cubicBezTo>
                    <a:pt x="220" y="21"/>
                    <a:pt x="120" y="21"/>
                    <a:pt x="21" y="21"/>
                  </a:cubicBezTo>
                  <a:cubicBezTo>
                    <a:pt x="21" y="60"/>
                    <a:pt x="1" y="120"/>
                    <a:pt x="1" y="180"/>
                  </a:cubicBezTo>
                  <a:cubicBezTo>
                    <a:pt x="40" y="240"/>
                    <a:pt x="120" y="299"/>
                    <a:pt x="200" y="379"/>
                  </a:cubicBezTo>
                  <a:lnTo>
                    <a:pt x="319" y="379"/>
                  </a:lnTo>
                  <a:cubicBezTo>
                    <a:pt x="518" y="279"/>
                    <a:pt x="379" y="12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
            <p:cNvSpPr/>
            <p:nvPr/>
          </p:nvSpPr>
          <p:spPr>
            <a:xfrm>
              <a:off x="1450950" y="1046250"/>
              <a:ext cx="4025" cy="5500"/>
            </a:xfrm>
            <a:custGeom>
              <a:avLst/>
              <a:gdLst/>
              <a:ahLst/>
              <a:cxnLst/>
              <a:rect l="l" t="t" r="r" b="b"/>
              <a:pathLst>
                <a:path w="161" h="220" extrusionOk="0">
                  <a:moveTo>
                    <a:pt x="160" y="1"/>
                  </a:moveTo>
                  <a:cubicBezTo>
                    <a:pt x="120" y="21"/>
                    <a:pt x="41" y="21"/>
                    <a:pt x="1" y="21"/>
                  </a:cubicBezTo>
                  <a:cubicBezTo>
                    <a:pt x="21" y="100"/>
                    <a:pt x="1" y="200"/>
                    <a:pt x="100" y="220"/>
                  </a:cubicBezTo>
                  <a:lnTo>
                    <a:pt x="16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
            <p:cNvSpPr/>
            <p:nvPr/>
          </p:nvSpPr>
          <p:spPr>
            <a:xfrm>
              <a:off x="2440625" y="2172175"/>
              <a:ext cx="75125" cy="22400"/>
            </a:xfrm>
            <a:custGeom>
              <a:avLst/>
              <a:gdLst/>
              <a:ahLst/>
              <a:cxnLst/>
              <a:rect l="l" t="t" r="r" b="b"/>
              <a:pathLst>
                <a:path w="3005" h="896" extrusionOk="0">
                  <a:moveTo>
                    <a:pt x="2626" y="1"/>
                  </a:moveTo>
                  <a:cubicBezTo>
                    <a:pt x="2527" y="1"/>
                    <a:pt x="2487" y="21"/>
                    <a:pt x="2427" y="100"/>
                  </a:cubicBezTo>
                  <a:cubicBezTo>
                    <a:pt x="2427" y="120"/>
                    <a:pt x="2407" y="120"/>
                    <a:pt x="2407" y="180"/>
                  </a:cubicBezTo>
                  <a:cubicBezTo>
                    <a:pt x="2403" y="185"/>
                    <a:pt x="2396" y="187"/>
                    <a:pt x="2389" y="187"/>
                  </a:cubicBezTo>
                  <a:cubicBezTo>
                    <a:pt x="2368" y="187"/>
                    <a:pt x="2338" y="165"/>
                    <a:pt x="2308" y="120"/>
                  </a:cubicBezTo>
                  <a:cubicBezTo>
                    <a:pt x="2268" y="110"/>
                    <a:pt x="2228" y="105"/>
                    <a:pt x="2191" y="105"/>
                  </a:cubicBezTo>
                  <a:cubicBezTo>
                    <a:pt x="2154" y="105"/>
                    <a:pt x="2119" y="110"/>
                    <a:pt x="2089" y="120"/>
                  </a:cubicBezTo>
                  <a:cubicBezTo>
                    <a:pt x="1930" y="319"/>
                    <a:pt x="1691" y="200"/>
                    <a:pt x="1512" y="299"/>
                  </a:cubicBezTo>
                  <a:cubicBezTo>
                    <a:pt x="1492" y="299"/>
                    <a:pt x="1433" y="299"/>
                    <a:pt x="1413" y="319"/>
                  </a:cubicBezTo>
                  <a:cubicBezTo>
                    <a:pt x="1314" y="417"/>
                    <a:pt x="1200" y="431"/>
                    <a:pt x="1082" y="431"/>
                  </a:cubicBezTo>
                  <a:cubicBezTo>
                    <a:pt x="1035" y="431"/>
                    <a:pt x="988" y="429"/>
                    <a:pt x="941" y="429"/>
                  </a:cubicBezTo>
                  <a:cubicBezTo>
                    <a:pt x="843" y="429"/>
                    <a:pt x="746" y="439"/>
                    <a:pt x="657" y="498"/>
                  </a:cubicBezTo>
                  <a:cubicBezTo>
                    <a:pt x="637" y="488"/>
                    <a:pt x="622" y="483"/>
                    <a:pt x="605" y="483"/>
                  </a:cubicBezTo>
                  <a:cubicBezTo>
                    <a:pt x="587" y="483"/>
                    <a:pt x="567" y="488"/>
                    <a:pt x="538" y="498"/>
                  </a:cubicBezTo>
                  <a:cubicBezTo>
                    <a:pt x="538" y="518"/>
                    <a:pt x="518" y="578"/>
                    <a:pt x="498" y="578"/>
                  </a:cubicBezTo>
                  <a:cubicBezTo>
                    <a:pt x="479" y="582"/>
                    <a:pt x="464" y="585"/>
                    <a:pt x="450" y="585"/>
                  </a:cubicBezTo>
                  <a:cubicBezTo>
                    <a:pt x="408" y="585"/>
                    <a:pt x="389" y="559"/>
                    <a:pt x="359" y="498"/>
                  </a:cubicBezTo>
                  <a:cubicBezTo>
                    <a:pt x="314" y="482"/>
                    <a:pt x="270" y="473"/>
                    <a:pt x="229" y="473"/>
                  </a:cubicBezTo>
                  <a:cubicBezTo>
                    <a:pt x="120" y="473"/>
                    <a:pt x="29" y="533"/>
                    <a:pt x="0" y="677"/>
                  </a:cubicBezTo>
                  <a:cubicBezTo>
                    <a:pt x="339" y="896"/>
                    <a:pt x="736" y="816"/>
                    <a:pt x="1114" y="876"/>
                  </a:cubicBezTo>
                  <a:cubicBezTo>
                    <a:pt x="1125" y="881"/>
                    <a:pt x="1136" y="884"/>
                    <a:pt x="1146" y="884"/>
                  </a:cubicBezTo>
                  <a:cubicBezTo>
                    <a:pt x="1176" y="884"/>
                    <a:pt x="1205" y="865"/>
                    <a:pt x="1234" y="836"/>
                  </a:cubicBezTo>
                  <a:cubicBezTo>
                    <a:pt x="1313" y="757"/>
                    <a:pt x="1413" y="752"/>
                    <a:pt x="1512" y="752"/>
                  </a:cubicBezTo>
                  <a:cubicBezTo>
                    <a:pt x="1527" y="752"/>
                    <a:pt x="1541" y="752"/>
                    <a:pt x="1555" y="752"/>
                  </a:cubicBezTo>
                  <a:cubicBezTo>
                    <a:pt x="1640" y="752"/>
                    <a:pt x="1723" y="748"/>
                    <a:pt x="1791" y="697"/>
                  </a:cubicBezTo>
                  <a:lnTo>
                    <a:pt x="1751" y="697"/>
                  </a:lnTo>
                  <a:cubicBezTo>
                    <a:pt x="1828" y="586"/>
                    <a:pt x="1931" y="567"/>
                    <a:pt x="2039" y="567"/>
                  </a:cubicBezTo>
                  <a:cubicBezTo>
                    <a:pt x="2096" y="567"/>
                    <a:pt x="2154" y="572"/>
                    <a:pt x="2210" y="572"/>
                  </a:cubicBezTo>
                  <a:cubicBezTo>
                    <a:pt x="2296" y="572"/>
                    <a:pt x="2379" y="560"/>
                    <a:pt x="2447" y="498"/>
                  </a:cubicBezTo>
                  <a:cubicBezTo>
                    <a:pt x="2514" y="498"/>
                    <a:pt x="2580" y="503"/>
                    <a:pt x="2645" y="503"/>
                  </a:cubicBezTo>
                  <a:cubicBezTo>
                    <a:pt x="2774" y="503"/>
                    <a:pt x="2898" y="485"/>
                    <a:pt x="3004" y="379"/>
                  </a:cubicBezTo>
                  <a:lnTo>
                    <a:pt x="2945" y="299"/>
                  </a:lnTo>
                  <a:cubicBezTo>
                    <a:pt x="2885" y="180"/>
                    <a:pt x="2726" y="100"/>
                    <a:pt x="26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
            <p:cNvSpPr/>
            <p:nvPr/>
          </p:nvSpPr>
          <p:spPr>
            <a:xfrm>
              <a:off x="2740000" y="2110500"/>
              <a:ext cx="13450" cy="4525"/>
            </a:xfrm>
            <a:custGeom>
              <a:avLst/>
              <a:gdLst/>
              <a:ahLst/>
              <a:cxnLst/>
              <a:rect l="l" t="t" r="r" b="b"/>
              <a:pathLst>
                <a:path w="538" h="181" extrusionOk="0">
                  <a:moveTo>
                    <a:pt x="431" y="0"/>
                  </a:moveTo>
                  <a:cubicBezTo>
                    <a:pt x="275" y="0"/>
                    <a:pt x="131" y="14"/>
                    <a:pt x="1" y="160"/>
                  </a:cubicBezTo>
                  <a:cubicBezTo>
                    <a:pt x="80" y="160"/>
                    <a:pt x="160" y="180"/>
                    <a:pt x="220" y="180"/>
                  </a:cubicBezTo>
                  <a:cubicBezTo>
                    <a:pt x="319" y="180"/>
                    <a:pt x="419" y="160"/>
                    <a:pt x="518" y="160"/>
                  </a:cubicBezTo>
                  <a:cubicBezTo>
                    <a:pt x="518" y="101"/>
                    <a:pt x="538" y="41"/>
                    <a:pt x="538" y="1"/>
                  </a:cubicBezTo>
                  <a:cubicBezTo>
                    <a:pt x="502" y="1"/>
                    <a:pt x="466" y="0"/>
                    <a:pt x="43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
            <p:cNvSpPr/>
            <p:nvPr/>
          </p:nvSpPr>
          <p:spPr>
            <a:xfrm>
              <a:off x="2484400" y="2183925"/>
              <a:ext cx="17425" cy="5200"/>
            </a:xfrm>
            <a:custGeom>
              <a:avLst/>
              <a:gdLst/>
              <a:ahLst/>
              <a:cxnLst/>
              <a:rect l="l" t="t" r="r" b="b"/>
              <a:pathLst>
                <a:path w="697" h="208" extrusionOk="0">
                  <a:moveTo>
                    <a:pt x="389" y="1"/>
                  </a:moveTo>
                  <a:cubicBezTo>
                    <a:pt x="244" y="1"/>
                    <a:pt x="105" y="32"/>
                    <a:pt x="0" y="207"/>
                  </a:cubicBezTo>
                  <a:cubicBezTo>
                    <a:pt x="239" y="207"/>
                    <a:pt x="458" y="167"/>
                    <a:pt x="676" y="147"/>
                  </a:cubicBezTo>
                  <a:cubicBezTo>
                    <a:pt x="676" y="88"/>
                    <a:pt x="676" y="48"/>
                    <a:pt x="696" y="8"/>
                  </a:cubicBezTo>
                  <a:lnTo>
                    <a:pt x="696" y="8"/>
                  </a:lnTo>
                  <a:cubicBezTo>
                    <a:pt x="676" y="10"/>
                    <a:pt x="655" y="11"/>
                    <a:pt x="634" y="11"/>
                  </a:cubicBezTo>
                  <a:cubicBezTo>
                    <a:pt x="554" y="11"/>
                    <a:pt x="471" y="1"/>
                    <a:pt x="38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
            <p:cNvSpPr/>
            <p:nvPr/>
          </p:nvSpPr>
          <p:spPr>
            <a:xfrm>
              <a:off x="2614675" y="2145325"/>
              <a:ext cx="8975" cy="3500"/>
            </a:xfrm>
            <a:custGeom>
              <a:avLst/>
              <a:gdLst/>
              <a:ahLst/>
              <a:cxnLst/>
              <a:rect l="l" t="t" r="r" b="b"/>
              <a:pathLst>
                <a:path w="359" h="140" extrusionOk="0">
                  <a:moveTo>
                    <a:pt x="359" y="1"/>
                  </a:moveTo>
                  <a:cubicBezTo>
                    <a:pt x="220" y="1"/>
                    <a:pt x="80" y="1"/>
                    <a:pt x="1" y="140"/>
                  </a:cubicBezTo>
                  <a:lnTo>
                    <a:pt x="319" y="140"/>
                  </a:lnTo>
                  <a:cubicBezTo>
                    <a:pt x="319" y="100"/>
                    <a:pt x="339" y="40"/>
                    <a:pt x="3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
            <p:cNvSpPr/>
            <p:nvPr/>
          </p:nvSpPr>
          <p:spPr>
            <a:xfrm>
              <a:off x="1107325" y="1605750"/>
              <a:ext cx="30350" cy="105450"/>
            </a:xfrm>
            <a:custGeom>
              <a:avLst/>
              <a:gdLst/>
              <a:ahLst/>
              <a:cxnLst/>
              <a:rect l="l" t="t" r="r" b="b"/>
              <a:pathLst>
                <a:path w="1214" h="4218" extrusionOk="0">
                  <a:moveTo>
                    <a:pt x="836" y="0"/>
                  </a:moveTo>
                  <a:cubicBezTo>
                    <a:pt x="776" y="0"/>
                    <a:pt x="756" y="20"/>
                    <a:pt x="716" y="40"/>
                  </a:cubicBezTo>
                  <a:cubicBezTo>
                    <a:pt x="716" y="199"/>
                    <a:pt x="657" y="318"/>
                    <a:pt x="537" y="398"/>
                  </a:cubicBezTo>
                  <a:cubicBezTo>
                    <a:pt x="497" y="716"/>
                    <a:pt x="358" y="995"/>
                    <a:pt x="179" y="1273"/>
                  </a:cubicBezTo>
                  <a:cubicBezTo>
                    <a:pt x="139" y="1572"/>
                    <a:pt x="279" y="1890"/>
                    <a:pt x="40" y="2168"/>
                  </a:cubicBezTo>
                  <a:cubicBezTo>
                    <a:pt x="40" y="2427"/>
                    <a:pt x="0" y="2725"/>
                    <a:pt x="0" y="3004"/>
                  </a:cubicBezTo>
                  <a:cubicBezTo>
                    <a:pt x="338" y="3382"/>
                    <a:pt x="60" y="3819"/>
                    <a:pt x="179" y="4217"/>
                  </a:cubicBezTo>
                  <a:cubicBezTo>
                    <a:pt x="478" y="3700"/>
                    <a:pt x="318" y="3103"/>
                    <a:pt x="438" y="2566"/>
                  </a:cubicBezTo>
                  <a:cubicBezTo>
                    <a:pt x="637" y="1691"/>
                    <a:pt x="915" y="875"/>
                    <a:pt x="1214" y="60"/>
                  </a:cubicBezTo>
                  <a:lnTo>
                    <a:pt x="1214" y="60"/>
                  </a:lnTo>
                  <a:cubicBezTo>
                    <a:pt x="1134" y="71"/>
                    <a:pt x="1054" y="122"/>
                    <a:pt x="982" y="122"/>
                  </a:cubicBezTo>
                  <a:cubicBezTo>
                    <a:pt x="928" y="122"/>
                    <a:pt x="878" y="93"/>
                    <a:pt x="8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
            <p:cNvSpPr/>
            <p:nvPr/>
          </p:nvSpPr>
          <p:spPr>
            <a:xfrm>
              <a:off x="2645025" y="2138950"/>
              <a:ext cx="4000" cy="1925"/>
            </a:xfrm>
            <a:custGeom>
              <a:avLst/>
              <a:gdLst/>
              <a:ahLst/>
              <a:cxnLst/>
              <a:rect l="l" t="t" r="r" b="b"/>
              <a:pathLst>
                <a:path w="160" h="77" extrusionOk="0">
                  <a:moveTo>
                    <a:pt x="66" y="1"/>
                  </a:moveTo>
                  <a:cubicBezTo>
                    <a:pt x="29" y="1"/>
                    <a:pt x="15" y="34"/>
                    <a:pt x="0" y="77"/>
                  </a:cubicBezTo>
                  <a:cubicBezTo>
                    <a:pt x="40" y="77"/>
                    <a:pt x="120" y="77"/>
                    <a:pt x="160" y="57"/>
                  </a:cubicBezTo>
                  <a:cubicBezTo>
                    <a:pt x="140" y="57"/>
                    <a:pt x="140" y="17"/>
                    <a:pt x="120" y="17"/>
                  </a:cubicBezTo>
                  <a:cubicBezTo>
                    <a:pt x="97" y="6"/>
                    <a:pt x="80" y="1"/>
                    <a:pt x="6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
            <p:cNvSpPr/>
            <p:nvPr/>
          </p:nvSpPr>
          <p:spPr>
            <a:xfrm>
              <a:off x="2506275" y="2160800"/>
              <a:ext cx="30350" cy="18875"/>
            </a:xfrm>
            <a:custGeom>
              <a:avLst/>
              <a:gdLst/>
              <a:ahLst/>
              <a:cxnLst/>
              <a:rect l="l" t="t" r="r" b="b"/>
              <a:pathLst>
                <a:path w="1214" h="755" extrusionOk="0">
                  <a:moveTo>
                    <a:pt x="1071" y="0"/>
                  </a:moveTo>
                  <a:cubicBezTo>
                    <a:pt x="1001" y="0"/>
                    <a:pt x="935" y="38"/>
                    <a:pt x="876" y="98"/>
                  </a:cubicBezTo>
                  <a:cubicBezTo>
                    <a:pt x="796" y="157"/>
                    <a:pt x="716" y="237"/>
                    <a:pt x="617" y="237"/>
                  </a:cubicBezTo>
                  <a:cubicBezTo>
                    <a:pt x="418" y="297"/>
                    <a:pt x="199" y="376"/>
                    <a:pt x="0" y="456"/>
                  </a:cubicBezTo>
                  <a:cubicBezTo>
                    <a:pt x="0" y="655"/>
                    <a:pt x="120" y="754"/>
                    <a:pt x="319" y="754"/>
                  </a:cubicBezTo>
                  <a:cubicBezTo>
                    <a:pt x="438" y="595"/>
                    <a:pt x="601" y="577"/>
                    <a:pt x="768" y="577"/>
                  </a:cubicBezTo>
                  <a:cubicBezTo>
                    <a:pt x="816" y="577"/>
                    <a:pt x="863" y="579"/>
                    <a:pt x="910" y="579"/>
                  </a:cubicBezTo>
                  <a:cubicBezTo>
                    <a:pt x="946" y="579"/>
                    <a:pt x="981" y="578"/>
                    <a:pt x="1015" y="575"/>
                  </a:cubicBezTo>
                  <a:cubicBezTo>
                    <a:pt x="1114" y="436"/>
                    <a:pt x="1214" y="257"/>
                    <a:pt x="1214" y="58"/>
                  </a:cubicBezTo>
                  <a:cubicBezTo>
                    <a:pt x="1166" y="18"/>
                    <a:pt x="1117" y="0"/>
                    <a:pt x="10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
            <p:cNvSpPr/>
            <p:nvPr/>
          </p:nvSpPr>
          <p:spPr>
            <a:xfrm>
              <a:off x="2470950" y="2188300"/>
              <a:ext cx="13475" cy="4300"/>
            </a:xfrm>
            <a:custGeom>
              <a:avLst/>
              <a:gdLst/>
              <a:ahLst/>
              <a:cxnLst/>
              <a:rect l="l" t="t" r="r" b="b"/>
              <a:pathLst>
                <a:path w="539" h="172" extrusionOk="0">
                  <a:moveTo>
                    <a:pt x="360" y="0"/>
                  </a:moveTo>
                  <a:cubicBezTo>
                    <a:pt x="225" y="0"/>
                    <a:pt x="98" y="32"/>
                    <a:pt x="1" y="171"/>
                  </a:cubicBezTo>
                  <a:cubicBezTo>
                    <a:pt x="180" y="171"/>
                    <a:pt x="339" y="171"/>
                    <a:pt x="498" y="152"/>
                  </a:cubicBezTo>
                  <a:cubicBezTo>
                    <a:pt x="518" y="112"/>
                    <a:pt x="538" y="72"/>
                    <a:pt x="538" y="12"/>
                  </a:cubicBezTo>
                  <a:cubicBezTo>
                    <a:pt x="478" y="6"/>
                    <a:pt x="418" y="0"/>
                    <a:pt x="3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
            <p:cNvSpPr/>
            <p:nvPr/>
          </p:nvSpPr>
          <p:spPr>
            <a:xfrm>
              <a:off x="1129200" y="1593800"/>
              <a:ext cx="4500" cy="8475"/>
            </a:xfrm>
            <a:custGeom>
              <a:avLst/>
              <a:gdLst/>
              <a:ahLst/>
              <a:cxnLst/>
              <a:rect l="l" t="t" r="r" b="b"/>
              <a:pathLst>
                <a:path w="180" h="339" extrusionOk="0">
                  <a:moveTo>
                    <a:pt x="40" y="1"/>
                  </a:moveTo>
                  <a:cubicBezTo>
                    <a:pt x="0" y="140"/>
                    <a:pt x="0" y="239"/>
                    <a:pt x="0" y="339"/>
                  </a:cubicBezTo>
                  <a:cubicBezTo>
                    <a:pt x="160" y="279"/>
                    <a:pt x="179" y="160"/>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
            <p:cNvSpPr/>
            <p:nvPr/>
          </p:nvSpPr>
          <p:spPr>
            <a:xfrm>
              <a:off x="2171075" y="1289800"/>
              <a:ext cx="297925" cy="70275"/>
            </a:xfrm>
            <a:custGeom>
              <a:avLst/>
              <a:gdLst/>
              <a:ahLst/>
              <a:cxnLst/>
              <a:rect l="l" t="t" r="r" b="b"/>
              <a:pathLst>
                <a:path w="11917" h="2811" extrusionOk="0">
                  <a:moveTo>
                    <a:pt x="11125" y="1"/>
                  </a:moveTo>
                  <a:cubicBezTo>
                    <a:pt x="11020" y="1"/>
                    <a:pt x="10912" y="12"/>
                    <a:pt x="10802" y="26"/>
                  </a:cubicBezTo>
                  <a:cubicBezTo>
                    <a:pt x="10723" y="26"/>
                    <a:pt x="10623" y="66"/>
                    <a:pt x="10544" y="86"/>
                  </a:cubicBezTo>
                  <a:cubicBezTo>
                    <a:pt x="10245" y="165"/>
                    <a:pt x="9927" y="205"/>
                    <a:pt x="9629" y="205"/>
                  </a:cubicBezTo>
                  <a:cubicBezTo>
                    <a:pt x="7898" y="404"/>
                    <a:pt x="6147" y="722"/>
                    <a:pt x="4457" y="1180"/>
                  </a:cubicBezTo>
                  <a:cubicBezTo>
                    <a:pt x="4278" y="1279"/>
                    <a:pt x="4079" y="1359"/>
                    <a:pt x="3860" y="1359"/>
                  </a:cubicBezTo>
                  <a:cubicBezTo>
                    <a:pt x="3681" y="1359"/>
                    <a:pt x="3542" y="1379"/>
                    <a:pt x="3362" y="1399"/>
                  </a:cubicBezTo>
                  <a:cubicBezTo>
                    <a:pt x="3084" y="1478"/>
                    <a:pt x="2786" y="1518"/>
                    <a:pt x="2527" y="1598"/>
                  </a:cubicBezTo>
                  <a:cubicBezTo>
                    <a:pt x="2268" y="1677"/>
                    <a:pt x="2050" y="1697"/>
                    <a:pt x="1791" y="1757"/>
                  </a:cubicBezTo>
                  <a:cubicBezTo>
                    <a:pt x="1552" y="1796"/>
                    <a:pt x="1333" y="1876"/>
                    <a:pt x="1075" y="1896"/>
                  </a:cubicBezTo>
                  <a:cubicBezTo>
                    <a:pt x="975" y="1896"/>
                    <a:pt x="896" y="1916"/>
                    <a:pt x="836" y="1936"/>
                  </a:cubicBezTo>
                  <a:cubicBezTo>
                    <a:pt x="538" y="2075"/>
                    <a:pt x="100" y="1936"/>
                    <a:pt x="1" y="2393"/>
                  </a:cubicBezTo>
                  <a:lnTo>
                    <a:pt x="200" y="2592"/>
                  </a:lnTo>
                  <a:cubicBezTo>
                    <a:pt x="398" y="2811"/>
                    <a:pt x="677" y="2811"/>
                    <a:pt x="995" y="2811"/>
                  </a:cubicBezTo>
                  <a:cubicBezTo>
                    <a:pt x="1095" y="2811"/>
                    <a:pt x="1174" y="2811"/>
                    <a:pt x="1274" y="2791"/>
                  </a:cubicBezTo>
                  <a:cubicBezTo>
                    <a:pt x="1433" y="2751"/>
                    <a:pt x="1552" y="2712"/>
                    <a:pt x="1672" y="2672"/>
                  </a:cubicBezTo>
                  <a:cubicBezTo>
                    <a:pt x="3343" y="2334"/>
                    <a:pt x="4954" y="1896"/>
                    <a:pt x="6625" y="1578"/>
                  </a:cubicBezTo>
                  <a:cubicBezTo>
                    <a:pt x="7515" y="1520"/>
                    <a:pt x="8387" y="1179"/>
                    <a:pt x="9313" y="1179"/>
                  </a:cubicBezTo>
                  <a:cubicBezTo>
                    <a:pt x="9339" y="1179"/>
                    <a:pt x="9364" y="1179"/>
                    <a:pt x="9390" y="1180"/>
                  </a:cubicBezTo>
                  <a:cubicBezTo>
                    <a:pt x="9649" y="1100"/>
                    <a:pt x="9907" y="1041"/>
                    <a:pt x="10186" y="1021"/>
                  </a:cubicBezTo>
                  <a:cubicBezTo>
                    <a:pt x="10623" y="921"/>
                    <a:pt x="11081" y="921"/>
                    <a:pt x="11518" y="881"/>
                  </a:cubicBezTo>
                  <a:cubicBezTo>
                    <a:pt x="11717" y="862"/>
                    <a:pt x="11877" y="802"/>
                    <a:pt x="11916" y="583"/>
                  </a:cubicBezTo>
                  <a:cubicBezTo>
                    <a:pt x="11737" y="484"/>
                    <a:pt x="11698" y="364"/>
                    <a:pt x="11698" y="185"/>
                  </a:cubicBezTo>
                  <a:cubicBezTo>
                    <a:pt x="11515" y="42"/>
                    <a:pt x="11324" y="1"/>
                    <a:pt x="1112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
            <p:cNvSpPr/>
            <p:nvPr/>
          </p:nvSpPr>
          <p:spPr>
            <a:xfrm>
              <a:off x="2206875" y="1289950"/>
              <a:ext cx="208900" cy="47475"/>
            </a:xfrm>
            <a:custGeom>
              <a:avLst/>
              <a:gdLst/>
              <a:ahLst/>
              <a:cxnLst/>
              <a:rect l="l" t="t" r="r" b="b"/>
              <a:pathLst>
                <a:path w="8356" h="1899" extrusionOk="0">
                  <a:moveTo>
                    <a:pt x="7083" y="0"/>
                  </a:moveTo>
                  <a:cubicBezTo>
                    <a:pt x="7007" y="58"/>
                    <a:pt x="6923" y="74"/>
                    <a:pt x="6835" y="74"/>
                  </a:cubicBezTo>
                  <a:cubicBezTo>
                    <a:pt x="6733" y="74"/>
                    <a:pt x="6626" y="53"/>
                    <a:pt x="6522" y="53"/>
                  </a:cubicBezTo>
                  <a:cubicBezTo>
                    <a:pt x="6410" y="53"/>
                    <a:pt x="6302" y="77"/>
                    <a:pt x="6207" y="179"/>
                  </a:cubicBezTo>
                  <a:cubicBezTo>
                    <a:pt x="6179" y="193"/>
                    <a:pt x="6141" y="207"/>
                    <a:pt x="6107" y="207"/>
                  </a:cubicBezTo>
                  <a:cubicBezTo>
                    <a:pt x="6093" y="207"/>
                    <a:pt x="6080" y="205"/>
                    <a:pt x="6068" y="199"/>
                  </a:cubicBezTo>
                  <a:cubicBezTo>
                    <a:pt x="4198" y="259"/>
                    <a:pt x="2408" y="856"/>
                    <a:pt x="538" y="955"/>
                  </a:cubicBezTo>
                  <a:cubicBezTo>
                    <a:pt x="439" y="975"/>
                    <a:pt x="359" y="1015"/>
                    <a:pt x="299" y="1054"/>
                  </a:cubicBezTo>
                  <a:cubicBezTo>
                    <a:pt x="220" y="1094"/>
                    <a:pt x="140" y="1154"/>
                    <a:pt x="100" y="1194"/>
                  </a:cubicBezTo>
                  <a:cubicBezTo>
                    <a:pt x="1" y="1353"/>
                    <a:pt x="1" y="1492"/>
                    <a:pt x="41" y="1671"/>
                  </a:cubicBezTo>
                  <a:cubicBezTo>
                    <a:pt x="100" y="1790"/>
                    <a:pt x="220" y="1850"/>
                    <a:pt x="319" y="1890"/>
                  </a:cubicBezTo>
                  <a:cubicBezTo>
                    <a:pt x="409" y="1890"/>
                    <a:pt x="504" y="1898"/>
                    <a:pt x="598" y="1898"/>
                  </a:cubicBezTo>
                  <a:cubicBezTo>
                    <a:pt x="756" y="1898"/>
                    <a:pt x="911" y="1875"/>
                    <a:pt x="1035" y="1751"/>
                  </a:cubicBezTo>
                  <a:cubicBezTo>
                    <a:pt x="1003" y="1702"/>
                    <a:pt x="970" y="1666"/>
                    <a:pt x="937" y="1666"/>
                  </a:cubicBezTo>
                  <a:cubicBezTo>
                    <a:pt x="930" y="1666"/>
                    <a:pt x="923" y="1668"/>
                    <a:pt x="916" y="1671"/>
                  </a:cubicBezTo>
                  <a:cubicBezTo>
                    <a:pt x="905" y="1673"/>
                    <a:pt x="896" y="1674"/>
                    <a:pt x="888" y="1674"/>
                  </a:cubicBezTo>
                  <a:cubicBezTo>
                    <a:pt x="826" y="1674"/>
                    <a:pt x="867" y="1611"/>
                    <a:pt x="956" y="1611"/>
                  </a:cubicBezTo>
                  <a:cubicBezTo>
                    <a:pt x="982" y="1615"/>
                    <a:pt x="1009" y="1616"/>
                    <a:pt x="1034" y="1616"/>
                  </a:cubicBezTo>
                  <a:cubicBezTo>
                    <a:pt x="1260" y="1616"/>
                    <a:pt x="1454" y="1508"/>
                    <a:pt x="1668" y="1508"/>
                  </a:cubicBezTo>
                  <a:cubicBezTo>
                    <a:pt x="1739" y="1508"/>
                    <a:pt x="1813" y="1520"/>
                    <a:pt x="1891" y="1552"/>
                  </a:cubicBezTo>
                  <a:lnTo>
                    <a:pt x="2388" y="1552"/>
                  </a:lnTo>
                  <a:cubicBezTo>
                    <a:pt x="2527" y="1393"/>
                    <a:pt x="2786" y="1512"/>
                    <a:pt x="2885" y="1393"/>
                  </a:cubicBezTo>
                  <a:cubicBezTo>
                    <a:pt x="4636" y="915"/>
                    <a:pt x="6466" y="657"/>
                    <a:pt x="8256" y="318"/>
                  </a:cubicBezTo>
                  <a:cubicBezTo>
                    <a:pt x="8356" y="0"/>
                    <a:pt x="7998" y="159"/>
                    <a:pt x="7918" y="20"/>
                  </a:cubicBezTo>
                  <a:cubicBezTo>
                    <a:pt x="7660" y="0"/>
                    <a:pt x="7361" y="0"/>
                    <a:pt x="708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
            <p:cNvSpPr/>
            <p:nvPr/>
          </p:nvSpPr>
          <p:spPr>
            <a:xfrm>
              <a:off x="2572425" y="1335450"/>
              <a:ext cx="147225" cy="46300"/>
            </a:xfrm>
            <a:custGeom>
              <a:avLst/>
              <a:gdLst/>
              <a:ahLst/>
              <a:cxnLst/>
              <a:rect l="l" t="t" r="r" b="b"/>
              <a:pathLst>
                <a:path w="5889" h="1852" extrusionOk="0">
                  <a:moveTo>
                    <a:pt x="5587" y="0"/>
                  </a:moveTo>
                  <a:cubicBezTo>
                    <a:pt x="5495" y="0"/>
                    <a:pt x="5401" y="20"/>
                    <a:pt x="5311" y="50"/>
                  </a:cubicBezTo>
                  <a:cubicBezTo>
                    <a:pt x="3620" y="269"/>
                    <a:pt x="1950" y="667"/>
                    <a:pt x="279" y="965"/>
                  </a:cubicBezTo>
                  <a:cubicBezTo>
                    <a:pt x="139" y="1065"/>
                    <a:pt x="0" y="1164"/>
                    <a:pt x="159" y="1383"/>
                  </a:cubicBezTo>
                  <a:cubicBezTo>
                    <a:pt x="205" y="1460"/>
                    <a:pt x="278" y="1481"/>
                    <a:pt x="360" y="1481"/>
                  </a:cubicBezTo>
                  <a:cubicBezTo>
                    <a:pt x="464" y="1481"/>
                    <a:pt x="583" y="1447"/>
                    <a:pt x="684" y="1447"/>
                  </a:cubicBezTo>
                  <a:cubicBezTo>
                    <a:pt x="815" y="1447"/>
                    <a:pt x="915" y="1503"/>
                    <a:pt x="915" y="1761"/>
                  </a:cubicBezTo>
                  <a:cubicBezTo>
                    <a:pt x="1050" y="1828"/>
                    <a:pt x="1198" y="1851"/>
                    <a:pt x="1351" y="1851"/>
                  </a:cubicBezTo>
                  <a:cubicBezTo>
                    <a:pt x="1469" y="1851"/>
                    <a:pt x="1590" y="1838"/>
                    <a:pt x="1711" y="1820"/>
                  </a:cubicBezTo>
                  <a:cubicBezTo>
                    <a:pt x="2228" y="1641"/>
                    <a:pt x="2825" y="1741"/>
                    <a:pt x="3262" y="1363"/>
                  </a:cubicBezTo>
                  <a:cubicBezTo>
                    <a:pt x="3227" y="1116"/>
                    <a:pt x="3213" y="1015"/>
                    <a:pt x="3058" y="1015"/>
                  </a:cubicBezTo>
                  <a:cubicBezTo>
                    <a:pt x="2952" y="1015"/>
                    <a:pt x="2779" y="1063"/>
                    <a:pt x="2487" y="1144"/>
                  </a:cubicBezTo>
                  <a:cubicBezTo>
                    <a:pt x="3024" y="886"/>
                    <a:pt x="3620" y="965"/>
                    <a:pt x="4177" y="846"/>
                  </a:cubicBezTo>
                  <a:cubicBezTo>
                    <a:pt x="4396" y="786"/>
                    <a:pt x="4615" y="726"/>
                    <a:pt x="4834" y="687"/>
                  </a:cubicBezTo>
                  <a:cubicBezTo>
                    <a:pt x="5192" y="488"/>
                    <a:pt x="5888" y="866"/>
                    <a:pt x="5888" y="70"/>
                  </a:cubicBezTo>
                  <a:lnTo>
                    <a:pt x="5848" y="70"/>
                  </a:lnTo>
                  <a:cubicBezTo>
                    <a:pt x="5769" y="20"/>
                    <a:pt x="5679" y="0"/>
                    <a:pt x="558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
            <p:cNvSpPr/>
            <p:nvPr/>
          </p:nvSpPr>
          <p:spPr>
            <a:xfrm>
              <a:off x="2197925" y="1323750"/>
              <a:ext cx="164650" cy="38100"/>
            </a:xfrm>
            <a:custGeom>
              <a:avLst/>
              <a:gdLst/>
              <a:ahLst/>
              <a:cxnLst/>
              <a:rect l="l" t="t" r="r" b="b"/>
              <a:pathLst>
                <a:path w="6586" h="1524" extrusionOk="0">
                  <a:moveTo>
                    <a:pt x="5531" y="1"/>
                  </a:moveTo>
                  <a:cubicBezTo>
                    <a:pt x="3780" y="240"/>
                    <a:pt x="2070" y="717"/>
                    <a:pt x="359" y="1095"/>
                  </a:cubicBezTo>
                  <a:cubicBezTo>
                    <a:pt x="279" y="1135"/>
                    <a:pt x="200" y="1194"/>
                    <a:pt x="120" y="1214"/>
                  </a:cubicBezTo>
                  <a:cubicBezTo>
                    <a:pt x="100" y="1234"/>
                    <a:pt x="61" y="1234"/>
                    <a:pt x="1" y="1254"/>
                  </a:cubicBezTo>
                  <a:cubicBezTo>
                    <a:pt x="74" y="1465"/>
                    <a:pt x="177" y="1524"/>
                    <a:pt x="290" y="1524"/>
                  </a:cubicBezTo>
                  <a:cubicBezTo>
                    <a:pt x="423" y="1524"/>
                    <a:pt x="568" y="1444"/>
                    <a:pt x="697" y="1433"/>
                  </a:cubicBezTo>
                  <a:cubicBezTo>
                    <a:pt x="956" y="1413"/>
                    <a:pt x="1174" y="1413"/>
                    <a:pt x="1393" y="1354"/>
                  </a:cubicBezTo>
                  <a:cubicBezTo>
                    <a:pt x="2647" y="1115"/>
                    <a:pt x="3880" y="856"/>
                    <a:pt x="5093" y="518"/>
                  </a:cubicBezTo>
                  <a:cubicBezTo>
                    <a:pt x="5591" y="359"/>
                    <a:pt x="6148" y="538"/>
                    <a:pt x="6585" y="200"/>
                  </a:cubicBezTo>
                  <a:lnTo>
                    <a:pt x="6526" y="120"/>
                  </a:lnTo>
                  <a:cubicBezTo>
                    <a:pt x="6376" y="41"/>
                    <a:pt x="6227" y="26"/>
                    <a:pt x="6078" y="26"/>
                  </a:cubicBezTo>
                  <a:cubicBezTo>
                    <a:pt x="5989" y="26"/>
                    <a:pt x="5899" y="31"/>
                    <a:pt x="5809" y="31"/>
                  </a:cubicBezTo>
                  <a:cubicBezTo>
                    <a:pt x="5750" y="31"/>
                    <a:pt x="5690" y="29"/>
                    <a:pt x="5630" y="21"/>
                  </a:cubicBezTo>
                  <a:cubicBezTo>
                    <a:pt x="5591" y="1"/>
                    <a:pt x="5551" y="1"/>
                    <a:pt x="55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
            <p:cNvSpPr/>
            <p:nvPr/>
          </p:nvSpPr>
          <p:spPr>
            <a:xfrm>
              <a:off x="2216825" y="1281750"/>
              <a:ext cx="142275" cy="37550"/>
            </a:xfrm>
            <a:custGeom>
              <a:avLst/>
              <a:gdLst/>
              <a:ahLst/>
              <a:cxnLst/>
              <a:rect l="l" t="t" r="r" b="b"/>
              <a:pathLst>
                <a:path w="5691" h="1502" extrusionOk="0">
                  <a:moveTo>
                    <a:pt x="3768" y="296"/>
                  </a:moveTo>
                  <a:cubicBezTo>
                    <a:pt x="3780" y="296"/>
                    <a:pt x="3857" y="397"/>
                    <a:pt x="3780" y="428"/>
                  </a:cubicBezTo>
                  <a:cubicBezTo>
                    <a:pt x="3697" y="428"/>
                    <a:pt x="3614" y="429"/>
                    <a:pt x="3532" y="433"/>
                  </a:cubicBezTo>
                  <a:lnTo>
                    <a:pt x="3532" y="433"/>
                  </a:lnTo>
                  <a:cubicBezTo>
                    <a:pt x="3615" y="406"/>
                    <a:pt x="3699" y="366"/>
                    <a:pt x="3780" y="328"/>
                  </a:cubicBezTo>
                  <a:cubicBezTo>
                    <a:pt x="3767" y="305"/>
                    <a:pt x="3764" y="296"/>
                    <a:pt x="3768" y="296"/>
                  </a:cubicBezTo>
                  <a:close/>
                  <a:moveTo>
                    <a:pt x="4892" y="0"/>
                  </a:moveTo>
                  <a:cubicBezTo>
                    <a:pt x="4725" y="0"/>
                    <a:pt x="4523" y="49"/>
                    <a:pt x="4238" y="129"/>
                  </a:cubicBezTo>
                  <a:cubicBezTo>
                    <a:pt x="4172" y="139"/>
                    <a:pt x="4106" y="142"/>
                    <a:pt x="4039" y="142"/>
                  </a:cubicBezTo>
                  <a:cubicBezTo>
                    <a:pt x="3893" y="142"/>
                    <a:pt x="3744" y="127"/>
                    <a:pt x="3597" y="127"/>
                  </a:cubicBezTo>
                  <a:cubicBezTo>
                    <a:pt x="3400" y="127"/>
                    <a:pt x="3205" y="155"/>
                    <a:pt x="3024" y="288"/>
                  </a:cubicBezTo>
                  <a:cubicBezTo>
                    <a:pt x="3090" y="378"/>
                    <a:pt x="3162" y="429"/>
                    <a:pt x="3237" y="451"/>
                  </a:cubicBezTo>
                  <a:lnTo>
                    <a:pt x="3237" y="451"/>
                  </a:lnTo>
                  <a:cubicBezTo>
                    <a:pt x="2550" y="510"/>
                    <a:pt x="1876" y="664"/>
                    <a:pt x="1214" y="806"/>
                  </a:cubicBezTo>
                  <a:lnTo>
                    <a:pt x="995" y="885"/>
                  </a:lnTo>
                  <a:cubicBezTo>
                    <a:pt x="836" y="925"/>
                    <a:pt x="697" y="985"/>
                    <a:pt x="538" y="1004"/>
                  </a:cubicBezTo>
                  <a:cubicBezTo>
                    <a:pt x="399" y="1024"/>
                    <a:pt x="220" y="1024"/>
                    <a:pt x="100" y="1124"/>
                  </a:cubicBezTo>
                  <a:cubicBezTo>
                    <a:pt x="41" y="1184"/>
                    <a:pt x="1" y="1243"/>
                    <a:pt x="1" y="1323"/>
                  </a:cubicBezTo>
                  <a:cubicBezTo>
                    <a:pt x="21" y="1402"/>
                    <a:pt x="41" y="1442"/>
                    <a:pt x="120" y="1502"/>
                  </a:cubicBezTo>
                  <a:cubicBezTo>
                    <a:pt x="319" y="1382"/>
                    <a:pt x="558" y="1382"/>
                    <a:pt x="796" y="1382"/>
                  </a:cubicBezTo>
                  <a:cubicBezTo>
                    <a:pt x="2448" y="1323"/>
                    <a:pt x="4059" y="925"/>
                    <a:pt x="5690" y="507"/>
                  </a:cubicBezTo>
                  <a:cubicBezTo>
                    <a:pt x="5363" y="143"/>
                    <a:pt x="5179" y="0"/>
                    <a:pt x="48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
            <p:cNvSpPr/>
            <p:nvPr/>
          </p:nvSpPr>
          <p:spPr>
            <a:xfrm>
              <a:off x="2177550" y="1385350"/>
              <a:ext cx="182525" cy="22725"/>
            </a:xfrm>
            <a:custGeom>
              <a:avLst/>
              <a:gdLst/>
              <a:ahLst/>
              <a:cxnLst/>
              <a:rect l="l" t="t" r="r" b="b"/>
              <a:pathLst>
                <a:path w="7301" h="909" extrusionOk="0">
                  <a:moveTo>
                    <a:pt x="6969" y="1"/>
                  </a:moveTo>
                  <a:cubicBezTo>
                    <a:pt x="6876" y="1"/>
                    <a:pt x="6780" y="21"/>
                    <a:pt x="6684" y="63"/>
                  </a:cubicBezTo>
                  <a:cubicBezTo>
                    <a:pt x="6571" y="116"/>
                    <a:pt x="6454" y="130"/>
                    <a:pt x="6335" y="130"/>
                  </a:cubicBezTo>
                  <a:cubicBezTo>
                    <a:pt x="6216" y="130"/>
                    <a:pt x="6094" y="116"/>
                    <a:pt x="5972" y="116"/>
                  </a:cubicBezTo>
                  <a:cubicBezTo>
                    <a:pt x="5851" y="116"/>
                    <a:pt x="5729" y="130"/>
                    <a:pt x="5610" y="183"/>
                  </a:cubicBezTo>
                  <a:cubicBezTo>
                    <a:pt x="4118" y="342"/>
                    <a:pt x="2626" y="342"/>
                    <a:pt x="1134" y="362"/>
                  </a:cubicBezTo>
                  <a:cubicBezTo>
                    <a:pt x="1005" y="297"/>
                    <a:pt x="884" y="270"/>
                    <a:pt x="769" y="270"/>
                  </a:cubicBezTo>
                  <a:cubicBezTo>
                    <a:pt x="530" y="270"/>
                    <a:pt x="315" y="386"/>
                    <a:pt x="100" y="521"/>
                  </a:cubicBezTo>
                  <a:cubicBezTo>
                    <a:pt x="20" y="640"/>
                    <a:pt x="0" y="759"/>
                    <a:pt x="100" y="879"/>
                  </a:cubicBezTo>
                  <a:cubicBezTo>
                    <a:pt x="139" y="899"/>
                    <a:pt x="169" y="909"/>
                    <a:pt x="197" y="909"/>
                  </a:cubicBezTo>
                  <a:cubicBezTo>
                    <a:pt x="224" y="909"/>
                    <a:pt x="249" y="899"/>
                    <a:pt x="279" y="879"/>
                  </a:cubicBezTo>
                  <a:cubicBezTo>
                    <a:pt x="279" y="859"/>
                    <a:pt x="279" y="859"/>
                    <a:pt x="319" y="839"/>
                  </a:cubicBezTo>
                  <a:cubicBezTo>
                    <a:pt x="336" y="833"/>
                    <a:pt x="350" y="831"/>
                    <a:pt x="362" y="831"/>
                  </a:cubicBezTo>
                  <a:cubicBezTo>
                    <a:pt x="392" y="831"/>
                    <a:pt x="410" y="845"/>
                    <a:pt x="438" y="859"/>
                  </a:cubicBezTo>
                  <a:cubicBezTo>
                    <a:pt x="468" y="869"/>
                    <a:pt x="503" y="874"/>
                    <a:pt x="535" y="874"/>
                  </a:cubicBezTo>
                  <a:cubicBezTo>
                    <a:pt x="567" y="874"/>
                    <a:pt x="597" y="869"/>
                    <a:pt x="617" y="859"/>
                  </a:cubicBezTo>
                  <a:cubicBezTo>
                    <a:pt x="746" y="789"/>
                    <a:pt x="871" y="784"/>
                    <a:pt x="995" y="784"/>
                  </a:cubicBezTo>
                  <a:cubicBezTo>
                    <a:pt x="1016" y="784"/>
                    <a:pt x="1036" y="784"/>
                    <a:pt x="1057" y="784"/>
                  </a:cubicBezTo>
                  <a:cubicBezTo>
                    <a:pt x="1161" y="784"/>
                    <a:pt x="1265" y="781"/>
                    <a:pt x="1373" y="740"/>
                  </a:cubicBezTo>
                  <a:cubicBezTo>
                    <a:pt x="1746" y="725"/>
                    <a:pt x="2120" y="722"/>
                    <a:pt x="2495" y="722"/>
                  </a:cubicBezTo>
                  <a:cubicBezTo>
                    <a:pt x="2682" y="722"/>
                    <a:pt x="2869" y="723"/>
                    <a:pt x="3057" y="723"/>
                  </a:cubicBezTo>
                  <a:cubicBezTo>
                    <a:pt x="3993" y="723"/>
                    <a:pt x="4929" y="707"/>
                    <a:pt x="5849" y="521"/>
                  </a:cubicBezTo>
                  <a:cubicBezTo>
                    <a:pt x="5882" y="465"/>
                    <a:pt x="5941" y="440"/>
                    <a:pt x="6004" y="440"/>
                  </a:cubicBezTo>
                  <a:cubicBezTo>
                    <a:pt x="6053" y="440"/>
                    <a:pt x="6104" y="455"/>
                    <a:pt x="6147" y="481"/>
                  </a:cubicBezTo>
                  <a:cubicBezTo>
                    <a:pt x="6286" y="481"/>
                    <a:pt x="6406" y="481"/>
                    <a:pt x="6565" y="421"/>
                  </a:cubicBezTo>
                  <a:lnTo>
                    <a:pt x="6644" y="421"/>
                  </a:lnTo>
                  <a:cubicBezTo>
                    <a:pt x="6694" y="441"/>
                    <a:pt x="6734" y="451"/>
                    <a:pt x="6774" y="451"/>
                  </a:cubicBezTo>
                  <a:cubicBezTo>
                    <a:pt x="6813" y="451"/>
                    <a:pt x="6853" y="441"/>
                    <a:pt x="6903" y="421"/>
                  </a:cubicBezTo>
                  <a:cubicBezTo>
                    <a:pt x="7002" y="421"/>
                    <a:pt x="7102" y="381"/>
                    <a:pt x="7201" y="381"/>
                  </a:cubicBezTo>
                  <a:cubicBezTo>
                    <a:pt x="7301" y="262"/>
                    <a:pt x="7301" y="163"/>
                    <a:pt x="7201" y="43"/>
                  </a:cubicBezTo>
                  <a:cubicBezTo>
                    <a:pt x="7128" y="16"/>
                    <a:pt x="7049" y="1"/>
                    <a:pt x="696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
            <p:cNvSpPr/>
            <p:nvPr/>
          </p:nvSpPr>
          <p:spPr>
            <a:xfrm>
              <a:off x="2318775" y="1233450"/>
              <a:ext cx="110925" cy="29650"/>
            </a:xfrm>
            <a:custGeom>
              <a:avLst/>
              <a:gdLst/>
              <a:ahLst/>
              <a:cxnLst/>
              <a:rect l="l" t="t" r="r" b="b"/>
              <a:pathLst>
                <a:path w="4437" h="1186" extrusionOk="0">
                  <a:moveTo>
                    <a:pt x="3132" y="0"/>
                  </a:moveTo>
                  <a:cubicBezTo>
                    <a:pt x="3079" y="0"/>
                    <a:pt x="3023" y="5"/>
                    <a:pt x="2965" y="12"/>
                  </a:cubicBezTo>
                  <a:cubicBezTo>
                    <a:pt x="2905" y="12"/>
                    <a:pt x="2845" y="52"/>
                    <a:pt x="2766" y="72"/>
                  </a:cubicBezTo>
                  <a:cubicBezTo>
                    <a:pt x="2567" y="151"/>
                    <a:pt x="2348" y="151"/>
                    <a:pt x="2149" y="191"/>
                  </a:cubicBezTo>
                  <a:cubicBezTo>
                    <a:pt x="2089" y="191"/>
                    <a:pt x="2010" y="211"/>
                    <a:pt x="1930" y="251"/>
                  </a:cubicBezTo>
                  <a:cubicBezTo>
                    <a:pt x="1612" y="311"/>
                    <a:pt x="1314" y="271"/>
                    <a:pt x="995" y="311"/>
                  </a:cubicBezTo>
                  <a:cubicBezTo>
                    <a:pt x="617" y="410"/>
                    <a:pt x="200" y="450"/>
                    <a:pt x="1" y="868"/>
                  </a:cubicBezTo>
                  <a:cubicBezTo>
                    <a:pt x="21" y="1086"/>
                    <a:pt x="160" y="1166"/>
                    <a:pt x="359" y="1186"/>
                  </a:cubicBezTo>
                  <a:lnTo>
                    <a:pt x="637" y="1186"/>
                  </a:lnTo>
                  <a:cubicBezTo>
                    <a:pt x="1353" y="1086"/>
                    <a:pt x="2109" y="1027"/>
                    <a:pt x="2806" y="788"/>
                  </a:cubicBezTo>
                  <a:cubicBezTo>
                    <a:pt x="2834" y="774"/>
                    <a:pt x="2872" y="760"/>
                    <a:pt x="2906" y="760"/>
                  </a:cubicBezTo>
                  <a:cubicBezTo>
                    <a:pt x="2920" y="760"/>
                    <a:pt x="2933" y="762"/>
                    <a:pt x="2945" y="768"/>
                  </a:cubicBezTo>
                  <a:cubicBezTo>
                    <a:pt x="2826" y="808"/>
                    <a:pt x="2746" y="888"/>
                    <a:pt x="2806" y="1027"/>
                  </a:cubicBezTo>
                  <a:cubicBezTo>
                    <a:pt x="3402" y="1027"/>
                    <a:pt x="3999" y="947"/>
                    <a:pt x="4437" y="490"/>
                  </a:cubicBezTo>
                  <a:cubicBezTo>
                    <a:pt x="4359" y="479"/>
                    <a:pt x="4283" y="476"/>
                    <a:pt x="4210" y="476"/>
                  </a:cubicBezTo>
                  <a:cubicBezTo>
                    <a:pt x="4044" y="476"/>
                    <a:pt x="3887" y="494"/>
                    <a:pt x="3726" y="494"/>
                  </a:cubicBezTo>
                  <a:cubicBezTo>
                    <a:pt x="3685" y="494"/>
                    <a:pt x="3643" y="493"/>
                    <a:pt x="3601" y="490"/>
                  </a:cubicBezTo>
                  <a:cubicBezTo>
                    <a:pt x="3343" y="490"/>
                    <a:pt x="3442" y="331"/>
                    <a:pt x="3522" y="191"/>
                  </a:cubicBezTo>
                  <a:cubicBezTo>
                    <a:pt x="3502" y="132"/>
                    <a:pt x="3442" y="72"/>
                    <a:pt x="3402" y="52"/>
                  </a:cubicBezTo>
                  <a:cubicBezTo>
                    <a:pt x="3314" y="14"/>
                    <a:pt x="3226" y="0"/>
                    <a:pt x="313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
            <p:cNvSpPr/>
            <p:nvPr/>
          </p:nvSpPr>
          <p:spPr>
            <a:xfrm>
              <a:off x="2434150" y="1334200"/>
              <a:ext cx="99500" cy="20425"/>
            </a:xfrm>
            <a:custGeom>
              <a:avLst/>
              <a:gdLst/>
              <a:ahLst/>
              <a:cxnLst/>
              <a:rect l="l" t="t" r="r" b="b"/>
              <a:pathLst>
                <a:path w="3980" h="817" extrusionOk="0">
                  <a:moveTo>
                    <a:pt x="3562" y="1"/>
                  </a:moveTo>
                  <a:cubicBezTo>
                    <a:pt x="2507" y="40"/>
                    <a:pt x="1473" y="100"/>
                    <a:pt x="438" y="299"/>
                  </a:cubicBezTo>
                  <a:cubicBezTo>
                    <a:pt x="339" y="478"/>
                    <a:pt x="1" y="498"/>
                    <a:pt x="100" y="816"/>
                  </a:cubicBezTo>
                  <a:cubicBezTo>
                    <a:pt x="777" y="717"/>
                    <a:pt x="1473" y="697"/>
                    <a:pt x="2129" y="538"/>
                  </a:cubicBezTo>
                  <a:cubicBezTo>
                    <a:pt x="2287" y="505"/>
                    <a:pt x="2450" y="498"/>
                    <a:pt x="2615" y="498"/>
                  </a:cubicBezTo>
                  <a:cubicBezTo>
                    <a:pt x="2753" y="498"/>
                    <a:pt x="2892" y="503"/>
                    <a:pt x="3030" y="503"/>
                  </a:cubicBezTo>
                  <a:cubicBezTo>
                    <a:pt x="3333" y="503"/>
                    <a:pt x="3631" y="478"/>
                    <a:pt x="3900" y="319"/>
                  </a:cubicBezTo>
                  <a:cubicBezTo>
                    <a:pt x="3979" y="219"/>
                    <a:pt x="3979" y="140"/>
                    <a:pt x="3880" y="80"/>
                  </a:cubicBezTo>
                  <a:cubicBezTo>
                    <a:pt x="3860" y="80"/>
                    <a:pt x="3800" y="100"/>
                    <a:pt x="3761" y="100"/>
                  </a:cubicBezTo>
                  <a:cubicBezTo>
                    <a:pt x="3701" y="80"/>
                    <a:pt x="3621" y="1"/>
                    <a:pt x="356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
            <p:cNvSpPr/>
            <p:nvPr/>
          </p:nvSpPr>
          <p:spPr>
            <a:xfrm>
              <a:off x="2358575" y="1376475"/>
              <a:ext cx="114400" cy="17425"/>
            </a:xfrm>
            <a:custGeom>
              <a:avLst/>
              <a:gdLst/>
              <a:ahLst/>
              <a:cxnLst/>
              <a:rect l="l" t="t" r="r" b="b"/>
              <a:pathLst>
                <a:path w="4576" h="697" extrusionOk="0">
                  <a:moveTo>
                    <a:pt x="3641" y="0"/>
                  </a:moveTo>
                  <a:cubicBezTo>
                    <a:pt x="2427" y="120"/>
                    <a:pt x="1214" y="219"/>
                    <a:pt x="0" y="339"/>
                  </a:cubicBezTo>
                  <a:lnTo>
                    <a:pt x="0" y="697"/>
                  </a:lnTo>
                  <a:cubicBezTo>
                    <a:pt x="438" y="697"/>
                    <a:pt x="875" y="677"/>
                    <a:pt x="1353" y="677"/>
                  </a:cubicBezTo>
                  <a:cubicBezTo>
                    <a:pt x="1492" y="607"/>
                    <a:pt x="1638" y="591"/>
                    <a:pt x="1786" y="591"/>
                  </a:cubicBezTo>
                  <a:cubicBezTo>
                    <a:pt x="1915" y="591"/>
                    <a:pt x="2044" y="603"/>
                    <a:pt x="2173" y="603"/>
                  </a:cubicBezTo>
                  <a:cubicBezTo>
                    <a:pt x="2321" y="603"/>
                    <a:pt x="2467" y="587"/>
                    <a:pt x="2606" y="518"/>
                  </a:cubicBezTo>
                  <a:lnTo>
                    <a:pt x="3302" y="518"/>
                  </a:lnTo>
                  <a:cubicBezTo>
                    <a:pt x="3477" y="535"/>
                    <a:pt x="3655" y="556"/>
                    <a:pt x="3831" y="556"/>
                  </a:cubicBezTo>
                  <a:cubicBezTo>
                    <a:pt x="4058" y="556"/>
                    <a:pt x="4283" y="521"/>
                    <a:pt x="4496" y="398"/>
                  </a:cubicBezTo>
                  <a:cubicBezTo>
                    <a:pt x="4575" y="319"/>
                    <a:pt x="4575" y="239"/>
                    <a:pt x="4536" y="140"/>
                  </a:cubicBezTo>
                  <a:cubicBezTo>
                    <a:pt x="4456" y="67"/>
                    <a:pt x="4368" y="46"/>
                    <a:pt x="4275" y="46"/>
                  </a:cubicBezTo>
                  <a:cubicBezTo>
                    <a:pt x="4152" y="46"/>
                    <a:pt x="4022" y="82"/>
                    <a:pt x="3897" y="82"/>
                  </a:cubicBezTo>
                  <a:cubicBezTo>
                    <a:pt x="3808" y="82"/>
                    <a:pt x="3721" y="64"/>
                    <a:pt x="36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
            <p:cNvSpPr/>
            <p:nvPr/>
          </p:nvSpPr>
          <p:spPr>
            <a:xfrm>
              <a:off x="2291925" y="1354575"/>
              <a:ext cx="73125" cy="18500"/>
            </a:xfrm>
            <a:custGeom>
              <a:avLst/>
              <a:gdLst/>
              <a:ahLst/>
              <a:cxnLst/>
              <a:rect l="l" t="t" r="r" b="b"/>
              <a:pathLst>
                <a:path w="2925" h="740" extrusionOk="0">
                  <a:moveTo>
                    <a:pt x="2557" y="0"/>
                  </a:moveTo>
                  <a:cubicBezTo>
                    <a:pt x="1666" y="0"/>
                    <a:pt x="862" y="232"/>
                    <a:pt x="40" y="518"/>
                  </a:cubicBezTo>
                  <a:cubicBezTo>
                    <a:pt x="1" y="598"/>
                    <a:pt x="1" y="678"/>
                    <a:pt x="80" y="717"/>
                  </a:cubicBezTo>
                  <a:cubicBezTo>
                    <a:pt x="223" y="732"/>
                    <a:pt x="364" y="739"/>
                    <a:pt x="505" y="739"/>
                  </a:cubicBezTo>
                  <a:cubicBezTo>
                    <a:pt x="1288" y="739"/>
                    <a:pt x="2050" y="528"/>
                    <a:pt x="2825" y="359"/>
                  </a:cubicBezTo>
                  <a:cubicBezTo>
                    <a:pt x="2925" y="160"/>
                    <a:pt x="2786" y="81"/>
                    <a:pt x="2666" y="1"/>
                  </a:cubicBezTo>
                  <a:cubicBezTo>
                    <a:pt x="2630" y="0"/>
                    <a:pt x="2593" y="0"/>
                    <a:pt x="25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
            <p:cNvSpPr/>
            <p:nvPr/>
          </p:nvSpPr>
          <p:spPr>
            <a:xfrm>
              <a:off x="2406300" y="1280350"/>
              <a:ext cx="85575" cy="17575"/>
            </a:xfrm>
            <a:custGeom>
              <a:avLst/>
              <a:gdLst/>
              <a:ahLst/>
              <a:cxnLst/>
              <a:rect l="l" t="t" r="r" b="b"/>
              <a:pathLst>
                <a:path w="3423" h="703" extrusionOk="0">
                  <a:moveTo>
                    <a:pt x="2826" y="1"/>
                  </a:moveTo>
                  <a:cubicBezTo>
                    <a:pt x="1872" y="1"/>
                    <a:pt x="920" y="168"/>
                    <a:pt x="1" y="384"/>
                  </a:cubicBezTo>
                  <a:cubicBezTo>
                    <a:pt x="100" y="484"/>
                    <a:pt x="220" y="583"/>
                    <a:pt x="319" y="683"/>
                  </a:cubicBezTo>
                  <a:cubicBezTo>
                    <a:pt x="340" y="681"/>
                    <a:pt x="362" y="680"/>
                    <a:pt x="383" y="680"/>
                  </a:cubicBezTo>
                  <a:cubicBezTo>
                    <a:pt x="512" y="680"/>
                    <a:pt x="645" y="702"/>
                    <a:pt x="777" y="702"/>
                  </a:cubicBezTo>
                  <a:cubicBezTo>
                    <a:pt x="931" y="702"/>
                    <a:pt x="1085" y="673"/>
                    <a:pt x="1234" y="543"/>
                  </a:cubicBezTo>
                  <a:lnTo>
                    <a:pt x="2607" y="543"/>
                  </a:lnTo>
                  <a:cubicBezTo>
                    <a:pt x="2706" y="454"/>
                    <a:pt x="2826" y="444"/>
                    <a:pt x="2947" y="444"/>
                  </a:cubicBezTo>
                  <a:cubicBezTo>
                    <a:pt x="2982" y="444"/>
                    <a:pt x="3017" y="445"/>
                    <a:pt x="3052" y="445"/>
                  </a:cubicBezTo>
                  <a:cubicBezTo>
                    <a:pt x="3139" y="445"/>
                    <a:pt x="3225" y="440"/>
                    <a:pt x="3303" y="404"/>
                  </a:cubicBezTo>
                  <a:cubicBezTo>
                    <a:pt x="3422" y="185"/>
                    <a:pt x="3263" y="106"/>
                    <a:pt x="3124" y="6"/>
                  </a:cubicBezTo>
                  <a:cubicBezTo>
                    <a:pt x="3025" y="2"/>
                    <a:pt x="2926" y="1"/>
                    <a:pt x="28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
            <p:cNvSpPr/>
            <p:nvPr/>
          </p:nvSpPr>
          <p:spPr>
            <a:xfrm>
              <a:off x="2358575" y="1345975"/>
              <a:ext cx="65650" cy="17600"/>
            </a:xfrm>
            <a:custGeom>
              <a:avLst/>
              <a:gdLst/>
              <a:ahLst/>
              <a:cxnLst/>
              <a:rect l="l" t="t" r="r" b="b"/>
              <a:pathLst>
                <a:path w="2626" h="704" extrusionOk="0">
                  <a:moveTo>
                    <a:pt x="1748" y="1"/>
                  </a:moveTo>
                  <a:cubicBezTo>
                    <a:pt x="1154" y="1"/>
                    <a:pt x="559" y="112"/>
                    <a:pt x="0" y="345"/>
                  </a:cubicBezTo>
                  <a:cubicBezTo>
                    <a:pt x="40" y="465"/>
                    <a:pt x="120" y="564"/>
                    <a:pt x="159" y="703"/>
                  </a:cubicBezTo>
                  <a:cubicBezTo>
                    <a:pt x="995" y="604"/>
                    <a:pt x="1810" y="504"/>
                    <a:pt x="2626" y="365"/>
                  </a:cubicBezTo>
                  <a:cubicBezTo>
                    <a:pt x="2626" y="285"/>
                    <a:pt x="2586" y="246"/>
                    <a:pt x="2527" y="186"/>
                  </a:cubicBezTo>
                  <a:cubicBezTo>
                    <a:pt x="2427" y="146"/>
                    <a:pt x="2328" y="106"/>
                    <a:pt x="2248" y="27"/>
                  </a:cubicBezTo>
                  <a:cubicBezTo>
                    <a:pt x="2082" y="9"/>
                    <a:pt x="1915" y="1"/>
                    <a:pt x="174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
            <p:cNvSpPr/>
            <p:nvPr/>
          </p:nvSpPr>
          <p:spPr>
            <a:xfrm>
              <a:off x="2208375" y="1368525"/>
              <a:ext cx="62200" cy="18375"/>
            </a:xfrm>
            <a:custGeom>
              <a:avLst/>
              <a:gdLst/>
              <a:ahLst/>
              <a:cxnLst/>
              <a:rect l="l" t="t" r="r" b="b"/>
              <a:pathLst>
                <a:path w="2488" h="735" extrusionOk="0">
                  <a:moveTo>
                    <a:pt x="2348" y="0"/>
                  </a:moveTo>
                  <a:cubicBezTo>
                    <a:pt x="1572" y="100"/>
                    <a:pt x="796" y="120"/>
                    <a:pt x="80" y="458"/>
                  </a:cubicBezTo>
                  <a:cubicBezTo>
                    <a:pt x="1" y="537"/>
                    <a:pt x="1" y="617"/>
                    <a:pt x="80" y="696"/>
                  </a:cubicBezTo>
                  <a:cubicBezTo>
                    <a:pt x="277" y="722"/>
                    <a:pt x="470" y="734"/>
                    <a:pt x="663" y="734"/>
                  </a:cubicBezTo>
                  <a:cubicBezTo>
                    <a:pt x="1230" y="734"/>
                    <a:pt x="1783" y="626"/>
                    <a:pt x="2348" y="418"/>
                  </a:cubicBezTo>
                  <a:cubicBezTo>
                    <a:pt x="2487" y="299"/>
                    <a:pt x="2467" y="139"/>
                    <a:pt x="234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
            <p:cNvSpPr/>
            <p:nvPr/>
          </p:nvSpPr>
          <p:spPr>
            <a:xfrm>
              <a:off x="2336175" y="1311775"/>
              <a:ext cx="79600" cy="16975"/>
            </a:xfrm>
            <a:custGeom>
              <a:avLst/>
              <a:gdLst/>
              <a:ahLst/>
              <a:cxnLst/>
              <a:rect l="l" t="t" r="r" b="b"/>
              <a:pathLst>
                <a:path w="3184" h="679" extrusionOk="0">
                  <a:moveTo>
                    <a:pt x="2322" y="0"/>
                  </a:moveTo>
                  <a:cubicBezTo>
                    <a:pt x="2285" y="0"/>
                    <a:pt x="2248" y="7"/>
                    <a:pt x="2209" y="22"/>
                  </a:cubicBezTo>
                  <a:cubicBezTo>
                    <a:pt x="1493" y="281"/>
                    <a:pt x="737" y="301"/>
                    <a:pt x="1" y="480"/>
                  </a:cubicBezTo>
                  <a:cubicBezTo>
                    <a:pt x="21" y="500"/>
                    <a:pt x="41" y="520"/>
                    <a:pt x="61" y="520"/>
                  </a:cubicBezTo>
                  <a:cubicBezTo>
                    <a:pt x="168" y="563"/>
                    <a:pt x="281" y="572"/>
                    <a:pt x="396" y="572"/>
                  </a:cubicBezTo>
                  <a:cubicBezTo>
                    <a:pt x="484" y="572"/>
                    <a:pt x="573" y="567"/>
                    <a:pt x="660" y="567"/>
                  </a:cubicBezTo>
                  <a:cubicBezTo>
                    <a:pt x="775" y="567"/>
                    <a:pt x="888" y="576"/>
                    <a:pt x="996" y="619"/>
                  </a:cubicBezTo>
                  <a:cubicBezTo>
                    <a:pt x="1016" y="639"/>
                    <a:pt x="1035" y="679"/>
                    <a:pt x="1055" y="679"/>
                  </a:cubicBezTo>
                  <a:cubicBezTo>
                    <a:pt x="1771" y="679"/>
                    <a:pt x="2488" y="540"/>
                    <a:pt x="3184" y="341"/>
                  </a:cubicBezTo>
                  <a:cubicBezTo>
                    <a:pt x="3104" y="162"/>
                    <a:pt x="2925" y="162"/>
                    <a:pt x="2766" y="142"/>
                  </a:cubicBezTo>
                  <a:cubicBezTo>
                    <a:pt x="2606" y="110"/>
                    <a:pt x="2472" y="0"/>
                    <a:pt x="232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
            <p:cNvSpPr/>
            <p:nvPr/>
          </p:nvSpPr>
          <p:spPr>
            <a:xfrm>
              <a:off x="2491850" y="1201750"/>
              <a:ext cx="67150" cy="23125"/>
            </a:xfrm>
            <a:custGeom>
              <a:avLst/>
              <a:gdLst/>
              <a:ahLst/>
              <a:cxnLst/>
              <a:rect l="l" t="t" r="r" b="b"/>
              <a:pathLst>
                <a:path w="2686" h="925" extrusionOk="0">
                  <a:moveTo>
                    <a:pt x="1322" y="1"/>
                  </a:moveTo>
                  <a:cubicBezTo>
                    <a:pt x="1084" y="1"/>
                    <a:pt x="854" y="63"/>
                    <a:pt x="637" y="226"/>
                  </a:cubicBezTo>
                  <a:cubicBezTo>
                    <a:pt x="597" y="624"/>
                    <a:pt x="0" y="504"/>
                    <a:pt x="40" y="922"/>
                  </a:cubicBezTo>
                  <a:cubicBezTo>
                    <a:pt x="97" y="923"/>
                    <a:pt x="154" y="924"/>
                    <a:pt x="211" y="924"/>
                  </a:cubicBezTo>
                  <a:cubicBezTo>
                    <a:pt x="1049" y="924"/>
                    <a:pt x="1885" y="790"/>
                    <a:pt x="2686" y="604"/>
                  </a:cubicBezTo>
                  <a:cubicBezTo>
                    <a:pt x="2487" y="325"/>
                    <a:pt x="2169" y="266"/>
                    <a:pt x="1930" y="107"/>
                  </a:cubicBezTo>
                  <a:cubicBezTo>
                    <a:pt x="1723" y="43"/>
                    <a:pt x="1519" y="1"/>
                    <a:pt x="132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
            <p:cNvSpPr/>
            <p:nvPr/>
          </p:nvSpPr>
          <p:spPr>
            <a:xfrm>
              <a:off x="2187975" y="1267075"/>
              <a:ext cx="90050" cy="27375"/>
            </a:xfrm>
            <a:custGeom>
              <a:avLst/>
              <a:gdLst/>
              <a:ahLst/>
              <a:cxnLst/>
              <a:rect l="l" t="t" r="r" b="b"/>
              <a:pathLst>
                <a:path w="3602" h="1095" extrusionOk="0">
                  <a:moveTo>
                    <a:pt x="3005" y="0"/>
                  </a:moveTo>
                  <a:cubicBezTo>
                    <a:pt x="2607" y="0"/>
                    <a:pt x="2229" y="179"/>
                    <a:pt x="1851" y="179"/>
                  </a:cubicBezTo>
                  <a:cubicBezTo>
                    <a:pt x="1234" y="358"/>
                    <a:pt x="498" y="179"/>
                    <a:pt x="1" y="716"/>
                  </a:cubicBezTo>
                  <a:cubicBezTo>
                    <a:pt x="1" y="1034"/>
                    <a:pt x="279" y="1034"/>
                    <a:pt x="498" y="1094"/>
                  </a:cubicBezTo>
                  <a:cubicBezTo>
                    <a:pt x="896" y="1074"/>
                    <a:pt x="1274" y="935"/>
                    <a:pt x="1672" y="915"/>
                  </a:cubicBezTo>
                  <a:cubicBezTo>
                    <a:pt x="1851" y="895"/>
                    <a:pt x="1990" y="836"/>
                    <a:pt x="2129" y="776"/>
                  </a:cubicBezTo>
                  <a:cubicBezTo>
                    <a:pt x="2268" y="738"/>
                    <a:pt x="2383" y="724"/>
                    <a:pt x="2499" y="724"/>
                  </a:cubicBezTo>
                  <a:cubicBezTo>
                    <a:pt x="2566" y="724"/>
                    <a:pt x="2634" y="729"/>
                    <a:pt x="2706" y="736"/>
                  </a:cubicBezTo>
                  <a:cubicBezTo>
                    <a:pt x="2726" y="736"/>
                    <a:pt x="2786" y="776"/>
                    <a:pt x="2806" y="776"/>
                  </a:cubicBezTo>
                  <a:cubicBezTo>
                    <a:pt x="2945" y="736"/>
                    <a:pt x="3045" y="736"/>
                    <a:pt x="3164" y="716"/>
                  </a:cubicBezTo>
                  <a:cubicBezTo>
                    <a:pt x="3204" y="696"/>
                    <a:pt x="3243" y="637"/>
                    <a:pt x="3224" y="597"/>
                  </a:cubicBezTo>
                  <a:lnTo>
                    <a:pt x="3184" y="517"/>
                  </a:lnTo>
                  <a:cubicBezTo>
                    <a:pt x="3212" y="481"/>
                    <a:pt x="3244" y="471"/>
                    <a:pt x="3275" y="471"/>
                  </a:cubicBezTo>
                  <a:cubicBezTo>
                    <a:pt x="3314" y="471"/>
                    <a:pt x="3353" y="487"/>
                    <a:pt x="3386" y="487"/>
                  </a:cubicBezTo>
                  <a:cubicBezTo>
                    <a:pt x="3399" y="487"/>
                    <a:pt x="3412" y="485"/>
                    <a:pt x="3423" y="477"/>
                  </a:cubicBezTo>
                  <a:cubicBezTo>
                    <a:pt x="3602" y="20"/>
                    <a:pt x="3582" y="20"/>
                    <a:pt x="30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
            <p:cNvSpPr/>
            <p:nvPr/>
          </p:nvSpPr>
          <p:spPr>
            <a:xfrm>
              <a:off x="2240200" y="1288950"/>
              <a:ext cx="76625" cy="17925"/>
            </a:xfrm>
            <a:custGeom>
              <a:avLst/>
              <a:gdLst/>
              <a:ahLst/>
              <a:cxnLst/>
              <a:rect l="l" t="t" r="r" b="b"/>
              <a:pathLst>
                <a:path w="3065" h="717" extrusionOk="0">
                  <a:moveTo>
                    <a:pt x="2109" y="0"/>
                  </a:moveTo>
                  <a:cubicBezTo>
                    <a:pt x="1950" y="20"/>
                    <a:pt x="1771" y="20"/>
                    <a:pt x="1612" y="60"/>
                  </a:cubicBezTo>
                  <a:cubicBezTo>
                    <a:pt x="1513" y="159"/>
                    <a:pt x="1373" y="120"/>
                    <a:pt x="1274" y="219"/>
                  </a:cubicBezTo>
                  <a:cubicBezTo>
                    <a:pt x="1095" y="219"/>
                    <a:pt x="936" y="239"/>
                    <a:pt x="777" y="239"/>
                  </a:cubicBezTo>
                  <a:cubicBezTo>
                    <a:pt x="687" y="299"/>
                    <a:pt x="593" y="304"/>
                    <a:pt x="498" y="304"/>
                  </a:cubicBezTo>
                  <a:cubicBezTo>
                    <a:pt x="479" y="304"/>
                    <a:pt x="460" y="304"/>
                    <a:pt x="441" y="304"/>
                  </a:cubicBezTo>
                  <a:cubicBezTo>
                    <a:pt x="366" y="304"/>
                    <a:pt x="291" y="307"/>
                    <a:pt x="220" y="339"/>
                  </a:cubicBezTo>
                  <a:cubicBezTo>
                    <a:pt x="80" y="418"/>
                    <a:pt x="1" y="537"/>
                    <a:pt x="60" y="716"/>
                  </a:cubicBezTo>
                  <a:cubicBezTo>
                    <a:pt x="1055" y="537"/>
                    <a:pt x="2070" y="398"/>
                    <a:pt x="3064" y="219"/>
                  </a:cubicBezTo>
                  <a:cubicBezTo>
                    <a:pt x="3044" y="159"/>
                    <a:pt x="3044" y="120"/>
                    <a:pt x="3044" y="60"/>
                  </a:cubicBezTo>
                  <a:cubicBezTo>
                    <a:pt x="2746" y="40"/>
                    <a:pt x="2408" y="20"/>
                    <a:pt x="210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
            <p:cNvSpPr/>
            <p:nvPr/>
          </p:nvSpPr>
          <p:spPr>
            <a:xfrm>
              <a:off x="2757925" y="1325250"/>
              <a:ext cx="51725" cy="28975"/>
            </a:xfrm>
            <a:custGeom>
              <a:avLst/>
              <a:gdLst/>
              <a:ahLst/>
              <a:cxnLst/>
              <a:rect l="l" t="t" r="r" b="b"/>
              <a:pathLst>
                <a:path w="2069" h="1159" extrusionOk="0">
                  <a:moveTo>
                    <a:pt x="1691" y="1"/>
                  </a:moveTo>
                  <a:cubicBezTo>
                    <a:pt x="1751" y="259"/>
                    <a:pt x="1691" y="438"/>
                    <a:pt x="1392" y="478"/>
                  </a:cubicBezTo>
                  <a:cubicBezTo>
                    <a:pt x="1054" y="538"/>
                    <a:pt x="696" y="637"/>
                    <a:pt x="358" y="697"/>
                  </a:cubicBezTo>
                  <a:cubicBezTo>
                    <a:pt x="279" y="756"/>
                    <a:pt x="279" y="836"/>
                    <a:pt x="279" y="896"/>
                  </a:cubicBezTo>
                  <a:cubicBezTo>
                    <a:pt x="259" y="836"/>
                    <a:pt x="259" y="756"/>
                    <a:pt x="179" y="697"/>
                  </a:cubicBezTo>
                  <a:cubicBezTo>
                    <a:pt x="151" y="683"/>
                    <a:pt x="103" y="669"/>
                    <a:pt x="56" y="669"/>
                  </a:cubicBezTo>
                  <a:cubicBezTo>
                    <a:pt x="37" y="669"/>
                    <a:pt x="17" y="671"/>
                    <a:pt x="0" y="677"/>
                  </a:cubicBezTo>
                  <a:cubicBezTo>
                    <a:pt x="0" y="963"/>
                    <a:pt x="57" y="1158"/>
                    <a:pt x="283" y="1158"/>
                  </a:cubicBezTo>
                  <a:cubicBezTo>
                    <a:pt x="356" y="1158"/>
                    <a:pt x="446" y="1138"/>
                    <a:pt x="557" y="1095"/>
                  </a:cubicBezTo>
                  <a:cubicBezTo>
                    <a:pt x="696" y="1055"/>
                    <a:pt x="875" y="1055"/>
                    <a:pt x="1054" y="1035"/>
                  </a:cubicBezTo>
                  <a:cubicBezTo>
                    <a:pt x="1114" y="1067"/>
                    <a:pt x="1169" y="1080"/>
                    <a:pt x="1222" y="1080"/>
                  </a:cubicBezTo>
                  <a:cubicBezTo>
                    <a:pt x="1398" y="1080"/>
                    <a:pt x="1547" y="933"/>
                    <a:pt x="1731" y="856"/>
                  </a:cubicBezTo>
                  <a:cubicBezTo>
                    <a:pt x="1850" y="558"/>
                    <a:pt x="2069" y="259"/>
                    <a:pt x="169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
            <p:cNvSpPr/>
            <p:nvPr/>
          </p:nvSpPr>
          <p:spPr>
            <a:xfrm>
              <a:off x="2132275" y="1310825"/>
              <a:ext cx="25900" cy="65175"/>
            </a:xfrm>
            <a:custGeom>
              <a:avLst/>
              <a:gdLst/>
              <a:ahLst/>
              <a:cxnLst/>
              <a:rect l="l" t="t" r="r" b="b"/>
              <a:pathLst>
                <a:path w="1036" h="2607" extrusionOk="0">
                  <a:moveTo>
                    <a:pt x="459" y="1"/>
                  </a:moveTo>
                  <a:cubicBezTo>
                    <a:pt x="41" y="140"/>
                    <a:pt x="1" y="478"/>
                    <a:pt x="41" y="836"/>
                  </a:cubicBezTo>
                  <a:cubicBezTo>
                    <a:pt x="100" y="1154"/>
                    <a:pt x="140" y="1453"/>
                    <a:pt x="61" y="1771"/>
                  </a:cubicBezTo>
                  <a:cubicBezTo>
                    <a:pt x="41" y="2209"/>
                    <a:pt x="260" y="2467"/>
                    <a:pt x="657" y="2607"/>
                  </a:cubicBezTo>
                  <a:cubicBezTo>
                    <a:pt x="797" y="2607"/>
                    <a:pt x="936" y="2567"/>
                    <a:pt x="1035" y="2467"/>
                  </a:cubicBezTo>
                  <a:cubicBezTo>
                    <a:pt x="956" y="2149"/>
                    <a:pt x="717" y="1930"/>
                    <a:pt x="717" y="1572"/>
                  </a:cubicBezTo>
                  <a:cubicBezTo>
                    <a:pt x="737" y="1512"/>
                    <a:pt x="757" y="1453"/>
                    <a:pt x="757" y="1433"/>
                  </a:cubicBezTo>
                  <a:cubicBezTo>
                    <a:pt x="797" y="1314"/>
                    <a:pt x="797" y="1194"/>
                    <a:pt x="797" y="1095"/>
                  </a:cubicBezTo>
                  <a:cubicBezTo>
                    <a:pt x="797" y="1035"/>
                    <a:pt x="797" y="955"/>
                    <a:pt x="757" y="876"/>
                  </a:cubicBezTo>
                  <a:cubicBezTo>
                    <a:pt x="697" y="578"/>
                    <a:pt x="817" y="200"/>
                    <a:pt x="4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
            <p:cNvSpPr/>
            <p:nvPr/>
          </p:nvSpPr>
          <p:spPr>
            <a:xfrm>
              <a:off x="2153675" y="1379025"/>
              <a:ext cx="56725" cy="20125"/>
            </a:xfrm>
            <a:custGeom>
              <a:avLst/>
              <a:gdLst/>
              <a:ahLst/>
              <a:cxnLst/>
              <a:rect l="l" t="t" r="r" b="b"/>
              <a:pathLst>
                <a:path w="2269" h="805" extrusionOk="0">
                  <a:moveTo>
                    <a:pt x="1775" y="1"/>
                  </a:moveTo>
                  <a:cubicBezTo>
                    <a:pt x="1432" y="1"/>
                    <a:pt x="1095" y="87"/>
                    <a:pt x="758" y="87"/>
                  </a:cubicBezTo>
                  <a:cubicBezTo>
                    <a:pt x="698" y="87"/>
                    <a:pt x="637" y="84"/>
                    <a:pt x="577" y="77"/>
                  </a:cubicBezTo>
                  <a:cubicBezTo>
                    <a:pt x="552" y="40"/>
                    <a:pt x="511" y="26"/>
                    <a:pt x="464" y="26"/>
                  </a:cubicBezTo>
                  <a:cubicBezTo>
                    <a:pt x="437" y="26"/>
                    <a:pt x="407" y="30"/>
                    <a:pt x="378" y="38"/>
                  </a:cubicBezTo>
                  <a:cubicBezTo>
                    <a:pt x="339" y="296"/>
                    <a:pt x="0" y="316"/>
                    <a:pt x="0" y="595"/>
                  </a:cubicBezTo>
                  <a:cubicBezTo>
                    <a:pt x="60" y="634"/>
                    <a:pt x="100" y="714"/>
                    <a:pt x="179" y="734"/>
                  </a:cubicBezTo>
                  <a:cubicBezTo>
                    <a:pt x="316" y="780"/>
                    <a:pt x="453" y="804"/>
                    <a:pt x="589" y="804"/>
                  </a:cubicBezTo>
                  <a:cubicBezTo>
                    <a:pt x="751" y="804"/>
                    <a:pt x="913" y="770"/>
                    <a:pt x="1075" y="694"/>
                  </a:cubicBezTo>
                  <a:cubicBezTo>
                    <a:pt x="1393" y="535"/>
                    <a:pt x="1791" y="634"/>
                    <a:pt x="2089" y="416"/>
                  </a:cubicBezTo>
                  <a:cubicBezTo>
                    <a:pt x="2149" y="376"/>
                    <a:pt x="2228" y="336"/>
                    <a:pt x="2268" y="296"/>
                  </a:cubicBezTo>
                  <a:lnTo>
                    <a:pt x="2268" y="77"/>
                  </a:lnTo>
                  <a:cubicBezTo>
                    <a:pt x="2102" y="20"/>
                    <a:pt x="1938" y="1"/>
                    <a:pt x="17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
            <p:cNvSpPr/>
            <p:nvPr/>
          </p:nvSpPr>
          <p:spPr>
            <a:xfrm>
              <a:off x="2449575" y="1369750"/>
              <a:ext cx="74125" cy="17150"/>
            </a:xfrm>
            <a:custGeom>
              <a:avLst/>
              <a:gdLst/>
              <a:ahLst/>
              <a:cxnLst/>
              <a:rect l="l" t="t" r="r" b="b"/>
              <a:pathLst>
                <a:path w="2965" h="686" extrusionOk="0">
                  <a:moveTo>
                    <a:pt x="2641" y="1"/>
                  </a:moveTo>
                  <a:cubicBezTo>
                    <a:pt x="2489" y="1"/>
                    <a:pt x="2326" y="71"/>
                    <a:pt x="2169" y="71"/>
                  </a:cubicBezTo>
                  <a:cubicBezTo>
                    <a:pt x="1453" y="90"/>
                    <a:pt x="717" y="90"/>
                    <a:pt x="1" y="289"/>
                  </a:cubicBezTo>
                  <a:cubicBezTo>
                    <a:pt x="136" y="435"/>
                    <a:pt x="288" y="461"/>
                    <a:pt x="445" y="461"/>
                  </a:cubicBezTo>
                  <a:cubicBezTo>
                    <a:pt x="530" y="461"/>
                    <a:pt x="617" y="454"/>
                    <a:pt x="703" y="454"/>
                  </a:cubicBezTo>
                  <a:cubicBezTo>
                    <a:pt x="761" y="454"/>
                    <a:pt x="819" y="457"/>
                    <a:pt x="876" y="468"/>
                  </a:cubicBezTo>
                  <a:cubicBezTo>
                    <a:pt x="1094" y="643"/>
                    <a:pt x="1336" y="686"/>
                    <a:pt x="1582" y="686"/>
                  </a:cubicBezTo>
                  <a:cubicBezTo>
                    <a:pt x="1785" y="686"/>
                    <a:pt x="1991" y="656"/>
                    <a:pt x="2189" y="647"/>
                  </a:cubicBezTo>
                  <a:cubicBezTo>
                    <a:pt x="2487" y="568"/>
                    <a:pt x="2805" y="488"/>
                    <a:pt x="2965" y="190"/>
                  </a:cubicBezTo>
                  <a:cubicBezTo>
                    <a:pt x="2869" y="42"/>
                    <a:pt x="2759" y="1"/>
                    <a:pt x="26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
            <p:cNvSpPr/>
            <p:nvPr/>
          </p:nvSpPr>
          <p:spPr>
            <a:xfrm>
              <a:off x="2416250" y="1210150"/>
              <a:ext cx="70150" cy="21125"/>
            </a:xfrm>
            <a:custGeom>
              <a:avLst/>
              <a:gdLst/>
              <a:ahLst/>
              <a:cxnLst/>
              <a:rect l="l" t="t" r="r" b="b"/>
              <a:pathLst>
                <a:path w="2806" h="845" extrusionOk="0">
                  <a:moveTo>
                    <a:pt x="2055" y="1"/>
                  </a:moveTo>
                  <a:cubicBezTo>
                    <a:pt x="1868" y="1"/>
                    <a:pt x="1677" y="29"/>
                    <a:pt x="1493" y="29"/>
                  </a:cubicBezTo>
                  <a:cubicBezTo>
                    <a:pt x="1413" y="69"/>
                    <a:pt x="1314" y="89"/>
                    <a:pt x="1234" y="109"/>
                  </a:cubicBezTo>
                  <a:cubicBezTo>
                    <a:pt x="916" y="228"/>
                    <a:pt x="538" y="168"/>
                    <a:pt x="220" y="288"/>
                  </a:cubicBezTo>
                  <a:cubicBezTo>
                    <a:pt x="140" y="308"/>
                    <a:pt x="100" y="387"/>
                    <a:pt x="41" y="447"/>
                  </a:cubicBezTo>
                  <a:cubicBezTo>
                    <a:pt x="1" y="745"/>
                    <a:pt x="140" y="845"/>
                    <a:pt x="418" y="845"/>
                  </a:cubicBezTo>
                  <a:cubicBezTo>
                    <a:pt x="558" y="825"/>
                    <a:pt x="697" y="825"/>
                    <a:pt x="816" y="805"/>
                  </a:cubicBezTo>
                  <a:cubicBezTo>
                    <a:pt x="1393" y="686"/>
                    <a:pt x="1990" y="666"/>
                    <a:pt x="2547" y="586"/>
                  </a:cubicBezTo>
                  <a:cubicBezTo>
                    <a:pt x="2607" y="586"/>
                    <a:pt x="2666" y="586"/>
                    <a:pt x="2706" y="566"/>
                  </a:cubicBezTo>
                  <a:cubicBezTo>
                    <a:pt x="2786" y="487"/>
                    <a:pt x="2806" y="407"/>
                    <a:pt x="2766" y="308"/>
                  </a:cubicBezTo>
                  <a:cubicBezTo>
                    <a:pt x="2559" y="54"/>
                    <a:pt x="2311" y="1"/>
                    <a:pt x="20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
            <p:cNvSpPr/>
            <p:nvPr/>
          </p:nvSpPr>
          <p:spPr>
            <a:xfrm>
              <a:off x="2329725" y="1250250"/>
              <a:ext cx="67650" cy="16850"/>
            </a:xfrm>
            <a:custGeom>
              <a:avLst/>
              <a:gdLst/>
              <a:ahLst/>
              <a:cxnLst/>
              <a:rect l="l" t="t" r="r" b="b"/>
              <a:pathLst>
                <a:path w="2706" h="674" extrusionOk="0">
                  <a:moveTo>
                    <a:pt x="2454" y="0"/>
                  </a:moveTo>
                  <a:cubicBezTo>
                    <a:pt x="1726" y="0"/>
                    <a:pt x="1043" y="386"/>
                    <a:pt x="313" y="386"/>
                  </a:cubicBezTo>
                  <a:cubicBezTo>
                    <a:pt x="243" y="386"/>
                    <a:pt x="171" y="383"/>
                    <a:pt x="100" y="375"/>
                  </a:cubicBezTo>
                  <a:lnTo>
                    <a:pt x="100" y="375"/>
                  </a:lnTo>
                  <a:cubicBezTo>
                    <a:pt x="0" y="554"/>
                    <a:pt x="160" y="593"/>
                    <a:pt x="279" y="673"/>
                  </a:cubicBezTo>
                  <a:cubicBezTo>
                    <a:pt x="975" y="574"/>
                    <a:pt x="1671" y="454"/>
                    <a:pt x="2368" y="355"/>
                  </a:cubicBezTo>
                  <a:cubicBezTo>
                    <a:pt x="2407" y="176"/>
                    <a:pt x="2686" y="275"/>
                    <a:pt x="2706" y="17"/>
                  </a:cubicBezTo>
                  <a:cubicBezTo>
                    <a:pt x="2621" y="5"/>
                    <a:pt x="2537" y="0"/>
                    <a:pt x="24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
            <p:cNvSpPr/>
            <p:nvPr/>
          </p:nvSpPr>
          <p:spPr>
            <a:xfrm>
              <a:off x="2195450" y="1286950"/>
              <a:ext cx="63675" cy="22900"/>
            </a:xfrm>
            <a:custGeom>
              <a:avLst/>
              <a:gdLst/>
              <a:ahLst/>
              <a:cxnLst/>
              <a:rect l="l" t="t" r="r" b="b"/>
              <a:pathLst>
                <a:path w="2547" h="916" extrusionOk="0">
                  <a:moveTo>
                    <a:pt x="1751" y="1"/>
                  </a:moveTo>
                  <a:cubicBezTo>
                    <a:pt x="1612" y="21"/>
                    <a:pt x="1512" y="21"/>
                    <a:pt x="1413" y="21"/>
                  </a:cubicBezTo>
                  <a:cubicBezTo>
                    <a:pt x="1194" y="41"/>
                    <a:pt x="995" y="120"/>
                    <a:pt x="796" y="160"/>
                  </a:cubicBezTo>
                  <a:cubicBezTo>
                    <a:pt x="657" y="239"/>
                    <a:pt x="518" y="299"/>
                    <a:pt x="378" y="299"/>
                  </a:cubicBezTo>
                  <a:cubicBezTo>
                    <a:pt x="259" y="319"/>
                    <a:pt x="160" y="359"/>
                    <a:pt x="80" y="458"/>
                  </a:cubicBezTo>
                  <a:cubicBezTo>
                    <a:pt x="0" y="558"/>
                    <a:pt x="0" y="657"/>
                    <a:pt x="60" y="796"/>
                  </a:cubicBezTo>
                  <a:cubicBezTo>
                    <a:pt x="120" y="896"/>
                    <a:pt x="219" y="916"/>
                    <a:pt x="358" y="916"/>
                  </a:cubicBezTo>
                  <a:cubicBezTo>
                    <a:pt x="478" y="896"/>
                    <a:pt x="577" y="856"/>
                    <a:pt x="677" y="836"/>
                  </a:cubicBezTo>
                  <a:cubicBezTo>
                    <a:pt x="776" y="816"/>
                    <a:pt x="876" y="796"/>
                    <a:pt x="975" y="796"/>
                  </a:cubicBezTo>
                  <a:lnTo>
                    <a:pt x="1174" y="796"/>
                  </a:lnTo>
                  <a:cubicBezTo>
                    <a:pt x="1273" y="796"/>
                    <a:pt x="1373" y="777"/>
                    <a:pt x="1472" y="737"/>
                  </a:cubicBezTo>
                  <a:cubicBezTo>
                    <a:pt x="1572" y="717"/>
                    <a:pt x="1671" y="657"/>
                    <a:pt x="1751" y="617"/>
                  </a:cubicBezTo>
                  <a:cubicBezTo>
                    <a:pt x="1811" y="578"/>
                    <a:pt x="1910" y="538"/>
                    <a:pt x="1990" y="478"/>
                  </a:cubicBezTo>
                  <a:cubicBezTo>
                    <a:pt x="2189" y="438"/>
                    <a:pt x="2387" y="498"/>
                    <a:pt x="2547" y="299"/>
                  </a:cubicBezTo>
                  <a:cubicBezTo>
                    <a:pt x="2288" y="239"/>
                    <a:pt x="2049" y="339"/>
                    <a:pt x="1870" y="140"/>
                  </a:cubicBezTo>
                  <a:cubicBezTo>
                    <a:pt x="1870" y="80"/>
                    <a:pt x="1811" y="21"/>
                    <a:pt x="175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
            <p:cNvSpPr/>
            <p:nvPr/>
          </p:nvSpPr>
          <p:spPr>
            <a:xfrm>
              <a:off x="2483900" y="1277900"/>
              <a:ext cx="52225" cy="13700"/>
            </a:xfrm>
            <a:custGeom>
              <a:avLst/>
              <a:gdLst/>
              <a:ahLst/>
              <a:cxnLst/>
              <a:rect l="l" t="t" r="r" b="b"/>
              <a:pathLst>
                <a:path w="2089" h="548" extrusionOk="0">
                  <a:moveTo>
                    <a:pt x="1186" y="1"/>
                  </a:moveTo>
                  <a:cubicBezTo>
                    <a:pt x="790" y="1"/>
                    <a:pt x="391" y="78"/>
                    <a:pt x="0" y="104"/>
                  </a:cubicBezTo>
                  <a:cubicBezTo>
                    <a:pt x="60" y="243"/>
                    <a:pt x="119" y="343"/>
                    <a:pt x="179" y="462"/>
                  </a:cubicBezTo>
                  <a:cubicBezTo>
                    <a:pt x="253" y="518"/>
                    <a:pt x="331" y="547"/>
                    <a:pt x="412" y="547"/>
                  </a:cubicBezTo>
                  <a:cubicBezTo>
                    <a:pt x="504" y="547"/>
                    <a:pt x="600" y="508"/>
                    <a:pt x="696" y="422"/>
                  </a:cubicBezTo>
                  <a:lnTo>
                    <a:pt x="856" y="422"/>
                  </a:lnTo>
                  <a:cubicBezTo>
                    <a:pt x="915" y="373"/>
                    <a:pt x="975" y="348"/>
                    <a:pt x="1035" y="348"/>
                  </a:cubicBezTo>
                  <a:cubicBezTo>
                    <a:pt x="1094" y="348"/>
                    <a:pt x="1154" y="373"/>
                    <a:pt x="1214" y="422"/>
                  </a:cubicBezTo>
                  <a:lnTo>
                    <a:pt x="1572" y="422"/>
                  </a:lnTo>
                  <a:cubicBezTo>
                    <a:pt x="1711" y="263"/>
                    <a:pt x="1950" y="403"/>
                    <a:pt x="2089" y="263"/>
                  </a:cubicBezTo>
                  <a:cubicBezTo>
                    <a:pt x="2009" y="164"/>
                    <a:pt x="1950" y="104"/>
                    <a:pt x="1810" y="84"/>
                  </a:cubicBezTo>
                  <a:cubicBezTo>
                    <a:pt x="1604" y="22"/>
                    <a:pt x="1396" y="1"/>
                    <a:pt x="118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
            <p:cNvSpPr/>
            <p:nvPr/>
          </p:nvSpPr>
          <p:spPr>
            <a:xfrm>
              <a:off x="2703200" y="1311150"/>
              <a:ext cx="71650" cy="13125"/>
            </a:xfrm>
            <a:custGeom>
              <a:avLst/>
              <a:gdLst/>
              <a:ahLst/>
              <a:cxnLst/>
              <a:rect l="l" t="t" r="r" b="b"/>
              <a:pathLst>
                <a:path w="2866" h="525" extrusionOk="0">
                  <a:moveTo>
                    <a:pt x="1198" y="1"/>
                  </a:moveTo>
                  <a:cubicBezTo>
                    <a:pt x="873" y="1"/>
                    <a:pt x="590" y="224"/>
                    <a:pt x="258" y="224"/>
                  </a:cubicBezTo>
                  <a:cubicBezTo>
                    <a:pt x="207" y="224"/>
                    <a:pt x="154" y="219"/>
                    <a:pt x="100" y="206"/>
                  </a:cubicBezTo>
                  <a:lnTo>
                    <a:pt x="100" y="206"/>
                  </a:lnTo>
                  <a:cubicBezTo>
                    <a:pt x="1" y="525"/>
                    <a:pt x="379" y="366"/>
                    <a:pt x="458" y="525"/>
                  </a:cubicBezTo>
                  <a:cubicBezTo>
                    <a:pt x="959" y="400"/>
                    <a:pt x="1460" y="329"/>
                    <a:pt x="1966" y="329"/>
                  </a:cubicBezTo>
                  <a:cubicBezTo>
                    <a:pt x="2264" y="329"/>
                    <a:pt x="2563" y="354"/>
                    <a:pt x="2865" y="405"/>
                  </a:cubicBezTo>
                  <a:cubicBezTo>
                    <a:pt x="2786" y="127"/>
                    <a:pt x="2547" y="206"/>
                    <a:pt x="2348" y="167"/>
                  </a:cubicBezTo>
                  <a:cubicBezTo>
                    <a:pt x="2288" y="127"/>
                    <a:pt x="2229" y="67"/>
                    <a:pt x="2149" y="67"/>
                  </a:cubicBezTo>
                  <a:cubicBezTo>
                    <a:pt x="2070" y="67"/>
                    <a:pt x="1990" y="107"/>
                    <a:pt x="1930" y="107"/>
                  </a:cubicBezTo>
                  <a:cubicBezTo>
                    <a:pt x="1891" y="99"/>
                    <a:pt x="1848" y="97"/>
                    <a:pt x="1805" y="97"/>
                  </a:cubicBezTo>
                  <a:cubicBezTo>
                    <a:pt x="1740" y="97"/>
                    <a:pt x="1672" y="102"/>
                    <a:pt x="1605" y="102"/>
                  </a:cubicBezTo>
                  <a:cubicBezTo>
                    <a:pt x="1493" y="102"/>
                    <a:pt x="1383" y="87"/>
                    <a:pt x="1294" y="8"/>
                  </a:cubicBezTo>
                  <a:cubicBezTo>
                    <a:pt x="1261" y="3"/>
                    <a:pt x="1229" y="1"/>
                    <a:pt x="11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
            <p:cNvSpPr/>
            <p:nvPr/>
          </p:nvSpPr>
          <p:spPr>
            <a:xfrm>
              <a:off x="2149700" y="1332225"/>
              <a:ext cx="48750" cy="17925"/>
            </a:xfrm>
            <a:custGeom>
              <a:avLst/>
              <a:gdLst/>
              <a:ahLst/>
              <a:cxnLst/>
              <a:rect l="l" t="t" r="r" b="b"/>
              <a:pathLst>
                <a:path w="1950" h="717" extrusionOk="0">
                  <a:moveTo>
                    <a:pt x="1413" y="0"/>
                  </a:moveTo>
                  <a:cubicBezTo>
                    <a:pt x="1015" y="99"/>
                    <a:pt x="597" y="99"/>
                    <a:pt x="219" y="298"/>
                  </a:cubicBezTo>
                  <a:cubicBezTo>
                    <a:pt x="139" y="358"/>
                    <a:pt x="100" y="398"/>
                    <a:pt x="40" y="477"/>
                  </a:cubicBezTo>
                  <a:cubicBezTo>
                    <a:pt x="20" y="497"/>
                    <a:pt x="20" y="557"/>
                    <a:pt x="0" y="577"/>
                  </a:cubicBezTo>
                  <a:cubicBezTo>
                    <a:pt x="20" y="617"/>
                    <a:pt x="20" y="676"/>
                    <a:pt x="20" y="716"/>
                  </a:cubicBezTo>
                  <a:lnTo>
                    <a:pt x="856" y="716"/>
                  </a:lnTo>
                  <a:cubicBezTo>
                    <a:pt x="1114" y="477"/>
                    <a:pt x="1532" y="676"/>
                    <a:pt x="1791" y="418"/>
                  </a:cubicBezTo>
                  <a:cubicBezTo>
                    <a:pt x="1950" y="60"/>
                    <a:pt x="1711" y="0"/>
                    <a:pt x="141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
            <p:cNvSpPr/>
            <p:nvPr/>
          </p:nvSpPr>
          <p:spPr>
            <a:xfrm>
              <a:off x="2540575" y="1197400"/>
              <a:ext cx="42300" cy="22450"/>
            </a:xfrm>
            <a:custGeom>
              <a:avLst/>
              <a:gdLst/>
              <a:ahLst/>
              <a:cxnLst/>
              <a:rect l="l" t="t" r="r" b="b"/>
              <a:pathLst>
                <a:path w="1692" h="898" extrusionOk="0">
                  <a:moveTo>
                    <a:pt x="668" y="0"/>
                  </a:moveTo>
                  <a:cubicBezTo>
                    <a:pt x="415" y="0"/>
                    <a:pt x="185" y="97"/>
                    <a:pt x="1" y="400"/>
                  </a:cubicBezTo>
                  <a:cubicBezTo>
                    <a:pt x="41" y="897"/>
                    <a:pt x="478" y="698"/>
                    <a:pt x="737" y="778"/>
                  </a:cubicBezTo>
                  <a:cubicBezTo>
                    <a:pt x="836" y="738"/>
                    <a:pt x="936" y="738"/>
                    <a:pt x="1035" y="738"/>
                  </a:cubicBezTo>
                  <a:cubicBezTo>
                    <a:pt x="1294" y="619"/>
                    <a:pt x="1692" y="579"/>
                    <a:pt x="1334" y="141"/>
                  </a:cubicBezTo>
                  <a:cubicBezTo>
                    <a:pt x="1107" y="69"/>
                    <a:pt x="880" y="0"/>
                    <a:pt x="6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
            <p:cNvSpPr/>
            <p:nvPr/>
          </p:nvSpPr>
          <p:spPr>
            <a:xfrm>
              <a:off x="2423225" y="1306350"/>
              <a:ext cx="37825" cy="12975"/>
            </a:xfrm>
            <a:custGeom>
              <a:avLst/>
              <a:gdLst/>
              <a:ahLst/>
              <a:cxnLst/>
              <a:rect l="l" t="t" r="r" b="b"/>
              <a:pathLst>
                <a:path w="1513" h="519" extrusionOk="0">
                  <a:moveTo>
                    <a:pt x="653" y="0"/>
                  </a:moveTo>
                  <a:cubicBezTo>
                    <a:pt x="431" y="0"/>
                    <a:pt x="217" y="40"/>
                    <a:pt x="20" y="200"/>
                  </a:cubicBezTo>
                  <a:cubicBezTo>
                    <a:pt x="0" y="339"/>
                    <a:pt x="60" y="438"/>
                    <a:pt x="199" y="518"/>
                  </a:cubicBezTo>
                  <a:cubicBezTo>
                    <a:pt x="275" y="518"/>
                    <a:pt x="350" y="518"/>
                    <a:pt x="425" y="518"/>
                  </a:cubicBezTo>
                  <a:cubicBezTo>
                    <a:pt x="762" y="518"/>
                    <a:pt x="1087" y="505"/>
                    <a:pt x="1413" y="359"/>
                  </a:cubicBezTo>
                  <a:cubicBezTo>
                    <a:pt x="1512" y="259"/>
                    <a:pt x="1512" y="140"/>
                    <a:pt x="1413" y="40"/>
                  </a:cubicBezTo>
                  <a:cubicBezTo>
                    <a:pt x="1389" y="41"/>
                    <a:pt x="1365" y="42"/>
                    <a:pt x="1341" y="42"/>
                  </a:cubicBezTo>
                  <a:cubicBezTo>
                    <a:pt x="1111" y="42"/>
                    <a:pt x="878" y="0"/>
                    <a:pt x="65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
            <p:cNvSpPr/>
            <p:nvPr/>
          </p:nvSpPr>
          <p:spPr>
            <a:xfrm>
              <a:off x="2577875" y="1193950"/>
              <a:ext cx="46275" cy="19975"/>
            </a:xfrm>
            <a:custGeom>
              <a:avLst/>
              <a:gdLst/>
              <a:ahLst/>
              <a:cxnLst/>
              <a:rect l="l" t="t" r="r" b="b"/>
              <a:pathLst>
                <a:path w="1851" h="799" extrusionOk="0">
                  <a:moveTo>
                    <a:pt x="1274" y="1"/>
                  </a:moveTo>
                  <a:cubicBezTo>
                    <a:pt x="916" y="100"/>
                    <a:pt x="498" y="41"/>
                    <a:pt x="140" y="220"/>
                  </a:cubicBezTo>
                  <a:cubicBezTo>
                    <a:pt x="41" y="279"/>
                    <a:pt x="1" y="359"/>
                    <a:pt x="1" y="458"/>
                  </a:cubicBezTo>
                  <a:cubicBezTo>
                    <a:pt x="136" y="728"/>
                    <a:pt x="311" y="799"/>
                    <a:pt x="500" y="799"/>
                  </a:cubicBezTo>
                  <a:cubicBezTo>
                    <a:pt x="707" y="799"/>
                    <a:pt x="929" y="714"/>
                    <a:pt x="1131" y="714"/>
                  </a:cubicBezTo>
                  <a:cubicBezTo>
                    <a:pt x="1153" y="714"/>
                    <a:pt x="1174" y="715"/>
                    <a:pt x="1194" y="717"/>
                  </a:cubicBezTo>
                  <a:cubicBezTo>
                    <a:pt x="1205" y="722"/>
                    <a:pt x="1214" y="725"/>
                    <a:pt x="1223" y="725"/>
                  </a:cubicBezTo>
                  <a:cubicBezTo>
                    <a:pt x="1246" y="725"/>
                    <a:pt x="1265" y="706"/>
                    <a:pt x="1294" y="677"/>
                  </a:cubicBezTo>
                  <a:cubicBezTo>
                    <a:pt x="1413" y="458"/>
                    <a:pt x="1851" y="558"/>
                    <a:pt x="1811" y="160"/>
                  </a:cubicBezTo>
                  <a:cubicBezTo>
                    <a:pt x="1672" y="21"/>
                    <a:pt x="1473" y="21"/>
                    <a:pt x="12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
            <p:cNvSpPr/>
            <p:nvPr/>
          </p:nvSpPr>
          <p:spPr>
            <a:xfrm>
              <a:off x="2124825" y="1370500"/>
              <a:ext cx="42800" cy="28875"/>
            </a:xfrm>
            <a:custGeom>
              <a:avLst/>
              <a:gdLst/>
              <a:ahLst/>
              <a:cxnLst/>
              <a:rect l="l" t="t" r="r" b="b"/>
              <a:pathLst>
                <a:path w="1712" h="1155" extrusionOk="0">
                  <a:moveTo>
                    <a:pt x="239" y="1"/>
                  </a:moveTo>
                  <a:cubicBezTo>
                    <a:pt x="160" y="41"/>
                    <a:pt x="120" y="60"/>
                    <a:pt x="60" y="140"/>
                  </a:cubicBezTo>
                  <a:cubicBezTo>
                    <a:pt x="1" y="339"/>
                    <a:pt x="60" y="498"/>
                    <a:pt x="100" y="697"/>
                  </a:cubicBezTo>
                  <a:cubicBezTo>
                    <a:pt x="339" y="836"/>
                    <a:pt x="518" y="1075"/>
                    <a:pt x="816" y="1155"/>
                  </a:cubicBezTo>
                  <a:cubicBezTo>
                    <a:pt x="882" y="1007"/>
                    <a:pt x="934" y="900"/>
                    <a:pt x="1083" y="900"/>
                  </a:cubicBezTo>
                  <a:cubicBezTo>
                    <a:pt x="1115" y="900"/>
                    <a:pt x="1152" y="905"/>
                    <a:pt x="1194" y="916"/>
                  </a:cubicBezTo>
                  <a:lnTo>
                    <a:pt x="1194" y="757"/>
                  </a:lnTo>
                  <a:cubicBezTo>
                    <a:pt x="1314" y="657"/>
                    <a:pt x="1433" y="578"/>
                    <a:pt x="1512" y="438"/>
                  </a:cubicBezTo>
                  <a:cubicBezTo>
                    <a:pt x="1592" y="399"/>
                    <a:pt x="1632" y="399"/>
                    <a:pt x="1711" y="379"/>
                  </a:cubicBezTo>
                  <a:cubicBezTo>
                    <a:pt x="1592" y="279"/>
                    <a:pt x="1453" y="160"/>
                    <a:pt x="1333" y="60"/>
                  </a:cubicBezTo>
                  <a:lnTo>
                    <a:pt x="995" y="60"/>
                  </a:lnTo>
                  <a:cubicBezTo>
                    <a:pt x="907" y="167"/>
                    <a:pt x="826" y="204"/>
                    <a:pt x="747" y="204"/>
                  </a:cubicBezTo>
                  <a:cubicBezTo>
                    <a:pt x="575" y="204"/>
                    <a:pt x="416" y="28"/>
                    <a:pt x="2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
            <p:cNvSpPr/>
            <p:nvPr/>
          </p:nvSpPr>
          <p:spPr>
            <a:xfrm>
              <a:off x="2749950" y="1210875"/>
              <a:ext cx="28875" cy="36500"/>
            </a:xfrm>
            <a:custGeom>
              <a:avLst/>
              <a:gdLst/>
              <a:ahLst/>
              <a:cxnLst/>
              <a:rect l="l" t="t" r="r" b="b"/>
              <a:pathLst>
                <a:path w="1155" h="1460" extrusionOk="0">
                  <a:moveTo>
                    <a:pt x="1154" y="0"/>
                  </a:moveTo>
                  <a:cubicBezTo>
                    <a:pt x="1055" y="0"/>
                    <a:pt x="956" y="40"/>
                    <a:pt x="856" y="40"/>
                  </a:cubicBezTo>
                  <a:cubicBezTo>
                    <a:pt x="697" y="159"/>
                    <a:pt x="518" y="80"/>
                    <a:pt x="359" y="139"/>
                  </a:cubicBezTo>
                  <a:cubicBezTo>
                    <a:pt x="279" y="139"/>
                    <a:pt x="200" y="159"/>
                    <a:pt x="160" y="199"/>
                  </a:cubicBezTo>
                  <a:cubicBezTo>
                    <a:pt x="160" y="259"/>
                    <a:pt x="120" y="299"/>
                    <a:pt x="120" y="358"/>
                  </a:cubicBezTo>
                  <a:cubicBezTo>
                    <a:pt x="359" y="478"/>
                    <a:pt x="1" y="597"/>
                    <a:pt x="120" y="756"/>
                  </a:cubicBezTo>
                  <a:cubicBezTo>
                    <a:pt x="279" y="915"/>
                    <a:pt x="558" y="875"/>
                    <a:pt x="677" y="1074"/>
                  </a:cubicBezTo>
                  <a:cubicBezTo>
                    <a:pt x="816" y="1154"/>
                    <a:pt x="856" y="1253"/>
                    <a:pt x="856" y="1393"/>
                  </a:cubicBezTo>
                  <a:cubicBezTo>
                    <a:pt x="856" y="1413"/>
                    <a:pt x="876" y="1413"/>
                    <a:pt x="896" y="1452"/>
                  </a:cubicBezTo>
                  <a:cubicBezTo>
                    <a:pt x="901" y="1457"/>
                    <a:pt x="908" y="1460"/>
                    <a:pt x="917" y="1460"/>
                  </a:cubicBezTo>
                  <a:cubicBezTo>
                    <a:pt x="943" y="1460"/>
                    <a:pt x="980" y="1437"/>
                    <a:pt x="995" y="1393"/>
                  </a:cubicBezTo>
                  <a:cubicBezTo>
                    <a:pt x="916" y="915"/>
                    <a:pt x="876" y="458"/>
                    <a:pt x="11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
            <p:cNvSpPr/>
            <p:nvPr/>
          </p:nvSpPr>
          <p:spPr>
            <a:xfrm>
              <a:off x="2282975" y="1253150"/>
              <a:ext cx="45775" cy="25200"/>
            </a:xfrm>
            <a:custGeom>
              <a:avLst/>
              <a:gdLst/>
              <a:ahLst/>
              <a:cxnLst/>
              <a:rect l="l" t="t" r="r" b="b"/>
              <a:pathLst>
                <a:path w="1831" h="1008" extrusionOk="0">
                  <a:moveTo>
                    <a:pt x="1274" y="0"/>
                  </a:moveTo>
                  <a:cubicBezTo>
                    <a:pt x="1174" y="20"/>
                    <a:pt x="1075" y="80"/>
                    <a:pt x="975" y="119"/>
                  </a:cubicBezTo>
                  <a:cubicBezTo>
                    <a:pt x="657" y="279"/>
                    <a:pt x="299" y="279"/>
                    <a:pt x="60" y="517"/>
                  </a:cubicBezTo>
                  <a:cubicBezTo>
                    <a:pt x="0" y="597"/>
                    <a:pt x="0" y="676"/>
                    <a:pt x="0" y="756"/>
                  </a:cubicBezTo>
                  <a:cubicBezTo>
                    <a:pt x="80" y="895"/>
                    <a:pt x="239" y="955"/>
                    <a:pt x="378" y="995"/>
                  </a:cubicBezTo>
                  <a:cubicBezTo>
                    <a:pt x="403" y="1003"/>
                    <a:pt x="428" y="1008"/>
                    <a:pt x="454" y="1008"/>
                  </a:cubicBezTo>
                  <a:cubicBezTo>
                    <a:pt x="491" y="1008"/>
                    <a:pt x="531" y="998"/>
                    <a:pt x="577" y="975"/>
                  </a:cubicBezTo>
                  <a:cubicBezTo>
                    <a:pt x="756" y="915"/>
                    <a:pt x="975" y="955"/>
                    <a:pt x="1075" y="756"/>
                  </a:cubicBezTo>
                  <a:lnTo>
                    <a:pt x="1274" y="756"/>
                  </a:lnTo>
                  <a:cubicBezTo>
                    <a:pt x="1393" y="517"/>
                    <a:pt x="1831" y="657"/>
                    <a:pt x="1791" y="279"/>
                  </a:cubicBezTo>
                  <a:cubicBezTo>
                    <a:pt x="1671" y="259"/>
                    <a:pt x="1532" y="239"/>
                    <a:pt x="1453" y="100"/>
                  </a:cubicBezTo>
                  <a:cubicBezTo>
                    <a:pt x="1393" y="40"/>
                    <a:pt x="1353" y="0"/>
                    <a:pt x="127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
            <p:cNvSpPr/>
            <p:nvPr/>
          </p:nvSpPr>
          <p:spPr>
            <a:xfrm>
              <a:off x="2723100" y="1226350"/>
              <a:ext cx="43800" cy="14550"/>
            </a:xfrm>
            <a:custGeom>
              <a:avLst/>
              <a:gdLst/>
              <a:ahLst/>
              <a:cxnLst/>
              <a:rect l="l" t="t" r="r" b="b"/>
              <a:pathLst>
                <a:path w="1752" h="582" extrusionOk="0">
                  <a:moveTo>
                    <a:pt x="874" y="0"/>
                  </a:moveTo>
                  <a:cubicBezTo>
                    <a:pt x="756" y="0"/>
                    <a:pt x="632" y="35"/>
                    <a:pt x="498" y="117"/>
                  </a:cubicBezTo>
                  <a:cubicBezTo>
                    <a:pt x="339" y="237"/>
                    <a:pt x="1" y="356"/>
                    <a:pt x="478" y="535"/>
                  </a:cubicBezTo>
                  <a:cubicBezTo>
                    <a:pt x="579" y="569"/>
                    <a:pt x="678" y="581"/>
                    <a:pt x="778" y="581"/>
                  </a:cubicBezTo>
                  <a:cubicBezTo>
                    <a:pt x="1090" y="581"/>
                    <a:pt x="1399" y="455"/>
                    <a:pt x="1731" y="455"/>
                  </a:cubicBezTo>
                  <a:cubicBezTo>
                    <a:pt x="1751" y="58"/>
                    <a:pt x="1433" y="137"/>
                    <a:pt x="1194" y="77"/>
                  </a:cubicBezTo>
                  <a:cubicBezTo>
                    <a:pt x="1089" y="30"/>
                    <a:pt x="984" y="0"/>
                    <a:pt x="87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
            <p:cNvSpPr/>
            <p:nvPr/>
          </p:nvSpPr>
          <p:spPr>
            <a:xfrm>
              <a:off x="2526175" y="1359075"/>
              <a:ext cx="53225" cy="17975"/>
            </a:xfrm>
            <a:custGeom>
              <a:avLst/>
              <a:gdLst/>
              <a:ahLst/>
              <a:cxnLst/>
              <a:rect l="l" t="t" r="r" b="b"/>
              <a:pathLst>
                <a:path w="2129" h="719" extrusionOk="0">
                  <a:moveTo>
                    <a:pt x="1770" y="0"/>
                  </a:moveTo>
                  <a:cubicBezTo>
                    <a:pt x="1591" y="120"/>
                    <a:pt x="1373" y="40"/>
                    <a:pt x="1194" y="120"/>
                  </a:cubicBezTo>
                  <a:cubicBezTo>
                    <a:pt x="796" y="120"/>
                    <a:pt x="418" y="199"/>
                    <a:pt x="40" y="338"/>
                  </a:cubicBezTo>
                  <a:cubicBezTo>
                    <a:pt x="0" y="617"/>
                    <a:pt x="199" y="637"/>
                    <a:pt x="378" y="696"/>
                  </a:cubicBezTo>
                  <a:cubicBezTo>
                    <a:pt x="462" y="712"/>
                    <a:pt x="542" y="718"/>
                    <a:pt x="622" y="718"/>
                  </a:cubicBezTo>
                  <a:cubicBezTo>
                    <a:pt x="752" y="718"/>
                    <a:pt x="879" y="701"/>
                    <a:pt x="1015" y="677"/>
                  </a:cubicBezTo>
                  <a:cubicBezTo>
                    <a:pt x="1134" y="637"/>
                    <a:pt x="1273" y="597"/>
                    <a:pt x="1392" y="577"/>
                  </a:cubicBezTo>
                  <a:cubicBezTo>
                    <a:pt x="1591" y="517"/>
                    <a:pt x="1810" y="517"/>
                    <a:pt x="1930" y="318"/>
                  </a:cubicBezTo>
                  <a:cubicBezTo>
                    <a:pt x="2009" y="219"/>
                    <a:pt x="2069" y="120"/>
                    <a:pt x="2129" y="20"/>
                  </a:cubicBezTo>
                  <a:cubicBezTo>
                    <a:pt x="2009" y="20"/>
                    <a:pt x="1910" y="20"/>
                    <a:pt x="177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
            <p:cNvSpPr/>
            <p:nvPr/>
          </p:nvSpPr>
          <p:spPr>
            <a:xfrm>
              <a:off x="2174550" y="1354600"/>
              <a:ext cx="40825" cy="12150"/>
            </a:xfrm>
            <a:custGeom>
              <a:avLst/>
              <a:gdLst/>
              <a:ahLst/>
              <a:cxnLst/>
              <a:rect l="l" t="t" r="r" b="b"/>
              <a:pathLst>
                <a:path w="1633" h="486" extrusionOk="0">
                  <a:moveTo>
                    <a:pt x="61" y="0"/>
                  </a:moveTo>
                  <a:cubicBezTo>
                    <a:pt x="41" y="40"/>
                    <a:pt x="41" y="80"/>
                    <a:pt x="21" y="120"/>
                  </a:cubicBezTo>
                  <a:cubicBezTo>
                    <a:pt x="1" y="179"/>
                    <a:pt x="21" y="199"/>
                    <a:pt x="61" y="219"/>
                  </a:cubicBezTo>
                  <a:cubicBezTo>
                    <a:pt x="61" y="279"/>
                    <a:pt x="41" y="318"/>
                    <a:pt x="1" y="318"/>
                  </a:cubicBezTo>
                  <a:lnTo>
                    <a:pt x="1" y="398"/>
                  </a:lnTo>
                  <a:cubicBezTo>
                    <a:pt x="160" y="460"/>
                    <a:pt x="318" y="486"/>
                    <a:pt x="476" y="486"/>
                  </a:cubicBezTo>
                  <a:cubicBezTo>
                    <a:pt x="872" y="486"/>
                    <a:pt x="1262" y="327"/>
                    <a:pt x="1632" y="199"/>
                  </a:cubicBezTo>
                  <a:cubicBezTo>
                    <a:pt x="1577" y="189"/>
                    <a:pt x="1519" y="188"/>
                    <a:pt x="1459" y="188"/>
                  </a:cubicBezTo>
                  <a:cubicBezTo>
                    <a:pt x="1439" y="188"/>
                    <a:pt x="1419" y="188"/>
                    <a:pt x="1399" y="188"/>
                  </a:cubicBezTo>
                  <a:cubicBezTo>
                    <a:pt x="1236" y="188"/>
                    <a:pt x="1068" y="179"/>
                    <a:pt x="936" y="20"/>
                  </a:cubicBezTo>
                  <a:cubicBezTo>
                    <a:pt x="637" y="20"/>
                    <a:pt x="339" y="20"/>
                    <a:pt x="6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
            <p:cNvSpPr/>
            <p:nvPr/>
          </p:nvSpPr>
          <p:spPr>
            <a:xfrm>
              <a:off x="2490850" y="1297900"/>
              <a:ext cx="43300" cy="13650"/>
            </a:xfrm>
            <a:custGeom>
              <a:avLst/>
              <a:gdLst/>
              <a:ahLst/>
              <a:cxnLst/>
              <a:rect l="l" t="t" r="r" b="b"/>
              <a:pathLst>
                <a:path w="1732" h="546" extrusionOk="0">
                  <a:moveTo>
                    <a:pt x="1115" y="0"/>
                  </a:moveTo>
                  <a:cubicBezTo>
                    <a:pt x="1035" y="140"/>
                    <a:pt x="876" y="80"/>
                    <a:pt x="796" y="140"/>
                  </a:cubicBezTo>
                  <a:lnTo>
                    <a:pt x="617" y="140"/>
                  </a:lnTo>
                  <a:cubicBezTo>
                    <a:pt x="523" y="98"/>
                    <a:pt x="434" y="72"/>
                    <a:pt x="345" y="72"/>
                  </a:cubicBezTo>
                  <a:cubicBezTo>
                    <a:pt x="265" y="72"/>
                    <a:pt x="185" y="93"/>
                    <a:pt x="100" y="140"/>
                  </a:cubicBezTo>
                  <a:lnTo>
                    <a:pt x="80" y="140"/>
                  </a:lnTo>
                  <a:cubicBezTo>
                    <a:pt x="21" y="179"/>
                    <a:pt x="1" y="219"/>
                    <a:pt x="21" y="299"/>
                  </a:cubicBezTo>
                  <a:cubicBezTo>
                    <a:pt x="80" y="358"/>
                    <a:pt x="120" y="398"/>
                    <a:pt x="180" y="438"/>
                  </a:cubicBezTo>
                  <a:cubicBezTo>
                    <a:pt x="239" y="438"/>
                    <a:pt x="339" y="438"/>
                    <a:pt x="418" y="498"/>
                  </a:cubicBezTo>
                  <a:cubicBezTo>
                    <a:pt x="522" y="532"/>
                    <a:pt x="624" y="546"/>
                    <a:pt x="725" y="546"/>
                  </a:cubicBezTo>
                  <a:cubicBezTo>
                    <a:pt x="1035" y="546"/>
                    <a:pt x="1342" y="418"/>
                    <a:pt x="1672" y="358"/>
                  </a:cubicBezTo>
                  <a:cubicBezTo>
                    <a:pt x="1731" y="239"/>
                    <a:pt x="1731" y="100"/>
                    <a:pt x="163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
            <p:cNvSpPr/>
            <p:nvPr/>
          </p:nvSpPr>
          <p:spPr>
            <a:xfrm>
              <a:off x="2458025" y="1303825"/>
              <a:ext cx="38825" cy="11500"/>
            </a:xfrm>
            <a:custGeom>
              <a:avLst/>
              <a:gdLst/>
              <a:ahLst/>
              <a:cxnLst/>
              <a:rect l="l" t="t" r="r" b="b"/>
              <a:pathLst>
                <a:path w="1553" h="460" extrusionOk="0">
                  <a:moveTo>
                    <a:pt x="1034" y="1"/>
                  </a:moveTo>
                  <a:cubicBezTo>
                    <a:pt x="913" y="1"/>
                    <a:pt x="790" y="12"/>
                    <a:pt x="669" y="12"/>
                  </a:cubicBezTo>
                  <a:cubicBezTo>
                    <a:pt x="611" y="12"/>
                    <a:pt x="554" y="10"/>
                    <a:pt x="498" y="2"/>
                  </a:cubicBezTo>
                  <a:lnTo>
                    <a:pt x="399" y="2"/>
                  </a:lnTo>
                  <a:cubicBezTo>
                    <a:pt x="299" y="121"/>
                    <a:pt x="140" y="121"/>
                    <a:pt x="1" y="141"/>
                  </a:cubicBezTo>
                  <a:lnTo>
                    <a:pt x="1" y="460"/>
                  </a:lnTo>
                  <a:cubicBezTo>
                    <a:pt x="92" y="453"/>
                    <a:pt x="184" y="451"/>
                    <a:pt x="276" y="451"/>
                  </a:cubicBezTo>
                  <a:cubicBezTo>
                    <a:pt x="438" y="451"/>
                    <a:pt x="600" y="457"/>
                    <a:pt x="758" y="457"/>
                  </a:cubicBezTo>
                  <a:cubicBezTo>
                    <a:pt x="1039" y="457"/>
                    <a:pt x="1310" y="436"/>
                    <a:pt x="1552" y="320"/>
                  </a:cubicBezTo>
                  <a:cubicBezTo>
                    <a:pt x="1552" y="221"/>
                    <a:pt x="1453" y="221"/>
                    <a:pt x="1393" y="161"/>
                  </a:cubicBezTo>
                  <a:lnTo>
                    <a:pt x="1393" y="62"/>
                  </a:lnTo>
                  <a:cubicBezTo>
                    <a:pt x="1279" y="13"/>
                    <a:pt x="1158" y="1"/>
                    <a:pt x="103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
            <p:cNvSpPr/>
            <p:nvPr/>
          </p:nvSpPr>
          <p:spPr>
            <a:xfrm>
              <a:off x="2722100" y="1220325"/>
              <a:ext cx="44800" cy="12450"/>
            </a:xfrm>
            <a:custGeom>
              <a:avLst/>
              <a:gdLst/>
              <a:ahLst/>
              <a:cxnLst/>
              <a:rect l="l" t="t" r="r" b="b"/>
              <a:pathLst>
                <a:path w="1792" h="498" extrusionOk="0">
                  <a:moveTo>
                    <a:pt x="1214" y="0"/>
                  </a:moveTo>
                  <a:cubicBezTo>
                    <a:pt x="816" y="0"/>
                    <a:pt x="418" y="20"/>
                    <a:pt x="21" y="20"/>
                  </a:cubicBezTo>
                  <a:cubicBezTo>
                    <a:pt x="21" y="80"/>
                    <a:pt x="1" y="119"/>
                    <a:pt x="1" y="179"/>
                  </a:cubicBezTo>
                  <a:cubicBezTo>
                    <a:pt x="29" y="182"/>
                    <a:pt x="58" y="183"/>
                    <a:pt x="87" y="183"/>
                  </a:cubicBezTo>
                  <a:cubicBezTo>
                    <a:pt x="125" y="183"/>
                    <a:pt x="164" y="181"/>
                    <a:pt x="202" y="181"/>
                  </a:cubicBezTo>
                  <a:cubicBezTo>
                    <a:pt x="334" y="181"/>
                    <a:pt x="458" y="199"/>
                    <a:pt x="538" y="358"/>
                  </a:cubicBezTo>
                  <a:cubicBezTo>
                    <a:pt x="652" y="455"/>
                    <a:pt x="758" y="497"/>
                    <a:pt x="861" y="497"/>
                  </a:cubicBezTo>
                  <a:cubicBezTo>
                    <a:pt x="990" y="497"/>
                    <a:pt x="1112" y="430"/>
                    <a:pt x="1234" y="318"/>
                  </a:cubicBezTo>
                  <a:cubicBezTo>
                    <a:pt x="1254" y="199"/>
                    <a:pt x="1791" y="80"/>
                    <a:pt x="12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
            <p:cNvSpPr/>
            <p:nvPr/>
          </p:nvSpPr>
          <p:spPr>
            <a:xfrm>
              <a:off x="2695250" y="1233175"/>
              <a:ext cx="27875" cy="12525"/>
            </a:xfrm>
            <a:custGeom>
              <a:avLst/>
              <a:gdLst/>
              <a:ahLst/>
              <a:cxnLst/>
              <a:rect l="l" t="t" r="r" b="b"/>
              <a:pathLst>
                <a:path w="1115" h="501" extrusionOk="0">
                  <a:moveTo>
                    <a:pt x="887" y="0"/>
                  </a:moveTo>
                  <a:cubicBezTo>
                    <a:pt x="877" y="0"/>
                    <a:pt x="866" y="1"/>
                    <a:pt x="856" y="3"/>
                  </a:cubicBezTo>
                  <a:cubicBezTo>
                    <a:pt x="577" y="103"/>
                    <a:pt x="279" y="103"/>
                    <a:pt x="80" y="361"/>
                  </a:cubicBezTo>
                  <a:cubicBezTo>
                    <a:pt x="1" y="401"/>
                    <a:pt x="1" y="461"/>
                    <a:pt x="60" y="501"/>
                  </a:cubicBezTo>
                  <a:cubicBezTo>
                    <a:pt x="359" y="481"/>
                    <a:pt x="657" y="481"/>
                    <a:pt x="916" y="461"/>
                  </a:cubicBezTo>
                  <a:cubicBezTo>
                    <a:pt x="1055" y="421"/>
                    <a:pt x="1115" y="322"/>
                    <a:pt x="1095" y="182"/>
                  </a:cubicBezTo>
                  <a:cubicBezTo>
                    <a:pt x="1077" y="75"/>
                    <a:pt x="979" y="0"/>
                    <a:pt x="88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
            <p:cNvSpPr/>
            <p:nvPr/>
          </p:nvSpPr>
          <p:spPr>
            <a:xfrm>
              <a:off x="2267050" y="1366200"/>
              <a:ext cx="26400" cy="13275"/>
            </a:xfrm>
            <a:custGeom>
              <a:avLst/>
              <a:gdLst/>
              <a:ahLst/>
              <a:cxnLst/>
              <a:rect l="l" t="t" r="r" b="b"/>
              <a:pathLst>
                <a:path w="1056" h="531" extrusionOk="0">
                  <a:moveTo>
                    <a:pt x="726" y="0"/>
                  </a:moveTo>
                  <a:cubicBezTo>
                    <a:pt x="483" y="0"/>
                    <a:pt x="237" y="51"/>
                    <a:pt x="1" y="93"/>
                  </a:cubicBezTo>
                  <a:lnTo>
                    <a:pt x="1" y="511"/>
                  </a:lnTo>
                  <a:cubicBezTo>
                    <a:pt x="379" y="451"/>
                    <a:pt x="737" y="531"/>
                    <a:pt x="1055" y="232"/>
                  </a:cubicBezTo>
                  <a:cubicBezTo>
                    <a:pt x="1035" y="193"/>
                    <a:pt x="1035" y="113"/>
                    <a:pt x="1035" y="33"/>
                  </a:cubicBezTo>
                  <a:cubicBezTo>
                    <a:pt x="934" y="10"/>
                    <a:pt x="830" y="0"/>
                    <a:pt x="72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
            <p:cNvSpPr/>
            <p:nvPr/>
          </p:nvSpPr>
          <p:spPr>
            <a:xfrm>
              <a:off x="2533125" y="1331300"/>
              <a:ext cx="35825" cy="10875"/>
            </a:xfrm>
            <a:custGeom>
              <a:avLst/>
              <a:gdLst/>
              <a:ahLst/>
              <a:cxnLst/>
              <a:rect l="l" t="t" r="r" b="b"/>
              <a:pathLst>
                <a:path w="1433" h="435" extrusionOk="0">
                  <a:moveTo>
                    <a:pt x="1065" y="1"/>
                  </a:moveTo>
                  <a:cubicBezTo>
                    <a:pt x="861" y="1"/>
                    <a:pt x="655" y="74"/>
                    <a:pt x="453" y="74"/>
                  </a:cubicBezTo>
                  <a:cubicBezTo>
                    <a:pt x="401" y="74"/>
                    <a:pt x="350" y="69"/>
                    <a:pt x="299" y="57"/>
                  </a:cubicBezTo>
                  <a:cubicBezTo>
                    <a:pt x="219" y="156"/>
                    <a:pt x="1" y="216"/>
                    <a:pt x="120" y="435"/>
                  </a:cubicBezTo>
                  <a:cubicBezTo>
                    <a:pt x="219" y="380"/>
                    <a:pt x="324" y="363"/>
                    <a:pt x="430" y="363"/>
                  </a:cubicBezTo>
                  <a:cubicBezTo>
                    <a:pt x="617" y="363"/>
                    <a:pt x="810" y="416"/>
                    <a:pt x="995" y="416"/>
                  </a:cubicBezTo>
                  <a:cubicBezTo>
                    <a:pt x="1127" y="416"/>
                    <a:pt x="1255" y="389"/>
                    <a:pt x="1373" y="296"/>
                  </a:cubicBezTo>
                  <a:cubicBezTo>
                    <a:pt x="1433" y="216"/>
                    <a:pt x="1433" y="136"/>
                    <a:pt x="1333" y="57"/>
                  </a:cubicBezTo>
                  <a:cubicBezTo>
                    <a:pt x="1245" y="15"/>
                    <a:pt x="1155" y="1"/>
                    <a:pt x="106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
            <p:cNvSpPr/>
            <p:nvPr/>
          </p:nvSpPr>
          <p:spPr>
            <a:xfrm>
              <a:off x="2264575" y="1259150"/>
              <a:ext cx="21900" cy="23925"/>
            </a:xfrm>
            <a:custGeom>
              <a:avLst/>
              <a:gdLst/>
              <a:ahLst/>
              <a:cxnLst/>
              <a:rect l="l" t="t" r="r" b="b"/>
              <a:pathLst>
                <a:path w="876" h="957" extrusionOk="0">
                  <a:moveTo>
                    <a:pt x="372" y="1"/>
                  </a:moveTo>
                  <a:cubicBezTo>
                    <a:pt x="263" y="1"/>
                    <a:pt x="164" y="34"/>
                    <a:pt x="80" y="118"/>
                  </a:cubicBezTo>
                  <a:cubicBezTo>
                    <a:pt x="0" y="237"/>
                    <a:pt x="0" y="357"/>
                    <a:pt x="100" y="476"/>
                  </a:cubicBezTo>
                  <a:cubicBezTo>
                    <a:pt x="166" y="476"/>
                    <a:pt x="250" y="414"/>
                    <a:pt x="311" y="414"/>
                  </a:cubicBezTo>
                  <a:cubicBezTo>
                    <a:pt x="341" y="414"/>
                    <a:pt x="365" y="430"/>
                    <a:pt x="378" y="476"/>
                  </a:cubicBezTo>
                  <a:cubicBezTo>
                    <a:pt x="398" y="675"/>
                    <a:pt x="199" y="655"/>
                    <a:pt x="80" y="675"/>
                  </a:cubicBezTo>
                  <a:lnTo>
                    <a:pt x="40" y="755"/>
                  </a:lnTo>
                  <a:lnTo>
                    <a:pt x="100" y="834"/>
                  </a:lnTo>
                  <a:lnTo>
                    <a:pt x="120" y="914"/>
                  </a:lnTo>
                  <a:cubicBezTo>
                    <a:pt x="216" y="935"/>
                    <a:pt x="311" y="956"/>
                    <a:pt x="404" y="956"/>
                  </a:cubicBezTo>
                  <a:cubicBezTo>
                    <a:pt x="485" y="956"/>
                    <a:pt x="563" y="940"/>
                    <a:pt x="637" y="894"/>
                  </a:cubicBezTo>
                  <a:cubicBezTo>
                    <a:pt x="697" y="894"/>
                    <a:pt x="736" y="854"/>
                    <a:pt x="796" y="854"/>
                  </a:cubicBezTo>
                  <a:cubicBezTo>
                    <a:pt x="836" y="834"/>
                    <a:pt x="876" y="814"/>
                    <a:pt x="876" y="735"/>
                  </a:cubicBezTo>
                  <a:cubicBezTo>
                    <a:pt x="836" y="635"/>
                    <a:pt x="776" y="596"/>
                    <a:pt x="816" y="496"/>
                  </a:cubicBezTo>
                  <a:lnTo>
                    <a:pt x="816" y="397"/>
                  </a:lnTo>
                  <a:cubicBezTo>
                    <a:pt x="796" y="237"/>
                    <a:pt x="717" y="138"/>
                    <a:pt x="597" y="39"/>
                  </a:cubicBezTo>
                  <a:cubicBezTo>
                    <a:pt x="519" y="15"/>
                    <a:pt x="443" y="1"/>
                    <a:pt x="37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
            <p:cNvSpPr/>
            <p:nvPr/>
          </p:nvSpPr>
          <p:spPr>
            <a:xfrm>
              <a:off x="2730075" y="1254625"/>
              <a:ext cx="32350" cy="11975"/>
            </a:xfrm>
            <a:custGeom>
              <a:avLst/>
              <a:gdLst/>
              <a:ahLst/>
              <a:cxnLst/>
              <a:rect l="l" t="t" r="r" b="b"/>
              <a:pathLst>
                <a:path w="1294" h="479" extrusionOk="0">
                  <a:moveTo>
                    <a:pt x="915" y="1"/>
                  </a:moveTo>
                  <a:cubicBezTo>
                    <a:pt x="597" y="1"/>
                    <a:pt x="298" y="41"/>
                    <a:pt x="0" y="478"/>
                  </a:cubicBezTo>
                  <a:cubicBezTo>
                    <a:pt x="517" y="319"/>
                    <a:pt x="915" y="478"/>
                    <a:pt x="1293" y="220"/>
                  </a:cubicBezTo>
                  <a:cubicBezTo>
                    <a:pt x="1293" y="200"/>
                    <a:pt x="1273" y="140"/>
                    <a:pt x="1293" y="140"/>
                  </a:cubicBezTo>
                  <a:cubicBezTo>
                    <a:pt x="1253" y="100"/>
                    <a:pt x="1174" y="60"/>
                    <a:pt x="1114" y="41"/>
                  </a:cubicBezTo>
                  <a:cubicBezTo>
                    <a:pt x="1054" y="21"/>
                    <a:pt x="995" y="1"/>
                    <a:pt x="9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
            <p:cNvSpPr/>
            <p:nvPr/>
          </p:nvSpPr>
          <p:spPr>
            <a:xfrm>
              <a:off x="2436150" y="1223300"/>
              <a:ext cx="44275" cy="8100"/>
            </a:xfrm>
            <a:custGeom>
              <a:avLst/>
              <a:gdLst/>
              <a:ahLst/>
              <a:cxnLst/>
              <a:rect l="l" t="t" r="r" b="b"/>
              <a:pathLst>
                <a:path w="1771" h="324" extrusionOk="0">
                  <a:moveTo>
                    <a:pt x="1017" y="0"/>
                  </a:moveTo>
                  <a:cubicBezTo>
                    <a:pt x="674" y="0"/>
                    <a:pt x="334" y="50"/>
                    <a:pt x="0" y="199"/>
                  </a:cubicBezTo>
                  <a:cubicBezTo>
                    <a:pt x="150" y="289"/>
                    <a:pt x="299" y="324"/>
                    <a:pt x="446" y="324"/>
                  </a:cubicBezTo>
                  <a:cubicBezTo>
                    <a:pt x="592" y="324"/>
                    <a:pt x="736" y="289"/>
                    <a:pt x="876" y="239"/>
                  </a:cubicBezTo>
                  <a:cubicBezTo>
                    <a:pt x="1174" y="140"/>
                    <a:pt x="1492" y="259"/>
                    <a:pt x="1771" y="60"/>
                  </a:cubicBezTo>
                  <a:cubicBezTo>
                    <a:pt x="1519" y="27"/>
                    <a:pt x="1267" y="0"/>
                    <a:pt x="10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
            <p:cNvSpPr/>
            <p:nvPr/>
          </p:nvSpPr>
          <p:spPr>
            <a:xfrm>
              <a:off x="2566450" y="1202425"/>
              <a:ext cx="41300" cy="13450"/>
            </a:xfrm>
            <a:custGeom>
              <a:avLst/>
              <a:gdLst/>
              <a:ahLst/>
              <a:cxnLst/>
              <a:rect l="l" t="t" r="r" b="b"/>
              <a:pathLst>
                <a:path w="1652" h="538" extrusionOk="0">
                  <a:moveTo>
                    <a:pt x="478" y="0"/>
                  </a:moveTo>
                  <a:cubicBezTo>
                    <a:pt x="418" y="0"/>
                    <a:pt x="378" y="0"/>
                    <a:pt x="358" y="40"/>
                  </a:cubicBezTo>
                  <a:cubicBezTo>
                    <a:pt x="378" y="318"/>
                    <a:pt x="100" y="378"/>
                    <a:pt x="0" y="537"/>
                  </a:cubicBezTo>
                  <a:cubicBezTo>
                    <a:pt x="120" y="524"/>
                    <a:pt x="239" y="521"/>
                    <a:pt x="358" y="521"/>
                  </a:cubicBezTo>
                  <a:cubicBezTo>
                    <a:pt x="517" y="521"/>
                    <a:pt x="676" y="527"/>
                    <a:pt x="833" y="527"/>
                  </a:cubicBezTo>
                  <a:cubicBezTo>
                    <a:pt x="1109" y="527"/>
                    <a:pt x="1383" y="507"/>
                    <a:pt x="1651" y="398"/>
                  </a:cubicBezTo>
                  <a:cubicBezTo>
                    <a:pt x="1393" y="398"/>
                    <a:pt x="1154" y="378"/>
                    <a:pt x="895" y="378"/>
                  </a:cubicBezTo>
                  <a:cubicBezTo>
                    <a:pt x="677" y="378"/>
                    <a:pt x="557" y="239"/>
                    <a:pt x="518" y="20"/>
                  </a:cubicBezTo>
                  <a:cubicBezTo>
                    <a:pt x="518" y="0"/>
                    <a:pt x="498" y="0"/>
                    <a:pt x="4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
            <p:cNvSpPr/>
            <p:nvPr/>
          </p:nvSpPr>
          <p:spPr>
            <a:xfrm>
              <a:off x="2416250" y="1341650"/>
              <a:ext cx="29875" cy="14450"/>
            </a:xfrm>
            <a:custGeom>
              <a:avLst/>
              <a:gdLst/>
              <a:ahLst/>
              <a:cxnLst/>
              <a:rect l="l" t="t" r="r" b="b"/>
              <a:pathLst>
                <a:path w="1195" h="578" extrusionOk="0">
                  <a:moveTo>
                    <a:pt x="1174" y="1"/>
                  </a:moveTo>
                  <a:cubicBezTo>
                    <a:pt x="1035" y="21"/>
                    <a:pt x="916" y="21"/>
                    <a:pt x="796" y="41"/>
                  </a:cubicBezTo>
                  <a:cubicBezTo>
                    <a:pt x="708" y="78"/>
                    <a:pt x="619" y="84"/>
                    <a:pt x="531" y="84"/>
                  </a:cubicBezTo>
                  <a:cubicBezTo>
                    <a:pt x="481" y="84"/>
                    <a:pt x="431" y="82"/>
                    <a:pt x="382" y="82"/>
                  </a:cubicBezTo>
                  <a:cubicBezTo>
                    <a:pt x="285" y="82"/>
                    <a:pt x="191" y="91"/>
                    <a:pt x="100" y="140"/>
                  </a:cubicBezTo>
                  <a:lnTo>
                    <a:pt x="120" y="160"/>
                  </a:lnTo>
                  <a:cubicBezTo>
                    <a:pt x="1" y="339"/>
                    <a:pt x="140" y="419"/>
                    <a:pt x="239" y="498"/>
                  </a:cubicBezTo>
                  <a:lnTo>
                    <a:pt x="319" y="578"/>
                  </a:lnTo>
                  <a:cubicBezTo>
                    <a:pt x="498" y="538"/>
                    <a:pt x="637" y="538"/>
                    <a:pt x="816" y="518"/>
                  </a:cubicBezTo>
                  <a:cubicBezTo>
                    <a:pt x="936" y="339"/>
                    <a:pt x="1194" y="279"/>
                    <a:pt x="11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
            <p:cNvSpPr/>
            <p:nvPr/>
          </p:nvSpPr>
          <p:spPr>
            <a:xfrm>
              <a:off x="2761400" y="1245675"/>
              <a:ext cx="13950" cy="24400"/>
            </a:xfrm>
            <a:custGeom>
              <a:avLst/>
              <a:gdLst/>
              <a:ahLst/>
              <a:cxnLst/>
              <a:rect l="l" t="t" r="r" b="b"/>
              <a:pathLst>
                <a:path w="558" h="976" extrusionOk="0">
                  <a:moveTo>
                    <a:pt x="358" y="1"/>
                  </a:moveTo>
                  <a:cubicBezTo>
                    <a:pt x="239" y="60"/>
                    <a:pt x="120" y="100"/>
                    <a:pt x="40" y="200"/>
                  </a:cubicBezTo>
                  <a:cubicBezTo>
                    <a:pt x="20" y="299"/>
                    <a:pt x="0" y="418"/>
                    <a:pt x="40" y="538"/>
                  </a:cubicBezTo>
                  <a:lnTo>
                    <a:pt x="60" y="597"/>
                  </a:lnTo>
                  <a:cubicBezTo>
                    <a:pt x="77" y="596"/>
                    <a:pt x="94" y="595"/>
                    <a:pt x="110" y="595"/>
                  </a:cubicBezTo>
                  <a:cubicBezTo>
                    <a:pt x="315" y="595"/>
                    <a:pt x="418" y="714"/>
                    <a:pt x="418" y="936"/>
                  </a:cubicBezTo>
                  <a:cubicBezTo>
                    <a:pt x="418" y="956"/>
                    <a:pt x="438" y="956"/>
                    <a:pt x="458" y="975"/>
                  </a:cubicBezTo>
                  <a:cubicBezTo>
                    <a:pt x="498" y="975"/>
                    <a:pt x="537" y="956"/>
                    <a:pt x="557" y="896"/>
                  </a:cubicBezTo>
                  <a:cubicBezTo>
                    <a:pt x="557" y="597"/>
                    <a:pt x="537" y="299"/>
                    <a:pt x="5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
            <p:cNvSpPr/>
            <p:nvPr/>
          </p:nvSpPr>
          <p:spPr>
            <a:xfrm>
              <a:off x="2178050" y="1388900"/>
              <a:ext cx="27875" cy="9975"/>
            </a:xfrm>
            <a:custGeom>
              <a:avLst/>
              <a:gdLst/>
              <a:ahLst/>
              <a:cxnLst/>
              <a:rect l="l" t="t" r="r" b="b"/>
              <a:pathLst>
                <a:path w="1115" h="399" extrusionOk="0">
                  <a:moveTo>
                    <a:pt x="1094" y="1"/>
                  </a:moveTo>
                  <a:cubicBezTo>
                    <a:pt x="1016" y="25"/>
                    <a:pt x="934" y="32"/>
                    <a:pt x="849" y="32"/>
                  </a:cubicBezTo>
                  <a:cubicBezTo>
                    <a:pt x="752" y="32"/>
                    <a:pt x="652" y="23"/>
                    <a:pt x="553" y="23"/>
                  </a:cubicBezTo>
                  <a:cubicBezTo>
                    <a:pt x="386" y="23"/>
                    <a:pt x="221" y="48"/>
                    <a:pt x="80" y="180"/>
                  </a:cubicBezTo>
                  <a:cubicBezTo>
                    <a:pt x="20" y="220"/>
                    <a:pt x="0" y="279"/>
                    <a:pt x="0" y="319"/>
                  </a:cubicBezTo>
                  <a:lnTo>
                    <a:pt x="80" y="399"/>
                  </a:lnTo>
                  <a:cubicBezTo>
                    <a:pt x="418" y="399"/>
                    <a:pt x="776" y="299"/>
                    <a:pt x="1114" y="180"/>
                  </a:cubicBezTo>
                  <a:cubicBezTo>
                    <a:pt x="1114" y="120"/>
                    <a:pt x="1094" y="41"/>
                    <a:pt x="10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
            <p:cNvSpPr/>
            <p:nvPr/>
          </p:nvSpPr>
          <p:spPr>
            <a:xfrm>
              <a:off x="2406300" y="1311325"/>
              <a:ext cx="21925" cy="8975"/>
            </a:xfrm>
            <a:custGeom>
              <a:avLst/>
              <a:gdLst/>
              <a:ahLst/>
              <a:cxnLst/>
              <a:rect l="l" t="t" r="r" b="b"/>
              <a:pathLst>
                <a:path w="877" h="359" extrusionOk="0">
                  <a:moveTo>
                    <a:pt x="697" y="1"/>
                  </a:moveTo>
                  <a:cubicBezTo>
                    <a:pt x="640" y="14"/>
                    <a:pt x="583" y="17"/>
                    <a:pt x="527" y="17"/>
                  </a:cubicBezTo>
                  <a:cubicBezTo>
                    <a:pt x="464" y="17"/>
                    <a:pt x="401" y="13"/>
                    <a:pt x="341" y="13"/>
                  </a:cubicBezTo>
                  <a:cubicBezTo>
                    <a:pt x="213" y="13"/>
                    <a:pt x="96" y="33"/>
                    <a:pt x="1" y="160"/>
                  </a:cubicBezTo>
                  <a:cubicBezTo>
                    <a:pt x="80" y="319"/>
                    <a:pt x="240" y="339"/>
                    <a:pt x="399" y="359"/>
                  </a:cubicBezTo>
                  <a:cubicBezTo>
                    <a:pt x="538" y="339"/>
                    <a:pt x="717" y="339"/>
                    <a:pt x="876" y="319"/>
                  </a:cubicBezTo>
                  <a:cubicBezTo>
                    <a:pt x="876" y="160"/>
                    <a:pt x="816" y="60"/>
                    <a:pt x="6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
            <p:cNvSpPr/>
            <p:nvPr/>
          </p:nvSpPr>
          <p:spPr>
            <a:xfrm>
              <a:off x="2689775" y="1336700"/>
              <a:ext cx="36825" cy="18800"/>
            </a:xfrm>
            <a:custGeom>
              <a:avLst/>
              <a:gdLst/>
              <a:ahLst/>
              <a:cxnLst/>
              <a:rect l="l" t="t" r="r" b="b"/>
              <a:pathLst>
                <a:path w="1473" h="752" extrusionOk="0">
                  <a:moveTo>
                    <a:pt x="1294" y="0"/>
                  </a:moveTo>
                  <a:cubicBezTo>
                    <a:pt x="1274" y="0"/>
                    <a:pt x="1214" y="0"/>
                    <a:pt x="1194" y="20"/>
                  </a:cubicBezTo>
                  <a:cubicBezTo>
                    <a:pt x="1194" y="318"/>
                    <a:pt x="975" y="378"/>
                    <a:pt x="737" y="398"/>
                  </a:cubicBezTo>
                  <a:lnTo>
                    <a:pt x="1" y="398"/>
                  </a:lnTo>
                  <a:cubicBezTo>
                    <a:pt x="96" y="662"/>
                    <a:pt x="224" y="752"/>
                    <a:pt x="374" y="752"/>
                  </a:cubicBezTo>
                  <a:cubicBezTo>
                    <a:pt x="507" y="752"/>
                    <a:pt x="657" y="681"/>
                    <a:pt x="816" y="597"/>
                  </a:cubicBezTo>
                  <a:lnTo>
                    <a:pt x="1334" y="597"/>
                  </a:lnTo>
                  <a:lnTo>
                    <a:pt x="1413" y="517"/>
                  </a:lnTo>
                  <a:cubicBezTo>
                    <a:pt x="1433" y="438"/>
                    <a:pt x="1473" y="398"/>
                    <a:pt x="1473" y="318"/>
                  </a:cubicBezTo>
                  <a:cubicBezTo>
                    <a:pt x="1473" y="239"/>
                    <a:pt x="1473" y="199"/>
                    <a:pt x="1433" y="119"/>
                  </a:cubicBezTo>
                  <a:cubicBezTo>
                    <a:pt x="1413" y="40"/>
                    <a:pt x="1373" y="20"/>
                    <a:pt x="129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
            <p:cNvSpPr/>
            <p:nvPr/>
          </p:nvSpPr>
          <p:spPr>
            <a:xfrm>
              <a:off x="2674375" y="1315300"/>
              <a:ext cx="25375" cy="13150"/>
            </a:xfrm>
            <a:custGeom>
              <a:avLst/>
              <a:gdLst/>
              <a:ahLst/>
              <a:cxnLst/>
              <a:rect l="l" t="t" r="r" b="b"/>
              <a:pathLst>
                <a:path w="1015" h="526" extrusionOk="0">
                  <a:moveTo>
                    <a:pt x="915" y="1"/>
                  </a:moveTo>
                  <a:cubicBezTo>
                    <a:pt x="637" y="200"/>
                    <a:pt x="298" y="160"/>
                    <a:pt x="0" y="259"/>
                  </a:cubicBezTo>
                  <a:cubicBezTo>
                    <a:pt x="152" y="452"/>
                    <a:pt x="304" y="525"/>
                    <a:pt x="458" y="525"/>
                  </a:cubicBezTo>
                  <a:cubicBezTo>
                    <a:pt x="607" y="525"/>
                    <a:pt x="759" y="456"/>
                    <a:pt x="915" y="359"/>
                  </a:cubicBezTo>
                  <a:cubicBezTo>
                    <a:pt x="1015" y="239"/>
                    <a:pt x="1015" y="100"/>
                    <a:pt x="9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
            <p:cNvSpPr/>
            <p:nvPr/>
          </p:nvSpPr>
          <p:spPr>
            <a:xfrm>
              <a:off x="2761900" y="1268050"/>
              <a:ext cx="15925" cy="17450"/>
            </a:xfrm>
            <a:custGeom>
              <a:avLst/>
              <a:gdLst/>
              <a:ahLst/>
              <a:cxnLst/>
              <a:rect l="l" t="t" r="r" b="b"/>
              <a:pathLst>
                <a:path w="637" h="698" extrusionOk="0">
                  <a:moveTo>
                    <a:pt x="378" y="1"/>
                  </a:moveTo>
                  <a:cubicBezTo>
                    <a:pt x="0" y="140"/>
                    <a:pt x="139" y="438"/>
                    <a:pt x="139" y="697"/>
                  </a:cubicBezTo>
                  <a:cubicBezTo>
                    <a:pt x="637" y="657"/>
                    <a:pt x="497" y="279"/>
                    <a:pt x="5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
            <p:cNvSpPr/>
            <p:nvPr/>
          </p:nvSpPr>
          <p:spPr>
            <a:xfrm>
              <a:off x="2483900" y="1209875"/>
              <a:ext cx="25375" cy="14450"/>
            </a:xfrm>
            <a:custGeom>
              <a:avLst/>
              <a:gdLst/>
              <a:ahLst/>
              <a:cxnLst/>
              <a:rect l="l" t="t" r="r" b="b"/>
              <a:pathLst>
                <a:path w="1015" h="578" extrusionOk="0">
                  <a:moveTo>
                    <a:pt x="657" y="0"/>
                  </a:moveTo>
                  <a:cubicBezTo>
                    <a:pt x="378" y="60"/>
                    <a:pt x="119" y="120"/>
                    <a:pt x="0" y="418"/>
                  </a:cubicBezTo>
                  <a:lnTo>
                    <a:pt x="0" y="498"/>
                  </a:lnTo>
                  <a:lnTo>
                    <a:pt x="0" y="577"/>
                  </a:lnTo>
                  <a:lnTo>
                    <a:pt x="338" y="557"/>
                  </a:lnTo>
                  <a:cubicBezTo>
                    <a:pt x="438" y="438"/>
                    <a:pt x="577" y="398"/>
                    <a:pt x="716" y="398"/>
                  </a:cubicBezTo>
                  <a:cubicBezTo>
                    <a:pt x="1015" y="398"/>
                    <a:pt x="915" y="199"/>
                    <a:pt x="875" y="40"/>
                  </a:cubicBezTo>
                  <a:cubicBezTo>
                    <a:pt x="796" y="20"/>
                    <a:pt x="716" y="0"/>
                    <a:pt x="6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
            <p:cNvSpPr/>
            <p:nvPr/>
          </p:nvSpPr>
          <p:spPr>
            <a:xfrm>
              <a:off x="2503775" y="1367850"/>
              <a:ext cx="33850" cy="11625"/>
            </a:xfrm>
            <a:custGeom>
              <a:avLst/>
              <a:gdLst/>
              <a:ahLst/>
              <a:cxnLst/>
              <a:rect l="l" t="t" r="r" b="b"/>
              <a:pathLst>
                <a:path w="1354" h="465" extrusionOk="0">
                  <a:moveTo>
                    <a:pt x="590" y="0"/>
                  </a:moveTo>
                  <a:cubicBezTo>
                    <a:pt x="383" y="0"/>
                    <a:pt x="188" y="34"/>
                    <a:pt x="1" y="147"/>
                  </a:cubicBezTo>
                  <a:cubicBezTo>
                    <a:pt x="87" y="173"/>
                    <a:pt x="178" y="175"/>
                    <a:pt x="268" y="175"/>
                  </a:cubicBezTo>
                  <a:cubicBezTo>
                    <a:pt x="286" y="175"/>
                    <a:pt x="305" y="175"/>
                    <a:pt x="323" y="175"/>
                  </a:cubicBezTo>
                  <a:cubicBezTo>
                    <a:pt x="485" y="175"/>
                    <a:pt x="645" y="182"/>
                    <a:pt x="777" y="326"/>
                  </a:cubicBezTo>
                  <a:cubicBezTo>
                    <a:pt x="777" y="345"/>
                    <a:pt x="797" y="385"/>
                    <a:pt x="816" y="425"/>
                  </a:cubicBezTo>
                  <a:cubicBezTo>
                    <a:pt x="896" y="445"/>
                    <a:pt x="976" y="465"/>
                    <a:pt x="1035" y="465"/>
                  </a:cubicBezTo>
                  <a:cubicBezTo>
                    <a:pt x="1214" y="445"/>
                    <a:pt x="1354" y="385"/>
                    <a:pt x="1314" y="186"/>
                  </a:cubicBezTo>
                  <a:cubicBezTo>
                    <a:pt x="1175" y="186"/>
                    <a:pt x="1055" y="147"/>
                    <a:pt x="976" y="27"/>
                  </a:cubicBezTo>
                  <a:cubicBezTo>
                    <a:pt x="842" y="12"/>
                    <a:pt x="714" y="0"/>
                    <a:pt x="5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
            <p:cNvSpPr/>
            <p:nvPr/>
          </p:nvSpPr>
          <p:spPr>
            <a:xfrm>
              <a:off x="2469975" y="1298675"/>
              <a:ext cx="22400" cy="7475"/>
            </a:xfrm>
            <a:custGeom>
              <a:avLst/>
              <a:gdLst/>
              <a:ahLst/>
              <a:cxnLst/>
              <a:rect l="l" t="t" r="r" b="b"/>
              <a:pathLst>
                <a:path w="896" h="299" extrusionOk="0">
                  <a:moveTo>
                    <a:pt x="471" y="1"/>
                  </a:moveTo>
                  <a:cubicBezTo>
                    <a:pt x="314" y="1"/>
                    <a:pt x="160" y="62"/>
                    <a:pt x="0" y="168"/>
                  </a:cubicBezTo>
                  <a:cubicBezTo>
                    <a:pt x="151" y="266"/>
                    <a:pt x="320" y="298"/>
                    <a:pt x="488" y="298"/>
                  </a:cubicBezTo>
                  <a:cubicBezTo>
                    <a:pt x="628" y="298"/>
                    <a:pt x="768" y="275"/>
                    <a:pt x="895" y="248"/>
                  </a:cubicBezTo>
                  <a:lnTo>
                    <a:pt x="895" y="148"/>
                  </a:lnTo>
                  <a:cubicBezTo>
                    <a:pt x="747" y="47"/>
                    <a:pt x="608" y="1"/>
                    <a:pt x="47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
            <p:cNvSpPr/>
            <p:nvPr/>
          </p:nvSpPr>
          <p:spPr>
            <a:xfrm>
              <a:off x="2314300" y="1259375"/>
              <a:ext cx="22400" cy="12200"/>
            </a:xfrm>
            <a:custGeom>
              <a:avLst/>
              <a:gdLst/>
              <a:ahLst/>
              <a:cxnLst/>
              <a:rect l="l" t="t" r="r" b="b"/>
              <a:pathLst>
                <a:path w="896" h="488" extrusionOk="0">
                  <a:moveTo>
                    <a:pt x="648" y="1"/>
                  </a:moveTo>
                  <a:cubicBezTo>
                    <a:pt x="609" y="1"/>
                    <a:pt x="578" y="10"/>
                    <a:pt x="538" y="10"/>
                  </a:cubicBezTo>
                  <a:cubicBezTo>
                    <a:pt x="418" y="209"/>
                    <a:pt x="1" y="109"/>
                    <a:pt x="21" y="487"/>
                  </a:cubicBezTo>
                  <a:cubicBezTo>
                    <a:pt x="319" y="427"/>
                    <a:pt x="597" y="388"/>
                    <a:pt x="896" y="328"/>
                  </a:cubicBezTo>
                  <a:cubicBezTo>
                    <a:pt x="816" y="228"/>
                    <a:pt x="777" y="109"/>
                    <a:pt x="717" y="10"/>
                  </a:cubicBezTo>
                  <a:cubicBezTo>
                    <a:pt x="690" y="3"/>
                    <a:pt x="668" y="1"/>
                    <a:pt x="64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
            <p:cNvSpPr/>
            <p:nvPr/>
          </p:nvSpPr>
          <p:spPr>
            <a:xfrm>
              <a:off x="2531625" y="1298750"/>
              <a:ext cx="14450" cy="8625"/>
            </a:xfrm>
            <a:custGeom>
              <a:avLst/>
              <a:gdLst/>
              <a:ahLst/>
              <a:cxnLst/>
              <a:rect l="l" t="t" r="r" b="b"/>
              <a:pathLst>
                <a:path w="578" h="345" extrusionOk="0">
                  <a:moveTo>
                    <a:pt x="203" y="1"/>
                  </a:moveTo>
                  <a:cubicBezTo>
                    <a:pt x="136" y="1"/>
                    <a:pt x="66" y="6"/>
                    <a:pt x="1" y="6"/>
                  </a:cubicBezTo>
                  <a:cubicBezTo>
                    <a:pt x="1" y="126"/>
                    <a:pt x="41" y="225"/>
                    <a:pt x="41" y="344"/>
                  </a:cubicBezTo>
                  <a:cubicBezTo>
                    <a:pt x="74" y="336"/>
                    <a:pt x="109" y="334"/>
                    <a:pt x="146" y="334"/>
                  </a:cubicBezTo>
                  <a:cubicBezTo>
                    <a:pt x="191" y="334"/>
                    <a:pt x="239" y="337"/>
                    <a:pt x="286" y="337"/>
                  </a:cubicBezTo>
                  <a:cubicBezTo>
                    <a:pt x="388" y="337"/>
                    <a:pt x="492" y="322"/>
                    <a:pt x="578" y="225"/>
                  </a:cubicBezTo>
                  <a:cubicBezTo>
                    <a:pt x="508" y="30"/>
                    <a:pt x="360" y="1"/>
                    <a:pt x="20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
            <p:cNvSpPr/>
            <p:nvPr/>
          </p:nvSpPr>
          <p:spPr>
            <a:xfrm>
              <a:off x="2426200" y="1228275"/>
              <a:ext cx="31850" cy="5450"/>
            </a:xfrm>
            <a:custGeom>
              <a:avLst/>
              <a:gdLst/>
              <a:ahLst/>
              <a:cxnLst/>
              <a:rect l="l" t="t" r="r" b="b"/>
              <a:pathLst>
                <a:path w="1274" h="218" extrusionOk="0">
                  <a:moveTo>
                    <a:pt x="398" y="0"/>
                  </a:moveTo>
                  <a:cubicBezTo>
                    <a:pt x="319" y="0"/>
                    <a:pt x="239" y="26"/>
                    <a:pt x="160" y="26"/>
                  </a:cubicBezTo>
                  <a:cubicBezTo>
                    <a:pt x="140" y="26"/>
                    <a:pt x="120" y="24"/>
                    <a:pt x="100" y="20"/>
                  </a:cubicBezTo>
                  <a:cubicBezTo>
                    <a:pt x="80" y="60"/>
                    <a:pt x="20" y="80"/>
                    <a:pt x="1" y="100"/>
                  </a:cubicBezTo>
                  <a:cubicBezTo>
                    <a:pt x="20" y="120"/>
                    <a:pt x="40" y="179"/>
                    <a:pt x="80" y="199"/>
                  </a:cubicBezTo>
                  <a:cubicBezTo>
                    <a:pt x="133" y="191"/>
                    <a:pt x="186" y="188"/>
                    <a:pt x="240" y="188"/>
                  </a:cubicBezTo>
                  <a:cubicBezTo>
                    <a:pt x="407" y="188"/>
                    <a:pt x="577" y="218"/>
                    <a:pt x="745" y="218"/>
                  </a:cubicBezTo>
                  <a:cubicBezTo>
                    <a:pt x="925" y="218"/>
                    <a:pt x="1104" y="183"/>
                    <a:pt x="1274" y="40"/>
                  </a:cubicBezTo>
                  <a:cubicBezTo>
                    <a:pt x="975" y="40"/>
                    <a:pt x="697" y="0"/>
                    <a:pt x="3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
            <p:cNvSpPr/>
            <p:nvPr/>
          </p:nvSpPr>
          <p:spPr>
            <a:xfrm>
              <a:off x="2362550" y="1286650"/>
              <a:ext cx="21900" cy="7800"/>
            </a:xfrm>
            <a:custGeom>
              <a:avLst/>
              <a:gdLst/>
              <a:ahLst/>
              <a:cxnLst/>
              <a:rect l="l" t="t" r="r" b="b"/>
              <a:pathLst>
                <a:path w="876" h="312" extrusionOk="0">
                  <a:moveTo>
                    <a:pt x="338" y="1"/>
                  </a:moveTo>
                  <a:cubicBezTo>
                    <a:pt x="206" y="1"/>
                    <a:pt x="86" y="70"/>
                    <a:pt x="0" y="311"/>
                  </a:cubicBezTo>
                  <a:cubicBezTo>
                    <a:pt x="61" y="289"/>
                    <a:pt x="126" y="283"/>
                    <a:pt x="193" y="283"/>
                  </a:cubicBezTo>
                  <a:cubicBezTo>
                    <a:pt x="291" y="283"/>
                    <a:pt x="393" y="297"/>
                    <a:pt x="492" y="297"/>
                  </a:cubicBezTo>
                  <a:cubicBezTo>
                    <a:pt x="632" y="297"/>
                    <a:pt x="766" y="269"/>
                    <a:pt x="876" y="132"/>
                  </a:cubicBezTo>
                  <a:cubicBezTo>
                    <a:pt x="706" y="121"/>
                    <a:pt x="511" y="1"/>
                    <a:pt x="3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
            <p:cNvSpPr/>
            <p:nvPr/>
          </p:nvSpPr>
          <p:spPr>
            <a:xfrm>
              <a:off x="2470475" y="1288950"/>
              <a:ext cx="30850" cy="5175"/>
            </a:xfrm>
            <a:custGeom>
              <a:avLst/>
              <a:gdLst/>
              <a:ahLst/>
              <a:cxnLst/>
              <a:rect l="l" t="t" r="r" b="b"/>
              <a:pathLst>
                <a:path w="1234" h="207" extrusionOk="0">
                  <a:moveTo>
                    <a:pt x="716" y="20"/>
                  </a:moveTo>
                  <a:cubicBezTo>
                    <a:pt x="497" y="100"/>
                    <a:pt x="219" y="0"/>
                    <a:pt x="0" y="199"/>
                  </a:cubicBezTo>
                  <a:cubicBezTo>
                    <a:pt x="62" y="190"/>
                    <a:pt x="124" y="187"/>
                    <a:pt x="187" y="187"/>
                  </a:cubicBezTo>
                  <a:cubicBezTo>
                    <a:pt x="343" y="187"/>
                    <a:pt x="500" y="207"/>
                    <a:pt x="654" y="207"/>
                  </a:cubicBezTo>
                  <a:cubicBezTo>
                    <a:pt x="855" y="207"/>
                    <a:pt x="1051" y="174"/>
                    <a:pt x="1233" y="2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
            <p:cNvSpPr/>
            <p:nvPr/>
          </p:nvSpPr>
          <p:spPr>
            <a:xfrm>
              <a:off x="2696750" y="1315800"/>
              <a:ext cx="16925" cy="8475"/>
            </a:xfrm>
            <a:custGeom>
              <a:avLst/>
              <a:gdLst/>
              <a:ahLst/>
              <a:cxnLst/>
              <a:rect l="l" t="t" r="r" b="b"/>
              <a:pathLst>
                <a:path w="677" h="339" extrusionOk="0">
                  <a:moveTo>
                    <a:pt x="0" y="1"/>
                  </a:moveTo>
                  <a:cubicBezTo>
                    <a:pt x="20" y="120"/>
                    <a:pt x="20" y="239"/>
                    <a:pt x="20" y="339"/>
                  </a:cubicBezTo>
                  <a:lnTo>
                    <a:pt x="677" y="339"/>
                  </a:lnTo>
                  <a:cubicBezTo>
                    <a:pt x="557" y="239"/>
                    <a:pt x="458" y="120"/>
                    <a:pt x="3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
            <p:cNvSpPr/>
            <p:nvPr/>
          </p:nvSpPr>
          <p:spPr>
            <a:xfrm>
              <a:off x="2318275" y="1385100"/>
              <a:ext cx="26900" cy="4400"/>
            </a:xfrm>
            <a:custGeom>
              <a:avLst/>
              <a:gdLst/>
              <a:ahLst/>
              <a:cxnLst/>
              <a:rect l="l" t="t" r="r" b="b"/>
              <a:pathLst>
                <a:path w="1076" h="176" extrusionOk="0">
                  <a:moveTo>
                    <a:pt x="631" y="1"/>
                  </a:moveTo>
                  <a:cubicBezTo>
                    <a:pt x="415" y="1"/>
                    <a:pt x="201" y="35"/>
                    <a:pt x="1" y="153"/>
                  </a:cubicBezTo>
                  <a:cubicBezTo>
                    <a:pt x="26" y="151"/>
                    <a:pt x="52" y="151"/>
                    <a:pt x="78" y="151"/>
                  </a:cubicBezTo>
                  <a:cubicBezTo>
                    <a:pt x="241" y="151"/>
                    <a:pt x="411" y="175"/>
                    <a:pt x="577" y="175"/>
                  </a:cubicBezTo>
                  <a:cubicBezTo>
                    <a:pt x="752" y="175"/>
                    <a:pt x="923" y="148"/>
                    <a:pt x="1075" y="33"/>
                  </a:cubicBezTo>
                  <a:cubicBezTo>
                    <a:pt x="929" y="17"/>
                    <a:pt x="779" y="1"/>
                    <a:pt x="6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
            <p:cNvSpPr/>
            <p:nvPr/>
          </p:nvSpPr>
          <p:spPr>
            <a:xfrm>
              <a:off x="2404325" y="1229275"/>
              <a:ext cx="23900" cy="10450"/>
            </a:xfrm>
            <a:custGeom>
              <a:avLst/>
              <a:gdLst/>
              <a:ahLst/>
              <a:cxnLst/>
              <a:rect l="l" t="t" r="r" b="b"/>
              <a:pathLst>
                <a:path w="956" h="418" extrusionOk="0">
                  <a:moveTo>
                    <a:pt x="299" y="0"/>
                  </a:moveTo>
                  <a:cubicBezTo>
                    <a:pt x="219" y="20"/>
                    <a:pt x="159" y="40"/>
                    <a:pt x="80" y="100"/>
                  </a:cubicBezTo>
                  <a:cubicBezTo>
                    <a:pt x="60" y="120"/>
                    <a:pt x="20" y="159"/>
                    <a:pt x="0" y="199"/>
                  </a:cubicBezTo>
                  <a:cubicBezTo>
                    <a:pt x="20" y="239"/>
                    <a:pt x="20" y="259"/>
                    <a:pt x="60" y="318"/>
                  </a:cubicBezTo>
                  <a:lnTo>
                    <a:pt x="100" y="358"/>
                  </a:lnTo>
                  <a:cubicBezTo>
                    <a:pt x="378" y="299"/>
                    <a:pt x="697" y="418"/>
                    <a:pt x="955" y="159"/>
                  </a:cubicBezTo>
                  <a:lnTo>
                    <a:pt x="895" y="100"/>
                  </a:lnTo>
                  <a:cubicBezTo>
                    <a:pt x="697" y="60"/>
                    <a:pt x="498" y="0"/>
                    <a:pt x="2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
            <p:cNvSpPr/>
            <p:nvPr/>
          </p:nvSpPr>
          <p:spPr>
            <a:xfrm>
              <a:off x="2566450" y="1332700"/>
              <a:ext cx="16425" cy="6500"/>
            </a:xfrm>
            <a:custGeom>
              <a:avLst/>
              <a:gdLst/>
              <a:ahLst/>
              <a:cxnLst/>
              <a:rect l="l" t="t" r="r" b="b"/>
              <a:pathLst>
                <a:path w="657" h="260" extrusionOk="0">
                  <a:moveTo>
                    <a:pt x="0" y="1"/>
                  </a:moveTo>
                  <a:cubicBezTo>
                    <a:pt x="0" y="80"/>
                    <a:pt x="20" y="160"/>
                    <a:pt x="20" y="240"/>
                  </a:cubicBezTo>
                  <a:cubicBezTo>
                    <a:pt x="239" y="140"/>
                    <a:pt x="498" y="260"/>
                    <a:pt x="65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
            <p:cNvSpPr/>
            <p:nvPr/>
          </p:nvSpPr>
          <p:spPr>
            <a:xfrm>
              <a:off x="2735525" y="1309825"/>
              <a:ext cx="19425" cy="5400"/>
            </a:xfrm>
            <a:custGeom>
              <a:avLst/>
              <a:gdLst/>
              <a:ahLst/>
              <a:cxnLst/>
              <a:rect l="l" t="t" r="r" b="b"/>
              <a:pathLst>
                <a:path w="777" h="216" extrusionOk="0">
                  <a:moveTo>
                    <a:pt x="717" y="1"/>
                  </a:moveTo>
                  <a:cubicBezTo>
                    <a:pt x="478" y="1"/>
                    <a:pt x="259" y="21"/>
                    <a:pt x="1" y="21"/>
                  </a:cubicBezTo>
                  <a:cubicBezTo>
                    <a:pt x="97" y="182"/>
                    <a:pt x="223" y="215"/>
                    <a:pt x="355" y="215"/>
                  </a:cubicBezTo>
                  <a:cubicBezTo>
                    <a:pt x="451" y="215"/>
                    <a:pt x="550" y="198"/>
                    <a:pt x="645" y="198"/>
                  </a:cubicBezTo>
                  <a:cubicBezTo>
                    <a:pt x="662" y="198"/>
                    <a:pt x="680" y="198"/>
                    <a:pt x="697" y="200"/>
                  </a:cubicBezTo>
                  <a:cubicBezTo>
                    <a:pt x="777" y="160"/>
                    <a:pt x="777" y="100"/>
                    <a:pt x="7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
            <p:cNvSpPr/>
            <p:nvPr/>
          </p:nvSpPr>
          <p:spPr>
            <a:xfrm>
              <a:off x="2418750" y="1342375"/>
              <a:ext cx="17425" cy="3800"/>
            </a:xfrm>
            <a:custGeom>
              <a:avLst/>
              <a:gdLst/>
              <a:ahLst/>
              <a:cxnLst/>
              <a:rect l="l" t="t" r="r" b="b"/>
              <a:pathLst>
                <a:path w="697" h="152" extrusionOk="0">
                  <a:moveTo>
                    <a:pt x="391" y="1"/>
                  </a:moveTo>
                  <a:cubicBezTo>
                    <a:pt x="257" y="1"/>
                    <a:pt x="125" y="20"/>
                    <a:pt x="0" y="111"/>
                  </a:cubicBezTo>
                  <a:cubicBezTo>
                    <a:pt x="100" y="129"/>
                    <a:pt x="212" y="152"/>
                    <a:pt x="324" y="152"/>
                  </a:cubicBezTo>
                  <a:cubicBezTo>
                    <a:pt x="456" y="152"/>
                    <a:pt x="588" y="120"/>
                    <a:pt x="696" y="12"/>
                  </a:cubicBezTo>
                  <a:cubicBezTo>
                    <a:pt x="594" y="12"/>
                    <a:pt x="492" y="1"/>
                    <a:pt x="39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
            <p:cNvSpPr/>
            <p:nvPr/>
          </p:nvSpPr>
          <p:spPr>
            <a:xfrm>
              <a:off x="2754925" y="1250150"/>
              <a:ext cx="11975" cy="8975"/>
            </a:xfrm>
            <a:custGeom>
              <a:avLst/>
              <a:gdLst/>
              <a:ahLst/>
              <a:cxnLst/>
              <a:rect l="l" t="t" r="r" b="b"/>
              <a:pathLst>
                <a:path w="479" h="359" extrusionOk="0">
                  <a:moveTo>
                    <a:pt x="279" y="1"/>
                  </a:moveTo>
                  <a:cubicBezTo>
                    <a:pt x="219" y="1"/>
                    <a:pt x="180" y="1"/>
                    <a:pt x="120" y="60"/>
                  </a:cubicBezTo>
                  <a:cubicBezTo>
                    <a:pt x="1" y="180"/>
                    <a:pt x="1" y="279"/>
                    <a:pt x="160" y="359"/>
                  </a:cubicBezTo>
                  <a:cubicBezTo>
                    <a:pt x="200" y="359"/>
                    <a:pt x="219" y="319"/>
                    <a:pt x="279" y="319"/>
                  </a:cubicBezTo>
                  <a:cubicBezTo>
                    <a:pt x="359" y="220"/>
                    <a:pt x="478" y="100"/>
                    <a:pt x="2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
            <p:cNvSpPr/>
            <p:nvPr/>
          </p:nvSpPr>
          <p:spPr>
            <a:xfrm>
              <a:off x="2492350" y="1298525"/>
              <a:ext cx="13450" cy="3375"/>
            </a:xfrm>
            <a:custGeom>
              <a:avLst/>
              <a:gdLst/>
              <a:ahLst/>
              <a:cxnLst/>
              <a:rect l="l" t="t" r="r" b="b"/>
              <a:pathLst>
                <a:path w="538" h="135" extrusionOk="0">
                  <a:moveTo>
                    <a:pt x="269" y="0"/>
                  </a:moveTo>
                  <a:cubicBezTo>
                    <a:pt x="179" y="0"/>
                    <a:pt x="90" y="45"/>
                    <a:pt x="0" y="135"/>
                  </a:cubicBezTo>
                  <a:lnTo>
                    <a:pt x="537" y="135"/>
                  </a:lnTo>
                  <a:cubicBezTo>
                    <a:pt x="448" y="45"/>
                    <a:pt x="358" y="0"/>
                    <a:pt x="26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
            <p:cNvSpPr/>
            <p:nvPr/>
          </p:nvSpPr>
          <p:spPr>
            <a:xfrm>
              <a:off x="2415750" y="1346150"/>
              <a:ext cx="7500" cy="8025"/>
            </a:xfrm>
            <a:custGeom>
              <a:avLst/>
              <a:gdLst/>
              <a:ahLst/>
              <a:cxnLst/>
              <a:rect l="l" t="t" r="r" b="b"/>
              <a:pathLst>
                <a:path w="300" h="321" extrusionOk="0">
                  <a:moveTo>
                    <a:pt x="140" y="0"/>
                  </a:moveTo>
                  <a:cubicBezTo>
                    <a:pt x="61" y="0"/>
                    <a:pt x="21" y="0"/>
                    <a:pt x="1" y="20"/>
                  </a:cubicBezTo>
                  <a:cubicBezTo>
                    <a:pt x="1" y="204"/>
                    <a:pt x="52" y="320"/>
                    <a:pt x="250" y="320"/>
                  </a:cubicBezTo>
                  <a:cubicBezTo>
                    <a:pt x="266" y="320"/>
                    <a:pt x="282" y="320"/>
                    <a:pt x="299" y="318"/>
                  </a:cubicBezTo>
                  <a:cubicBezTo>
                    <a:pt x="240" y="199"/>
                    <a:pt x="200" y="99"/>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
            <p:cNvSpPr/>
            <p:nvPr/>
          </p:nvSpPr>
          <p:spPr>
            <a:xfrm>
              <a:off x="2284475" y="1274325"/>
              <a:ext cx="12950" cy="6850"/>
            </a:xfrm>
            <a:custGeom>
              <a:avLst/>
              <a:gdLst/>
              <a:ahLst/>
              <a:cxnLst/>
              <a:rect l="l" t="t" r="r" b="b"/>
              <a:pathLst>
                <a:path w="518" h="274" extrusionOk="0">
                  <a:moveTo>
                    <a:pt x="166" y="1"/>
                  </a:moveTo>
                  <a:cubicBezTo>
                    <a:pt x="116" y="1"/>
                    <a:pt x="68" y="31"/>
                    <a:pt x="20" y="108"/>
                  </a:cubicBezTo>
                  <a:cubicBezTo>
                    <a:pt x="20" y="148"/>
                    <a:pt x="0" y="207"/>
                    <a:pt x="0" y="247"/>
                  </a:cubicBezTo>
                  <a:cubicBezTo>
                    <a:pt x="64" y="261"/>
                    <a:pt x="131" y="273"/>
                    <a:pt x="197" y="273"/>
                  </a:cubicBezTo>
                  <a:cubicBezTo>
                    <a:pt x="314" y="273"/>
                    <a:pt x="428" y="236"/>
                    <a:pt x="517" y="108"/>
                  </a:cubicBezTo>
                  <a:cubicBezTo>
                    <a:pt x="478" y="108"/>
                    <a:pt x="398" y="88"/>
                    <a:pt x="338" y="88"/>
                  </a:cubicBezTo>
                  <a:cubicBezTo>
                    <a:pt x="276" y="36"/>
                    <a:pt x="220" y="1"/>
                    <a:pt x="16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
            <p:cNvSpPr/>
            <p:nvPr/>
          </p:nvSpPr>
          <p:spPr>
            <a:xfrm>
              <a:off x="2267050" y="1281475"/>
              <a:ext cx="12975" cy="3525"/>
            </a:xfrm>
            <a:custGeom>
              <a:avLst/>
              <a:gdLst/>
              <a:ahLst/>
              <a:cxnLst/>
              <a:rect l="l" t="t" r="r" b="b"/>
              <a:pathLst>
                <a:path w="519" h="141" extrusionOk="0">
                  <a:moveTo>
                    <a:pt x="518" y="1"/>
                  </a:moveTo>
                  <a:cubicBezTo>
                    <a:pt x="339" y="1"/>
                    <a:pt x="180" y="21"/>
                    <a:pt x="1" y="21"/>
                  </a:cubicBezTo>
                  <a:lnTo>
                    <a:pt x="1" y="140"/>
                  </a:lnTo>
                  <a:cubicBezTo>
                    <a:pt x="37" y="140"/>
                    <a:pt x="73" y="141"/>
                    <a:pt x="110" y="141"/>
                  </a:cubicBezTo>
                  <a:cubicBezTo>
                    <a:pt x="257" y="141"/>
                    <a:pt x="407" y="128"/>
                    <a:pt x="5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
            <p:cNvSpPr/>
            <p:nvPr/>
          </p:nvSpPr>
          <p:spPr>
            <a:xfrm>
              <a:off x="2705200" y="1333075"/>
              <a:ext cx="13950" cy="3650"/>
            </a:xfrm>
            <a:custGeom>
              <a:avLst/>
              <a:gdLst/>
              <a:ahLst/>
              <a:cxnLst/>
              <a:rect l="l" t="t" r="r" b="b"/>
              <a:pathLst>
                <a:path w="558" h="146" extrusionOk="0">
                  <a:moveTo>
                    <a:pt x="286" y="1"/>
                  </a:moveTo>
                  <a:cubicBezTo>
                    <a:pt x="194" y="1"/>
                    <a:pt x="100" y="46"/>
                    <a:pt x="0" y="125"/>
                  </a:cubicBezTo>
                  <a:cubicBezTo>
                    <a:pt x="179" y="125"/>
                    <a:pt x="378" y="145"/>
                    <a:pt x="557" y="145"/>
                  </a:cubicBezTo>
                  <a:cubicBezTo>
                    <a:pt x="468" y="46"/>
                    <a:pt x="378" y="1"/>
                    <a:pt x="28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
            <p:cNvSpPr/>
            <p:nvPr/>
          </p:nvSpPr>
          <p:spPr>
            <a:xfrm>
              <a:off x="2722100" y="1333150"/>
              <a:ext cx="14450" cy="7050"/>
            </a:xfrm>
            <a:custGeom>
              <a:avLst/>
              <a:gdLst/>
              <a:ahLst/>
              <a:cxnLst/>
              <a:rect l="l" t="t" r="r" b="b"/>
              <a:pathLst>
                <a:path w="578" h="282" extrusionOk="0">
                  <a:moveTo>
                    <a:pt x="379" y="1"/>
                  </a:moveTo>
                  <a:cubicBezTo>
                    <a:pt x="248" y="1"/>
                    <a:pt x="120" y="36"/>
                    <a:pt x="1" y="142"/>
                  </a:cubicBezTo>
                  <a:lnTo>
                    <a:pt x="41" y="182"/>
                  </a:lnTo>
                  <a:cubicBezTo>
                    <a:pt x="130" y="242"/>
                    <a:pt x="220" y="281"/>
                    <a:pt x="304" y="281"/>
                  </a:cubicBezTo>
                  <a:cubicBezTo>
                    <a:pt x="389" y="281"/>
                    <a:pt x="468" y="242"/>
                    <a:pt x="538" y="142"/>
                  </a:cubicBezTo>
                  <a:cubicBezTo>
                    <a:pt x="538" y="82"/>
                    <a:pt x="578" y="62"/>
                    <a:pt x="578" y="23"/>
                  </a:cubicBezTo>
                  <a:cubicBezTo>
                    <a:pt x="511" y="9"/>
                    <a:pt x="445" y="1"/>
                    <a:pt x="3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
            <p:cNvSpPr/>
            <p:nvPr/>
          </p:nvSpPr>
          <p:spPr>
            <a:xfrm>
              <a:off x="2690275" y="1241925"/>
              <a:ext cx="7000" cy="6375"/>
            </a:xfrm>
            <a:custGeom>
              <a:avLst/>
              <a:gdLst/>
              <a:ahLst/>
              <a:cxnLst/>
              <a:rect l="l" t="t" r="r" b="b"/>
              <a:pathLst>
                <a:path w="280" h="255" extrusionOk="0">
                  <a:moveTo>
                    <a:pt x="140" y="0"/>
                  </a:moveTo>
                  <a:cubicBezTo>
                    <a:pt x="79" y="0"/>
                    <a:pt x="23" y="20"/>
                    <a:pt x="1" y="111"/>
                  </a:cubicBezTo>
                  <a:cubicBezTo>
                    <a:pt x="1" y="131"/>
                    <a:pt x="40" y="210"/>
                    <a:pt x="80" y="230"/>
                  </a:cubicBezTo>
                  <a:cubicBezTo>
                    <a:pt x="108" y="247"/>
                    <a:pt x="132" y="254"/>
                    <a:pt x="152" y="254"/>
                  </a:cubicBezTo>
                  <a:cubicBezTo>
                    <a:pt x="204" y="254"/>
                    <a:pt x="236" y="208"/>
                    <a:pt x="279" y="151"/>
                  </a:cubicBezTo>
                  <a:lnTo>
                    <a:pt x="279" y="11"/>
                  </a:lnTo>
                  <a:cubicBezTo>
                    <a:pt x="236" y="11"/>
                    <a:pt x="187" y="0"/>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
            <p:cNvSpPr/>
            <p:nvPr/>
          </p:nvSpPr>
          <p:spPr>
            <a:xfrm>
              <a:off x="2541575" y="1277000"/>
              <a:ext cx="6000" cy="5500"/>
            </a:xfrm>
            <a:custGeom>
              <a:avLst/>
              <a:gdLst/>
              <a:ahLst/>
              <a:cxnLst/>
              <a:rect l="l" t="t" r="r" b="b"/>
              <a:pathLst>
                <a:path w="240" h="220" extrusionOk="0">
                  <a:moveTo>
                    <a:pt x="140" y="1"/>
                  </a:moveTo>
                  <a:cubicBezTo>
                    <a:pt x="100" y="1"/>
                    <a:pt x="40" y="41"/>
                    <a:pt x="1" y="80"/>
                  </a:cubicBezTo>
                  <a:cubicBezTo>
                    <a:pt x="1" y="120"/>
                    <a:pt x="21" y="180"/>
                    <a:pt x="60" y="220"/>
                  </a:cubicBezTo>
                  <a:cubicBezTo>
                    <a:pt x="100" y="200"/>
                    <a:pt x="160" y="200"/>
                    <a:pt x="180" y="120"/>
                  </a:cubicBezTo>
                  <a:cubicBezTo>
                    <a:pt x="239" y="80"/>
                    <a:pt x="200" y="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
            <p:cNvSpPr/>
            <p:nvPr/>
          </p:nvSpPr>
          <p:spPr>
            <a:xfrm>
              <a:off x="2556500" y="1359200"/>
              <a:ext cx="14450" cy="4050"/>
            </a:xfrm>
            <a:custGeom>
              <a:avLst/>
              <a:gdLst/>
              <a:ahLst/>
              <a:cxnLst/>
              <a:rect l="l" t="t" r="r" b="b"/>
              <a:pathLst>
                <a:path w="578" h="162" extrusionOk="0">
                  <a:moveTo>
                    <a:pt x="428" y="0"/>
                  </a:moveTo>
                  <a:cubicBezTo>
                    <a:pt x="280" y="0"/>
                    <a:pt x="135" y="45"/>
                    <a:pt x="0" y="134"/>
                  </a:cubicBezTo>
                  <a:cubicBezTo>
                    <a:pt x="75" y="149"/>
                    <a:pt x="149" y="161"/>
                    <a:pt x="222" y="161"/>
                  </a:cubicBezTo>
                  <a:cubicBezTo>
                    <a:pt x="345" y="161"/>
                    <a:pt x="465" y="127"/>
                    <a:pt x="577" y="15"/>
                  </a:cubicBezTo>
                  <a:cubicBezTo>
                    <a:pt x="528" y="5"/>
                    <a:pt x="478" y="0"/>
                    <a:pt x="42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
            <p:cNvSpPr/>
            <p:nvPr/>
          </p:nvSpPr>
          <p:spPr>
            <a:xfrm>
              <a:off x="2523175" y="1284475"/>
              <a:ext cx="12950" cy="5075"/>
            </a:xfrm>
            <a:custGeom>
              <a:avLst/>
              <a:gdLst/>
              <a:ahLst/>
              <a:cxnLst/>
              <a:rect l="l" t="t" r="r" b="b"/>
              <a:pathLst>
                <a:path w="518" h="203" extrusionOk="0">
                  <a:moveTo>
                    <a:pt x="518" y="20"/>
                  </a:moveTo>
                  <a:cubicBezTo>
                    <a:pt x="339" y="40"/>
                    <a:pt x="120" y="0"/>
                    <a:pt x="1" y="199"/>
                  </a:cubicBezTo>
                  <a:cubicBezTo>
                    <a:pt x="54" y="199"/>
                    <a:pt x="107" y="202"/>
                    <a:pt x="158" y="202"/>
                  </a:cubicBezTo>
                  <a:cubicBezTo>
                    <a:pt x="300" y="202"/>
                    <a:pt x="430" y="181"/>
                    <a:pt x="518" y="2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
            <p:cNvSpPr/>
            <p:nvPr/>
          </p:nvSpPr>
          <p:spPr>
            <a:xfrm>
              <a:off x="2531125" y="1332550"/>
              <a:ext cx="9475" cy="9625"/>
            </a:xfrm>
            <a:custGeom>
              <a:avLst/>
              <a:gdLst/>
              <a:ahLst/>
              <a:cxnLst/>
              <a:rect l="l" t="t" r="r" b="b"/>
              <a:pathLst>
                <a:path w="379" h="385" extrusionOk="0">
                  <a:moveTo>
                    <a:pt x="303" y="1"/>
                  </a:moveTo>
                  <a:cubicBezTo>
                    <a:pt x="198" y="1"/>
                    <a:pt x="81" y="39"/>
                    <a:pt x="1" y="166"/>
                  </a:cubicBezTo>
                  <a:cubicBezTo>
                    <a:pt x="1" y="246"/>
                    <a:pt x="21" y="305"/>
                    <a:pt x="21" y="385"/>
                  </a:cubicBezTo>
                  <a:lnTo>
                    <a:pt x="200" y="385"/>
                  </a:lnTo>
                  <a:cubicBezTo>
                    <a:pt x="260" y="266"/>
                    <a:pt x="319" y="146"/>
                    <a:pt x="379" y="7"/>
                  </a:cubicBezTo>
                  <a:cubicBezTo>
                    <a:pt x="355" y="3"/>
                    <a:pt x="330" y="1"/>
                    <a:pt x="30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
            <p:cNvSpPr/>
            <p:nvPr/>
          </p:nvSpPr>
          <p:spPr>
            <a:xfrm>
              <a:off x="2510250" y="1297900"/>
              <a:ext cx="8475" cy="4125"/>
            </a:xfrm>
            <a:custGeom>
              <a:avLst/>
              <a:gdLst/>
              <a:ahLst/>
              <a:cxnLst/>
              <a:rect l="l" t="t" r="r" b="b"/>
              <a:pathLst>
                <a:path w="339" h="165" extrusionOk="0">
                  <a:moveTo>
                    <a:pt x="339" y="0"/>
                  </a:moveTo>
                  <a:cubicBezTo>
                    <a:pt x="219" y="0"/>
                    <a:pt x="100" y="40"/>
                    <a:pt x="0" y="160"/>
                  </a:cubicBezTo>
                  <a:cubicBezTo>
                    <a:pt x="22" y="163"/>
                    <a:pt x="44" y="164"/>
                    <a:pt x="65" y="164"/>
                  </a:cubicBezTo>
                  <a:cubicBezTo>
                    <a:pt x="176" y="164"/>
                    <a:pt x="272" y="118"/>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
            <p:cNvSpPr/>
            <p:nvPr/>
          </p:nvSpPr>
          <p:spPr>
            <a:xfrm>
              <a:off x="2439125" y="1247175"/>
              <a:ext cx="2525" cy="2500"/>
            </a:xfrm>
            <a:custGeom>
              <a:avLst/>
              <a:gdLst/>
              <a:ahLst/>
              <a:cxnLst/>
              <a:rect l="l" t="t" r="r" b="b"/>
              <a:pathLst>
                <a:path w="101" h="100" extrusionOk="0">
                  <a:moveTo>
                    <a:pt x="80" y="0"/>
                  </a:moveTo>
                  <a:cubicBezTo>
                    <a:pt x="41" y="0"/>
                    <a:pt x="21" y="0"/>
                    <a:pt x="1" y="20"/>
                  </a:cubicBezTo>
                  <a:cubicBezTo>
                    <a:pt x="1" y="40"/>
                    <a:pt x="21" y="80"/>
                    <a:pt x="21" y="100"/>
                  </a:cubicBezTo>
                  <a:cubicBezTo>
                    <a:pt x="60" y="80"/>
                    <a:pt x="100" y="80"/>
                    <a:pt x="100" y="80"/>
                  </a:cubicBezTo>
                  <a:cubicBezTo>
                    <a:pt x="100" y="40"/>
                    <a:pt x="80" y="20"/>
                    <a:pt x="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
            <p:cNvSpPr/>
            <p:nvPr/>
          </p:nvSpPr>
          <p:spPr>
            <a:xfrm>
              <a:off x="2493350" y="1307425"/>
              <a:ext cx="7975" cy="4425"/>
            </a:xfrm>
            <a:custGeom>
              <a:avLst/>
              <a:gdLst/>
              <a:ahLst/>
              <a:cxnLst/>
              <a:rect l="l" t="t" r="r" b="b"/>
              <a:pathLst>
                <a:path w="319" h="177" extrusionOk="0">
                  <a:moveTo>
                    <a:pt x="112" y="0"/>
                  </a:moveTo>
                  <a:cubicBezTo>
                    <a:pt x="76" y="0"/>
                    <a:pt x="38" y="6"/>
                    <a:pt x="0" y="17"/>
                  </a:cubicBezTo>
                  <a:cubicBezTo>
                    <a:pt x="40" y="77"/>
                    <a:pt x="119" y="117"/>
                    <a:pt x="179" y="176"/>
                  </a:cubicBezTo>
                  <a:cubicBezTo>
                    <a:pt x="206" y="176"/>
                    <a:pt x="241" y="168"/>
                    <a:pt x="273" y="168"/>
                  </a:cubicBezTo>
                  <a:cubicBezTo>
                    <a:pt x="290" y="168"/>
                    <a:pt x="305" y="170"/>
                    <a:pt x="318" y="176"/>
                  </a:cubicBezTo>
                  <a:cubicBezTo>
                    <a:pt x="289" y="46"/>
                    <a:pt x="208" y="0"/>
                    <a:pt x="11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
            <p:cNvSpPr/>
            <p:nvPr/>
          </p:nvSpPr>
          <p:spPr>
            <a:xfrm>
              <a:off x="2505775" y="1286275"/>
              <a:ext cx="9475" cy="3200"/>
            </a:xfrm>
            <a:custGeom>
              <a:avLst/>
              <a:gdLst/>
              <a:ahLst/>
              <a:cxnLst/>
              <a:rect l="l" t="t" r="r" b="b"/>
              <a:pathLst>
                <a:path w="379" h="128" extrusionOk="0">
                  <a:moveTo>
                    <a:pt x="176" y="0"/>
                  </a:moveTo>
                  <a:cubicBezTo>
                    <a:pt x="116" y="0"/>
                    <a:pt x="58" y="40"/>
                    <a:pt x="0" y="127"/>
                  </a:cubicBezTo>
                  <a:lnTo>
                    <a:pt x="378" y="127"/>
                  </a:lnTo>
                  <a:cubicBezTo>
                    <a:pt x="307" y="45"/>
                    <a:pt x="240" y="0"/>
                    <a:pt x="1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
            <p:cNvSpPr/>
            <p:nvPr/>
          </p:nvSpPr>
          <p:spPr>
            <a:xfrm>
              <a:off x="2752950" y="1307350"/>
              <a:ext cx="7475" cy="7850"/>
            </a:xfrm>
            <a:custGeom>
              <a:avLst/>
              <a:gdLst/>
              <a:ahLst/>
              <a:cxnLst/>
              <a:rect l="l" t="t" r="r" b="b"/>
              <a:pathLst>
                <a:path w="299" h="314" extrusionOk="0">
                  <a:moveTo>
                    <a:pt x="199" y="0"/>
                  </a:moveTo>
                  <a:cubicBezTo>
                    <a:pt x="139" y="0"/>
                    <a:pt x="60" y="20"/>
                    <a:pt x="40" y="100"/>
                  </a:cubicBezTo>
                  <a:cubicBezTo>
                    <a:pt x="0" y="179"/>
                    <a:pt x="0" y="219"/>
                    <a:pt x="0" y="299"/>
                  </a:cubicBezTo>
                  <a:cubicBezTo>
                    <a:pt x="40" y="309"/>
                    <a:pt x="75" y="314"/>
                    <a:pt x="107" y="314"/>
                  </a:cubicBezTo>
                  <a:cubicBezTo>
                    <a:pt x="139" y="314"/>
                    <a:pt x="169" y="309"/>
                    <a:pt x="199" y="299"/>
                  </a:cubicBezTo>
                  <a:cubicBezTo>
                    <a:pt x="298" y="199"/>
                    <a:pt x="298" y="10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
            <p:cNvSpPr/>
            <p:nvPr/>
          </p:nvSpPr>
          <p:spPr>
            <a:xfrm>
              <a:off x="2752950" y="1251650"/>
              <a:ext cx="5975" cy="7475"/>
            </a:xfrm>
            <a:custGeom>
              <a:avLst/>
              <a:gdLst/>
              <a:ahLst/>
              <a:cxnLst/>
              <a:rect l="l" t="t" r="r" b="b"/>
              <a:pathLst>
                <a:path w="239" h="299" extrusionOk="0">
                  <a:moveTo>
                    <a:pt x="199" y="0"/>
                  </a:moveTo>
                  <a:cubicBezTo>
                    <a:pt x="139" y="20"/>
                    <a:pt x="80" y="60"/>
                    <a:pt x="0" y="120"/>
                  </a:cubicBezTo>
                  <a:cubicBezTo>
                    <a:pt x="60" y="219"/>
                    <a:pt x="100" y="299"/>
                    <a:pt x="239" y="299"/>
                  </a:cubicBezTo>
                  <a:cubicBezTo>
                    <a:pt x="239" y="199"/>
                    <a:pt x="199" y="10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
            <p:cNvSpPr/>
            <p:nvPr/>
          </p:nvSpPr>
          <p:spPr>
            <a:xfrm>
              <a:off x="2757925" y="1307150"/>
              <a:ext cx="4500" cy="8175"/>
            </a:xfrm>
            <a:custGeom>
              <a:avLst/>
              <a:gdLst/>
              <a:ahLst/>
              <a:cxnLst/>
              <a:rect l="l" t="t" r="r" b="b"/>
              <a:pathLst>
                <a:path w="180" h="327" extrusionOk="0">
                  <a:moveTo>
                    <a:pt x="118" y="0"/>
                  </a:moveTo>
                  <a:cubicBezTo>
                    <a:pt x="74" y="0"/>
                    <a:pt x="42" y="14"/>
                    <a:pt x="0" y="28"/>
                  </a:cubicBezTo>
                  <a:lnTo>
                    <a:pt x="0" y="327"/>
                  </a:lnTo>
                  <a:lnTo>
                    <a:pt x="179" y="327"/>
                  </a:lnTo>
                  <a:lnTo>
                    <a:pt x="179" y="8"/>
                  </a:lnTo>
                  <a:cubicBezTo>
                    <a:pt x="156" y="3"/>
                    <a:pt x="136" y="0"/>
                    <a:pt x="1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
            <p:cNvSpPr/>
            <p:nvPr/>
          </p:nvSpPr>
          <p:spPr>
            <a:xfrm>
              <a:off x="2766375" y="1305350"/>
              <a:ext cx="8475" cy="5125"/>
            </a:xfrm>
            <a:custGeom>
              <a:avLst/>
              <a:gdLst/>
              <a:ahLst/>
              <a:cxnLst/>
              <a:rect l="l" t="t" r="r" b="b"/>
              <a:pathLst>
                <a:path w="339" h="205" extrusionOk="0">
                  <a:moveTo>
                    <a:pt x="338" y="1"/>
                  </a:moveTo>
                  <a:lnTo>
                    <a:pt x="338" y="1"/>
                  </a:lnTo>
                  <a:cubicBezTo>
                    <a:pt x="239" y="41"/>
                    <a:pt x="120" y="41"/>
                    <a:pt x="0" y="60"/>
                  </a:cubicBezTo>
                  <a:cubicBezTo>
                    <a:pt x="62" y="158"/>
                    <a:pt x="120" y="204"/>
                    <a:pt x="173" y="204"/>
                  </a:cubicBezTo>
                  <a:cubicBezTo>
                    <a:pt x="238" y="204"/>
                    <a:pt x="294" y="133"/>
                    <a:pt x="3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
            <p:cNvSpPr/>
            <p:nvPr/>
          </p:nvSpPr>
          <p:spPr>
            <a:xfrm>
              <a:off x="2761900" y="1342150"/>
              <a:ext cx="5000" cy="5500"/>
            </a:xfrm>
            <a:custGeom>
              <a:avLst/>
              <a:gdLst/>
              <a:ahLst/>
              <a:cxnLst/>
              <a:rect l="l" t="t" r="r" b="b"/>
              <a:pathLst>
                <a:path w="200" h="220" extrusionOk="0">
                  <a:moveTo>
                    <a:pt x="0" y="1"/>
                  </a:moveTo>
                  <a:cubicBezTo>
                    <a:pt x="20" y="100"/>
                    <a:pt x="0" y="180"/>
                    <a:pt x="100" y="220"/>
                  </a:cubicBezTo>
                  <a:cubicBezTo>
                    <a:pt x="139" y="160"/>
                    <a:pt x="159" y="80"/>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
            <p:cNvSpPr/>
            <p:nvPr/>
          </p:nvSpPr>
          <p:spPr>
            <a:xfrm>
              <a:off x="2272025" y="1289825"/>
              <a:ext cx="8500" cy="4275"/>
            </a:xfrm>
            <a:custGeom>
              <a:avLst/>
              <a:gdLst/>
              <a:ahLst/>
              <a:cxnLst/>
              <a:rect l="l" t="t" r="r" b="b"/>
              <a:pathLst>
                <a:path w="340" h="171" extrusionOk="0">
                  <a:moveTo>
                    <a:pt x="272" y="0"/>
                  </a:moveTo>
                  <a:cubicBezTo>
                    <a:pt x="152" y="0"/>
                    <a:pt x="34" y="47"/>
                    <a:pt x="1" y="164"/>
                  </a:cubicBezTo>
                  <a:cubicBezTo>
                    <a:pt x="25" y="168"/>
                    <a:pt x="50" y="171"/>
                    <a:pt x="76" y="171"/>
                  </a:cubicBezTo>
                  <a:cubicBezTo>
                    <a:pt x="180" y="171"/>
                    <a:pt x="291" y="132"/>
                    <a:pt x="339" y="5"/>
                  </a:cubicBezTo>
                  <a:cubicBezTo>
                    <a:pt x="317" y="2"/>
                    <a:pt x="294" y="0"/>
                    <a:pt x="27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
            <p:cNvSpPr/>
            <p:nvPr/>
          </p:nvSpPr>
          <p:spPr>
            <a:xfrm>
              <a:off x="2239700" y="1282825"/>
              <a:ext cx="11975" cy="7650"/>
            </a:xfrm>
            <a:custGeom>
              <a:avLst/>
              <a:gdLst/>
              <a:ahLst/>
              <a:cxnLst/>
              <a:rect l="l" t="t" r="r" b="b"/>
              <a:pathLst>
                <a:path w="479" h="306" extrusionOk="0">
                  <a:moveTo>
                    <a:pt x="221" y="0"/>
                  </a:moveTo>
                  <a:cubicBezTo>
                    <a:pt x="176" y="0"/>
                    <a:pt x="130" y="10"/>
                    <a:pt x="80" y="27"/>
                  </a:cubicBezTo>
                  <a:cubicBezTo>
                    <a:pt x="1" y="86"/>
                    <a:pt x="1" y="166"/>
                    <a:pt x="41" y="225"/>
                  </a:cubicBezTo>
                  <a:lnTo>
                    <a:pt x="41" y="305"/>
                  </a:lnTo>
                  <a:cubicBezTo>
                    <a:pt x="180" y="285"/>
                    <a:pt x="279" y="285"/>
                    <a:pt x="399" y="265"/>
                  </a:cubicBezTo>
                  <a:cubicBezTo>
                    <a:pt x="478" y="206"/>
                    <a:pt x="478" y="146"/>
                    <a:pt x="419" y="66"/>
                  </a:cubicBezTo>
                  <a:cubicBezTo>
                    <a:pt x="349" y="20"/>
                    <a:pt x="286" y="0"/>
                    <a:pt x="2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
            <p:cNvSpPr/>
            <p:nvPr/>
          </p:nvSpPr>
          <p:spPr>
            <a:xfrm>
              <a:off x="2249650" y="1283275"/>
              <a:ext cx="8475" cy="6200"/>
            </a:xfrm>
            <a:custGeom>
              <a:avLst/>
              <a:gdLst/>
              <a:ahLst/>
              <a:cxnLst/>
              <a:rect l="l" t="t" r="r" b="b"/>
              <a:pathLst>
                <a:path w="339" h="248" extrusionOk="0">
                  <a:moveTo>
                    <a:pt x="181" y="1"/>
                  </a:moveTo>
                  <a:cubicBezTo>
                    <a:pt x="126" y="1"/>
                    <a:pt x="73" y="25"/>
                    <a:pt x="21" y="88"/>
                  </a:cubicBezTo>
                  <a:cubicBezTo>
                    <a:pt x="21" y="148"/>
                    <a:pt x="1" y="188"/>
                    <a:pt x="1" y="247"/>
                  </a:cubicBezTo>
                  <a:cubicBezTo>
                    <a:pt x="120" y="247"/>
                    <a:pt x="239" y="247"/>
                    <a:pt x="339" y="128"/>
                  </a:cubicBezTo>
                  <a:lnTo>
                    <a:pt x="339" y="48"/>
                  </a:lnTo>
                  <a:cubicBezTo>
                    <a:pt x="283" y="20"/>
                    <a:pt x="231" y="1"/>
                    <a:pt x="18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
            <p:cNvSpPr/>
            <p:nvPr/>
          </p:nvSpPr>
          <p:spPr>
            <a:xfrm>
              <a:off x="2172075" y="1357575"/>
              <a:ext cx="5000" cy="7000"/>
            </a:xfrm>
            <a:custGeom>
              <a:avLst/>
              <a:gdLst/>
              <a:ahLst/>
              <a:cxnLst/>
              <a:rect l="l" t="t" r="r" b="b"/>
              <a:pathLst>
                <a:path w="200" h="280" extrusionOk="0">
                  <a:moveTo>
                    <a:pt x="100" y="1"/>
                  </a:moveTo>
                  <a:cubicBezTo>
                    <a:pt x="0" y="100"/>
                    <a:pt x="0" y="180"/>
                    <a:pt x="100" y="279"/>
                  </a:cubicBezTo>
                  <a:lnTo>
                    <a:pt x="160" y="199"/>
                  </a:lnTo>
                  <a:cubicBezTo>
                    <a:pt x="199" y="160"/>
                    <a:pt x="199" y="140"/>
                    <a:pt x="160" y="80"/>
                  </a:cubicBezTo>
                  <a:lnTo>
                    <a:pt x="10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
            <p:cNvSpPr/>
            <p:nvPr/>
          </p:nvSpPr>
          <p:spPr>
            <a:xfrm>
              <a:off x="2420725" y="1542950"/>
              <a:ext cx="170125" cy="71850"/>
            </a:xfrm>
            <a:custGeom>
              <a:avLst/>
              <a:gdLst/>
              <a:ahLst/>
              <a:cxnLst/>
              <a:rect l="l" t="t" r="r" b="b"/>
              <a:pathLst>
                <a:path w="6805" h="2874" extrusionOk="0">
                  <a:moveTo>
                    <a:pt x="5573" y="858"/>
                  </a:moveTo>
                  <a:cubicBezTo>
                    <a:pt x="5433" y="928"/>
                    <a:pt x="5289" y="1005"/>
                    <a:pt x="5133" y="1080"/>
                  </a:cubicBezTo>
                  <a:cubicBezTo>
                    <a:pt x="5286" y="1000"/>
                    <a:pt x="5431" y="926"/>
                    <a:pt x="5573" y="858"/>
                  </a:cubicBezTo>
                  <a:close/>
                  <a:moveTo>
                    <a:pt x="6471" y="0"/>
                  </a:moveTo>
                  <a:cubicBezTo>
                    <a:pt x="6374" y="0"/>
                    <a:pt x="6271" y="38"/>
                    <a:pt x="6167" y="85"/>
                  </a:cubicBezTo>
                  <a:cubicBezTo>
                    <a:pt x="5571" y="244"/>
                    <a:pt x="4994" y="523"/>
                    <a:pt x="4417" y="781"/>
                  </a:cubicBezTo>
                  <a:cubicBezTo>
                    <a:pt x="2985" y="1418"/>
                    <a:pt x="1493" y="1935"/>
                    <a:pt x="1" y="2393"/>
                  </a:cubicBezTo>
                  <a:cubicBezTo>
                    <a:pt x="1" y="2532"/>
                    <a:pt x="1" y="2671"/>
                    <a:pt x="100" y="2771"/>
                  </a:cubicBezTo>
                  <a:cubicBezTo>
                    <a:pt x="277" y="2843"/>
                    <a:pt x="450" y="2874"/>
                    <a:pt x="619" y="2874"/>
                  </a:cubicBezTo>
                  <a:cubicBezTo>
                    <a:pt x="963" y="2874"/>
                    <a:pt x="1292" y="2745"/>
                    <a:pt x="1612" y="2572"/>
                  </a:cubicBezTo>
                  <a:cubicBezTo>
                    <a:pt x="1811" y="2492"/>
                    <a:pt x="1970" y="2413"/>
                    <a:pt x="2149" y="2313"/>
                  </a:cubicBezTo>
                  <a:cubicBezTo>
                    <a:pt x="2152" y="2314"/>
                    <a:pt x="2155" y="2314"/>
                    <a:pt x="2158" y="2314"/>
                  </a:cubicBezTo>
                  <a:cubicBezTo>
                    <a:pt x="2223" y="2314"/>
                    <a:pt x="2296" y="2185"/>
                    <a:pt x="2366" y="2185"/>
                  </a:cubicBezTo>
                  <a:cubicBezTo>
                    <a:pt x="2401" y="2185"/>
                    <a:pt x="2435" y="2217"/>
                    <a:pt x="2467" y="2313"/>
                  </a:cubicBezTo>
                  <a:cubicBezTo>
                    <a:pt x="2547" y="2432"/>
                    <a:pt x="2467" y="2592"/>
                    <a:pt x="2547" y="2711"/>
                  </a:cubicBezTo>
                  <a:cubicBezTo>
                    <a:pt x="3940" y="2333"/>
                    <a:pt x="5193" y="1617"/>
                    <a:pt x="6526" y="1120"/>
                  </a:cubicBezTo>
                  <a:cubicBezTo>
                    <a:pt x="6804" y="921"/>
                    <a:pt x="6804" y="722"/>
                    <a:pt x="6486" y="582"/>
                  </a:cubicBezTo>
                  <a:cubicBezTo>
                    <a:pt x="6334" y="582"/>
                    <a:pt x="6192" y="609"/>
                    <a:pt x="6053" y="652"/>
                  </a:cubicBezTo>
                  <a:lnTo>
                    <a:pt x="6053" y="652"/>
                  </a:lnTo>
                  <a:cubicBezTo>
                    <a:pt x="6239" y="585"/>
                    <a:pt x="6426" y="533"/>
                    <a:pt x="6625" y="503"/>
                  </a:cubicBezTo>
                  <a:cubicBezTo>
                    <a:pt x="6724" y="423"/>
                    <a:pt x="6784" y="324"/>
                    <a:pt x="6764" y="185"/>
                  </a:cubicBezTo>
                  <a:cubicBezTo>
                    <a:pt x="6680" y="48"/>
                    <a:pt x="6579" y="0"/>
                    <a:pt x="64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
            <p:cNvSpPr/>
            <p:nvPr/>
          </p:nvSpPr>
          <p:spPr>
            <a:xfrm>
              <a:off x="2639550" y="1487375"/>
              <a:ext cx="151200" cy="48925"/>
            </a:xfrm>
            <a:custGeom>
              <a:avLst/>
              <a:gdLst/>
              <a:ahLst/>
              <a:cxnLst/>
              <a:rect l="l" t="t" r="r" b="b"/>
              <a:pathLst>
                <a:path w="6048" h="1957" extrusionOk="0">
                  <a:moveTo>
                    <a:pt x="5272" y="1"/>
                  </a:moveTo>
                  <a:cubicBezTo>
                    <a:pt x="5217" y="1"/>
                    <a:pt x="5163" y="20"/>
                    <a:pt x="5113" y="60"/>
                  </a:cubicBezTo>
                  <a:cubicBezTo>
                    <a:pt x="4631" y="351"/>
                    <a:pt x="4342" y="495"/>
                    <a:pt x="4097" y="495"/>
                  </a:cubicBezTo>
                  <a:cubicBezTo>
                    <a:pt x="3856" y="495"/>
                    <a:pt x="3658" y="356"/>
                    <a:pt x="3362" y="80"/>
                  </a:cubicBezTo>
                  <a:cubicBezTo>
                    <a:pt x="3323" y="120"/>
                    <a:pt x="3243" y="120"/>
                    <a:pt x="3203" y="120"/>
                  </a:cubicBezTo>
                  <a:cubicBezTo>
                    <a:pt x="2925" y="239"/>
                    <a:pt x="2626" y="359"/>
                    <a:pt x="2348" y="478"/>
                  </a:cubicBezTo>
                  <a:cubicBezTo>
                    <a:pt x="2109" y="677"/>
                    <a:pt x="1771" y="737"/>
                    <a:pt x="1473" y="836"/>
                  </a:cubicBezTo>
                  <a:cubicBezTo>
                    <a:pt x="1333" y="975"/>
                    <a:pt x="1134" y="975"/>
                    <a:pt x="935" y="975"/>
                  </a:cubicBezTo>
                  <a:cubicBezTo>
                    <a:pt x="836" y="1115"/>
                    <a:pt x="737" y="1154"/>
                    <a:pt x="577" y="1154"/>
                  </a:cubicBezTo>
                  <a:lnTo>
                    <a:pt x="1" y="1453"/>
                  </a:lnTo>
                  <a:cubicBezTo>
                    <a:pt x="148" y="1619"/>
                    <a:pt x="193" y="1956"/>
                    <a:pt x="485" y="1956"/>
                  </a:cubicBezTo>
                  <a:cubicBezTo>
                    <a:pt x="508" y="1956"/>
                    <a:pt x="532" y="1954"/>
                    <a:pt x="558" y="1950"/>
                  </a:cubicBezTo>
                  <a:cubicBezTo>
                    <a:pt x="836" y="1910"/>
                    <a:pt x="1115" y="1771"/>
                    <a:pt x="1353" y="1672"/>
                  </a:cubicBezTo>
                  <a:cubicBezTo>
                    <a:pt x="1401" y="1655"/>
                    <a:pt x="1437" y="1647"/>
                    <a:pt x="1465" y="1647"/>
                  </a:cubicBezTo>
                  <a:cubicBezTo>
                    <a:pt x="1603" y="1647"/>
                    <a:pt x="1546" y="1818"/>
                    <a:pt x="1612" y="1851"/>
                  </a:cubicBezTo>
                  <a:cubicBezTo>
                    <a:pt x="3004" y="1373"/>
                    <a:pt x="4357" y="876"/>
                    <a:pt x="5769" y="418"/>
                  </a:cubicBezTo>
                  <a:cubicBezTo>
                    <a:pt x="5829" y="359"/>
                    <a:pt x="5889" y="319"/>
                    <a:pt x="6008" y="259"/>
                  </a:cubicBezTo>
                  <a:cubicBezTo>
                    <a:pt x="6048" y="180"/>
                    <a:pt x="6048" y="120"/>
                    <a:pt x="6008" y="40"/>
                  </a:cubicBezTo>
                  <a:cubicBezTo>
                    <a:pt x="6008" y="40"/>
                    <a:pt x="5988" y="20"/>
                    <a:pt x="5929" y="20"/>
                  </a:cubicBezTo>
                  <a:cubicBezTo>
                    <a:pt x="5889" y="20"/>
                    <a:pt x="5829" y="20"/>
                    <a:pt x="5789" y="60"/>
                  </a:cubicBezTo>
                  <a:lnTo>
                    <a:pt x="5431" y="60"/>
                  </a:lnTo>
                  <a:cubicBezTo>
                    <a:pt x="5382" y="20"/>
                    <a:pt x="5327" y="1"/>
                    <a:pt x="527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
            <p:cNvSpPr/>
            <p:nvPr/>
          </p:nvSpPr>
          <p:spPr>
            <a:xfrm>
              <a:off x="2604750" y="1523375"/>
              <a:ext cx="62675" cy="36525"/>
            </a:xfrm>
            <a:custGeom>
              <a:avLst/>
              <a:gdLst/>
              <a:ahLst/>
              <a:cxnLst/>
              <a:rect l="l" t="t" r="r" b="b"/>
              <a:pathLst>
                <a:path w="2507" h="1461" extrusionOk="0">
                  <a:moveTo>
                    <a:pt x="1468" y="1"/>
                  </a:moveTo>
                  <a:cubicBezTo>
                    <a:pt x="1445" y="1"/>
                    <a:pt x="1420" y="5"/>
                    <a:pt x="1393" y="13"/>
                  </a:cubicBezTo>
                  <a:cubicBezTo>
                    <a:pt x="1375" y="11"/>
                    <a:pt x="1358" y="10"/>
                    <a:pt x="1342" y="10"/>
                  </a:cubicBezTo>
                  <a:cubicBezTo>
                    <a:pt x="1169" y="10"/>
                    <a:pt x="1039" y="101"/>
                    <a:pt x="875" y="192"/>
                  </a:cubicBezTo>
                  <a:cubicBezTo>
                    <a:pt x="756" y="490"/>
                    <a:pt x="517" y="709"/>
                    <a:pt x="279" y="968"/>
                  </a:cubicBezTo>
                  <a:cubicBezTo>
                    <a:pt x="65" y="1214"/>
                    <a:pt x="1" y="1460"/>
                    <a:pt x="310" y="1460"/>
                  </a:cubicBezTo>
                  <a:cubicBezTo>
                    <a:pt x="375" y="1460"/>
                    <a:pt x="457" y="1449"/>
                    <a:pt x="557" y="1425"/>
                  </a:cubicBezTo>
                  <a:cubicBezTo>
                    <a:pt x="1233" y="1206"/>
                    <a:pt x="1910" y="968"/>
                    <a:pt x="2507" y="590"/>
                  </a:cubicBezTo>
                  <a:cubicBezTo>
                    <a:pt x="2387" y="371"/>
                    <a:pt x="2129" y="490"/>
                    <a:pt x="1950" y="391"/>
                  </a:cubicBezTo>
                  <a:cubicBezTo>
                    <a:pt x="1928" y="396"/>
                    <a:pt x="1909" y="398"/>
                    <a:pt x="1891" y="398"/>
                  </a:cubicBezTo>
                  <a:cubicBezTo>
                    <a:pt x="1665" y="398"/>
                    <a:pt x="1699" y="1"/>
                    <a:pt x="146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
            <p:cNvSpPr/>
            <p:nvPr/>
          </p:nvSpPr>
          <p:spPr>
            <a:xfrm>
              <a:off x="2575400" y="1528150"/>
              <a:ext cx="56725" cy="35350"/>
            </a:xfrm>
            <a:custGeom>
              <a:avLst/>
              <a:gdLst/>
              <a:ahLst/>
              <a:cxnLst/>
              <a:rect l="l" t="t" r="r" b="b"/>
              <a:pathLst>
                <a:path w="2269" h="1414" extrusionOk="0">
                  <a:moveTo>
                    <a:pt x="2089" y="1"/>
                  </a:moveTo>
                  <a:lnTo>
                    <a:pt x="2089" y="1"/>
                  </a:lnTo>
                  <a:cubicBezTo>
                    <a:pt x="1890" y="21"/>
                    <a:pt x="1691" y="1"/>
                    <a:pt x="1592" y="200"/>
                  </a:cubicBezTo>
                  <a:cubicBezTo>
                    <a:pt x="1579" y="344"/>
                    <a:pt x="1514" y="410"/>
                    <a:pt x="1414" y="410"/>
                  </a:cubicBezTo>
                  <a:cubicBezTo>
                    <a:pt x="1362" y="410"/>
                    <a:pt x="1301" y="393"/>
                    <a:pt x="1234" y="359"/>
                  </a:cubicBezTo>
                  <a:cubicBezTo>
                    <a:pt x="796" y="399"/>
                    <a:pt x="398" y="498"/>
                    <a:pt x="0" y="697"/>
                  </a:cubicBezTo>
                  <a:cubicBezTo>
                    <a:pt x="160" y="717"/>
                    <a:pt x="418" y="677"/>
                    <a:pt x="537" y="896"/>
                  </a:cubicBezTo>
                  <a:cubicBezTo>
                    <a:pt x="637" y="1015"/>
                    <a:pt x="796" y="1095"/>
                    <a:pt x="915" y="1174"/>
                  </a:cubicBezTo>
                  <a:cubicBezTo>
                    <a:pt x="1035" y="1234"/>
                    <a:pt x="1114" y="1373"/>
                    <a:pt x="1234" y="1413"/>
                  </a:cubicBezTo>
                  <a:cubicBezTo>
                    <a:pt x="1413" y="1413"/>
                    <a:pt x="1612" y="1413"/>
                    <a:pt x="1771" y="1234"/>
                  </a:cubicBezTo>
                  <a:cubicBezTo>
                    <a:pt x="1472" y="1174"/>
                    <a:pt x="1293" y="1015"/>
                    <a:pt x="1671" y="836"/>
                  </a:cubicBezTo>
                  <a:cubicBezTo>
                    <a:pt x="2069" y="637"/>
                    <a:pt x="2268" y="438"/>
                    <a:pt x="208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
            <p:cNvSpPr/>
            <p:nvPr/>
          </p:nvSpPr>
          <p:spPr>
            <a:xfrm>
              <a:off x="2541575" y="1529150"/>
              <a:ext cx="24400" cy="13650"/>
            </a:xfrm>
            <a:custGeom>
              <a:avLst/>
              <a:gdLst/>
              <a:ahLst/>
              <a:cxnLst/>
              <a:rect l="l" t="t" r="r" b="b"/>
              <a:pathLst>
                <a:path w="976" h="546" extrusionOk="0">
                  <a:moveTo>
                    <a:pt x="498" y="1"/>
                  </a:moveTo>
                  <a:lnTo>
                    <a:pt x="498" y="1"/>
                  </a:lnTo>
                  <a:cubicBezTo>
                    <a:pt x="558" y="359"/>
                    <a:pt x="80" y="180"/>
                    <a:pt x="1" y="498"/>
                  </a:cubicBezTo>
                  <a:cubicBezTo>
                    <a:pt x="92" y="531"/>
                    <a:pt x="175" y="545"/>
                    <a:pt x="251" y="545"/>
                  </a:cubicBezTo>
                  <a:cubicBezTo>
                    <a:pt x="540" y="545"/>
                    <a:pt x="739" y="341"/>
                    <a:pt x="975" y="199"/>
                  </a:cubicBezTo>
                  <a:cubicBezTo>
                    <a:pt x="856" y="1"/>
                    <a:pt x="637" y="100"/>
                    <a:pt x="4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
            <p:cNvSpPr/>
            <p:nvPr/>
          </p:nvSpPr>
          <p:spPr>
            <a:xfrm>
              <a:off x="2511250" y="1541975"/>
              <a:ext cx="22900" cy="9075"/>
            </a:xfrm>
            <a:custGeom>
              <a:avLst/>
              <a:gdLst/>
              <a:ahLst/>
              <a:cxnLst/>
              <a:rect l="l" t="t" r="r" b="b"/>
              <a:pathLst>
                <a:path w="916" h="363" extrusionOk="0">
                  <a:moveTo>
                    <a:pt x="674" y="1"/>
                  </a:moveTo>
                  <a:cubicBezTo>
                    <a:pt x="483" y="1"/>
                    <a:pt x="296" y="176"/>
                    <a:pt x="0" y="363"/>
                  </a:cubicBezTo>
                  <a:cubicBezTo>
                    <a:pt x="79" y="347"/>
                    <a:pt x="153" y="342"/>
                    <a:pt x="224" y="342"/>
                  </a:cubicBezTo>
                  <a:cubicBezTo>
                    <a:pt x="340" y="342"/>
                    <a:pt x="446" y="356"/>
                    <a:pt x="541" y="356"/>
                  </a:cubicBezTo>
                  <a:cubicBezTo>
                    <a:pt x="682" y="356"/>
                    <a:pt x="800" y="327"/>
                    <a:pt x="895" y="184"/>
                  </a:cubicBezTo>
                  <a:cubicBezTo>
                    <a:pt x="915" y="164"/>
                    <a:pt x="876" y="64"/>
                    <a:pt x="836" y="45"/>
                  </a:cubicBezTo>
                  <a:cubicBezTo>
                    <a:pt x="780" y="14"/>
                    <a:pt x="726" y="1"/>
                    <a:pt x="6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
            <p:cNvSpPr/>
            <p:nvPr/>
          </p:nvSpPr>
          <p:spPr>
            <a:xfrm>
              <a:off x="2606225" y="1532625"/>
              <a:ext cx="14950" cy="8700"/>
            </a:xfrm>
            <a:custGeom>
              <a:avLst/>
              <a:gdLst/>
              <a:ahLst/>
              <a:cxnLst/>
              <a:rect l="l" t="t" r="r" b="b"/>
              <a:pathLst>
                <a:path w="598" h="348" extrusionOk="0">
                  <a:moveTo>
                    <a:pt x="339" y="1"/>
                  </a:moveTo>
                  <a:cubicBezTo>
                    <a:pt x="200" y="60"/>
                    <a:pt x="100" y="120"/>
                    <a:pt x="1" y="160"/>
                  </a:cubicBezTo>
                  <a:cubicBezTo>
                    <a:pt x="95" y="281"/>
                    <a:pt x="189" y="347"/>
                    <a:pt x="295" y="347"/>
                  </a:cubicBezTo>
                  <a:cubicBezTo>
                    <a:pt x="346" y="347"/>
                    <a:pt x="400" y="332"/>
                    <a:pt x="458" y="299"/>
                  </a:cubicBezTo>
                  <a:cubicBezTo>
                    <a:pt x="518" y="239"/>
                    <a:pt x="598" y="160"/>
                    <a:pt x="558" y="100"/>
                  </a:cubicBezTo>
                  <a:cubicBezTo>
                    <a:pt x="498" y="41"/>
                    <a:pt x="399" y="21"/>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
            <p:cNvSpPr/>
            <p:nvPr/>
          </p:nvSpPr>
          <p:spPr>
            <a:xfrm>
              <a:off x="2642525" y="863750"/>
              <a:ext cx="42300" cy="166125"/>
            </a:xfrm>
            <a:custGeom>
              <a:avLst/>
              <a:gdLst/>
              <a:ahLst/>
              <a:cxnLst/>
              <a:rect l="l" t="t" r="r" b="b"/>
              <a:pathLst>
                <a:path w="1692" h="6645" extrusionOk="0">
                  <a:moveTo>
                    <a:pt x="458" y="0"/>
                  </a:moveTo>
                  <a:cubicBezTo>
                    <a:pt x="1" y="418"/>
                    <a:pt x="538" y="1074"/>
                    <a:pt x="100" y="1512"/>
                  </a:cubicBezTo>
                  <a:cubicBezTo>
                    <a:pt x="21" y="1591"/>
                    <a:pt x="140" y="1651"/>
                    <a:pt x="140" y="1731"/>
                  </a:cubicBezTo>
                  <a:cubicBezTo>
                    <a:pt x="240" y="3083"/>
                    <a:pt x="200" y="4436"/>
                    <a:pt x="797" y="5689"/>
                  </a:cubicBezTo>
                  <a:cubicBezTo>
                    <a:pt x="876" y="5868"/>
                    <a:pt x="717" y="5968"/>
                    <a:pt x="618" y="6067"/>
                  </a:cubicBezTo>
                  <a:cubicBezTo>
                    <a:pt x="498" y="6226"/>
                    <a:pt x="498" y="6406"/>
                    <a:pt x="637" y="6585"/>
                  </a:cubicBezTo>
                  <a:cubicBezTo>
                    <a:pt x="717" y="6624"/>
                    <a:pt x="802" y="6644"/>
                    <a:pt x="886" y="6644"/>
                  </a:cubicBezTo>
                  <a:cubicBezTo>
                    <a:pt x="971" y="6644"/>
                    <a:pt x="1055" y="6624"/>
                    <a:pt x="1135" y="6585"/>
                  </a:cubicBezTo>
                  <a:cubicBezTo>
                    <a:pt x="1314" y="6485"/>
                    <a:pt x="1513" y="6386"/>
                    <a:pt x="1692" y="6266"/>
                  </a:cubicBezTo>
                  <a:cubicBezTo>
                    <a:pt x="1692" y="6127"/>
                    <a:pt x="1672" y="6028"/>
                    <a:pt x="1672" y="5908"/>
                  </a:cubicBezTo>
                  <a:cubicBezTo>
                    <a:pt x="1592" y="5749"/>
                    <a:pt x="1473" y="5689"/>
                    <a:pt x="1393" y="5550"/>
                  </a:cubicBezTo>
                  <a:cubicBezTo>
                    <a:pt x="1314" y="5391"/>
                    <a:pt x="1294" y="5212"/>
                    <a:pt x="1393" y="5033"/>
                  </a:cubicBezTo>
                  <a:cubicBezTo>
                    <a:pt x="1393" y="4953"/>
                    <a:pt x="1393" y="4894"/>
                    <a:pt x="1373" y="4814"/>
                  </a:cubicBezTo>
                  <a:cubicBezTo>
                    <a:pt x="1194" y="4635"/>
                    <a:pt x="996" y="4496"/>
                    <a:pt x="916" y="4237"/>
                  </a:cubicBezTo>
                  <a:cubicBezTo>
                    <a:pt x="876" y="4058"/>
                    <a:pt x="737" y="3919"/>
                    <a:pt x="677" y="3760"/>
                  </a:cubicBezTo>
                  <a:lnTo>
                    <a:pt x="677" y="2447"/>
                  </a:lnTo>
                  <a:cubicBezTo>
                    <a:pt x="737" y="2328"/>
                    <a:pt x="737" y="2188"/>
                    <a:pt x="677" y="2049"/>
                  </a:cubicBezTo>
                  <a:cubicBezTo>
                    <a:pt x="618" y="1910"/>
                    <a:pt x="618" y="1731"/>
                    <a:pt x="677" y="1572"/>
                  </a:cubicBezTo>
                  <a:cubicBezTo>
                    <a:pt x="637" y="1512"/>
                    <a:pt x="637" y="1452"/>
                    <a:pt x="618" y="1373"/>
                  </a:cubicBezTo>
                  <a:cubicBezTo>
                    <a:pt x="419" y="935"/>
                    <a:pt x="697" y="438"/>
                    <a:pt x="4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
            <p:cNvSpPr/>
            <p:nvPr/>
          </p:nvSpPr>
          <p:spPr>
            <a:xfrm>
              <a:off x="2793225" y="995525"/>
              <a:ext cx="23400" cy="90050"/>
            </a:xfrm>
            <a:custGeom>
              <a:avLst/>
              <a:gdLst/>
              <a:ahLst/>
              <a:cxnLst/>
              <a:rect l="l" t="t" r="r" b="b"/>
              <a:pathLst>
                <a:path w="936" h="3602" extrusionOk="0">
                  <a:moveTo>
                    <a:pt x="537" y="1"/>
                  </a:moveTo>
                  <a:cubicBezTo>
                    <a:pt x="458" y="21"/>
                    <a:pt x="438" y="40"/>
                    <a:pt x="498" y="120"/>
                  </a:cubicBezTo>
                  <a:cubicBezTo>
                    <a:pt x="776" y="538"/>
                    <a:pt x="796" y="936"/>
                    <a:pt x="498" y="1353"/>
                  </a:cubicBezTo>
                  <a:cubicBezTo>
                    <a:pt x="378" y="1532"/>
                    <a:pt x="358" y="1692"/>
                    <a:pt x="498" y="1851"/>
                  </a:cubicBezTo>
                  <a:cubicBezTo>
                    <a:pt x="876" y="2328"/>
                    <a:pt x="319" y="2328"/>
                    <a:pt x="160" y="2547"/>
                  </a:cubicBezTo>
                  <a:cubicBezTo>
                    <a:pt x="0" y="2726"/>
                    <a:pt x="40" y="2905"/>
                    <a:pt x="160" y="3084"/>
                  </a:cubicBezTo>
                  <a:cubicBezTo>
                    <a:pt x="206" y="3077"/>
                    <a:pt x="250" y="3074"/>
                    <a:pt x="290" y="3074"/>
                  </a:cubicBezTo>
                  <a:cubicBezTo>
                    <a:pt x="592" y="3074"/>
                    <a:pt x="712" y="3268"/>
                    <a:pt x="677" y="3601"/>
                  </a:cubicBezTo>
                  <a:cubicBezTo>
                    <a:pt x="935" y="3422"/>
                    <a:pt x="816" y="3144"/>
                    <a:pt x="856" y="2905"/>
                  </a:cubicBezTo>
                  <a:cubicBezTo>
                    <a:pt x="796" y="2885"/>
                    <a:pt x="756" y="2825"/>
                    <a:pt x="756" y="2786"/>
                  </a:cubicBezTo>
                  <a:cubicBezTo>
                    <a:pt x="935" y="1851"/>
                    <a:pt x="856" y="916"/>
                    <a:pt x="8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
            <p:cNvSpPr/>
            <p:nvPr/>
          </p:nvSpPr>
          <p:spPr>
            <a:xfrm>
              <a:off x="2677850" y="979650"/>
              <a:ext cx="84075" cy="15650"/>
            </a:xfrm>
            <a:custGeom>
              <a:avLst/>
              <a:gdLst/>
              <a:ahLst/>
              <a:cxnLst/>
              <a:rect l="l" t="t" r="r" b="b"/>
              <a:pathLst>
                <a:path w="3363" h="626" extrusionOk="0">
                  <a:moveTo>
                    <a:pt x="376" y="0"/>
                  </a:moveTo>
                  <a:cubicBezTo>
                    <a:pt x="244" y="0"/>
                    <a:pt x="125" y="58"/>
                    <a:pt x="20" y="198"/>
                  </a:cubicBezTo>
                  <a:cubicBezTo>
                    <a:pt x="20" y="258"/>
                    <a:pt x="0" y="278"/>
                    <a:pt x="0" y="317"/>
                  </a:cubicBezTo>
                  <a:cubicBezTo>
                    <a:pt x="20" y="377"/>
                    <a:pt x="20" y="397"/>
                    <a:pt x="40" y="457"/>
                  </a:cubicBezTo>
                  <a:cubicBezTo>
                    <a:pt x="120" y="496"/>
                    <a:pt x="199" y="556"/>
                    <a:pt x="279" y="576"/>
                  </a:cubicBezTo>
                  <a:cubicBezTo>
                    <a:pt x="448" y="616"/>
                    <a:pt x="622" y="626"/>
                    <a:pt x="796" y="626"/>
                  </a:cubicBezTo>
                  <a:cubicBezTo>
                    <a:pt x="970" y="626"/>
                    <a:pt x="1144" y="616"/>
                    <a:pt x="1313" y="616"/>
                  </a:cubicBezTo>
                  <a:cubicBezTo>
                    <a:pt x="1592" y="616"/>
                    <a:pt x="1870" y="616"/>
                    <a:pt x="2109" y="556"/>
                  </a:cubicBezTo>
                  <a:cubicBezTo>
                    <a:pt x="2328" y="496"/>
                    <a:pt x="2527" y="397"/>
                    <a:pt x="2765" y="397"/>
                  </a:cubicBezTo>
                  <a:cubicBezTo>
                    <a:pt x="2815" y="397"/>
                    <a:pt x="2867" y="399"/>
                    <a:pt x="2920" y="399"/>
                  </a:cubicBezTo>
                  <a:cubicBezTo>
                    <a:pt x="3079" y="399"/>
                    <a:pt x="3243" y="377"/>
                    <a:pt x="3362" y="198"/>
                  </a:cubicBezTo>
                  <a:cubicBezTo>
                    <a:pt x="3137" y="54"/>
                    <a:pt x="2903" y="16"/>
                    <a:pt x="2665" y="16"/>
                  </a:cubicBezTo>
                  <a:cubicBezTo>
                    <a:pt x="2407" y="16"/>
                    <a:pt x="2145" y="60"/>
                    <a:pt x="1888" y="60"/>
                  </a:cubicBezTo>
                  <a:cubicBezTo>
                    <a:pt x="1795" y="60"/>
                    <a:pt x="1703" y="55"/>
                    <a:pt x="1612" y="39"/>
                  </a:cubicBezTo>
                  <a:lnTo>
                    <a:pt x="1572" y="79"/>
                  </a:lnTo>
                  <a:cubicBezTo>
                    <a:pt x="1555" y="87"/>
                    <a:pt x="1542" y="92"/>
                    <a:pt x="1530" y="92"/>
                  </a:cubicBezTo>
                  <a:cubicBezTo>
                    <a:pt x="1512" y="92"/>
                    <a:pt x="1496" y="82"/>
                    <a:pt x="1472" y="59"/>
                  </a:cubicBezTo>
                  <a:cubicBezTo>
                    <a:pt x="1413" y="79"/>
                    <a:pt x="1333" y="79"/>
                    <a:pt x="1293" y="79"/>
                  </a:cubicBezTo>
                  <a:cubicBezTo>
                    <a:pt x="1208" y="150"/>
                    <a:pt x="1102" y="160"/>
                    <a:pt x="998" y="160"/>
                  </a:cubicBezTo>
                  <a:cubicBezTo>
                    <a:pt x="957" y="160"/>
                    <a:pt x="915" y="158"/>
                    <a:pt x="876" y="158"/>
                  </a:cubicBezTo>
                  <a:cubicBezTo>
                    <a:pt x="816" y="118"/>
                    <a:pt x="756" y="99"/>
                    <a:pt x="677" y="79"/>
                  </a:cubicBezTo>
                  <a:cubicBezTo>
                    <a:pt x="570" y="29"/>
                    <a:pt x="469" y="0"/>
                    <a:pt x="3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
            <p:cNvSpPr/>
            <p:nvPr/>
          </p:nvSpPr>
          <p:spPr>
            <a:xfrm>
              <a:off x="2705200" y="991425"/>
              <a:ext cx="35325" cy="12075"/>
            </a:xfrm>
            <a:custGeom>
              <a:avLst/>
              <a:gdLst/>
              <a:ahLst/>
              <a:cxnLst/>
              <a:rect l="l" t="t" r="r" b="b"/>
              <a:pathLst>
                <a:path w="1413" h="483" extrusionOk="0">
                  <a:moveTo>
                    <a:pt x="1178" y="1"/>
                  </a:moveTo>
                  <a:cubicBezTo>
                    <a:pt x="946" y="1"/>
                    <a:pt x="729" y="115"/>
                    <a:pt x="506" y="115"/>
                  </a:cubicBezTo>
                  <a:cubicBezTo>
                    <a:pt x="470" y="115"/>
                    <a:pt x="434" y="112"/>
                    <a:pt x="398" y="105"/>
                  </a:cubicBezTo>
                  <a:cubicBezTo>
                    <a:pt x="219" y="125"/>
                    <a:pt x="80" y="185"/>
                    <a:pt x="0" y="364"/>
                  </a:cubicBezTo>
                  <a:cubicBezTo>
                    <a:pt x="0" y="403"/>
                    <a:pt x="20" y="423"/>
                    <a:pt x="20" y="483"/>
                  </a:cubicBezTo>
                  <a:cubicBezTo>
                    <a:pt x="82" y="480"/>
                    <a:pt x="144" y="480"/>
                    <a:pt x="207" y="480"/>
                  </a:cubicBezTo>
                  <a:cubicBezTo>
                    <a:pt x="258" y="480"/>
                    <a:pt x="309" y="480"/>
                    <a:pt x="360" y="480"/>
                  </a:cubicBezTo>
                  <a:cubicBezTo>
                    <a:pt x="734" y="480"/>
                    <a:pt x="1108" y="460"/>
                    <a:pt x="1413" y="125"/>
                  </a:cubicBezTo>
                  <a:cubicBezTo>
                    <a:pt x="1393" y="105"/>
                    <a:pt x="1373" y="85"/>
                    <a:pt x="1353" y="25"/>
                  </a:cubicBezTo>
                  <a:cubicBezTo>
                    <a:pt x="1293" y="8"/>
                    <a:pt x="1235" y="1"/>
                    <a:pt x="11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
            <p:cNvSpPr/>
            <p:nvPr/>
          </p:nvSpPr>
          <p:spPr>
            <a:xfrm>
              <a:off x="2742500" y="985575"/>
              <a:ext cx="24875" cy="8975"/>
            </a:xfrm>
            <a:custGeom>
              <a:avLst/>
              <a:gdLst/>
              <a:ahLst/>
              <a:cxnLst/>
              <a:rect l="l" t="t" r="r" b="b"/>
              <a:pathLst>
                <a:path w="995" h="359" extrusionOk="0">
                  <a:moveTo>
                    <a:pt x="776" y="1"/>
                  </a:moveTo>
                  <a:cubicBezTo>
                    <a:pt x="557" y="1"/>
                    <a:pt x="358" y="21"/>
                    <a:pt x="120" y="41"/>
                  </a:cubicBezTo>
                  <a:cubicBezTo>
                    <a:pt x="0" y="239"/>
                    <a:pt x="199" y="259"/>
                    <a:pt x="299" y="359"/>
                  </a:cubicBezTo>
                  <a:lnTo>
                    <a:pt x="418" y="359"/>
                  </a:lnTo>
                  <a:cubicBezTo>
                    <a:pt x="455" y="313"/>
                    <a:pt x="492" y="296"/>
                    <a:pt x="529" y="296"/>
                  </a:cubicBezTo>
                  <a:cubicBezTo>
                    <a:pt x="572" y="296"/>
                    <a:pt x="614" y="318"/>
                    <a:pt x="657" y="339"/>
                  </a:cubicBezTo>
                  <a:cubicBezTo>
                    <a:pt x="756" y="239"/>
                    <a:pt x="995" y="200"/>
                    <a:pt x="7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
            <p:cNvSpPr/>
            <p:nvPr/>
          </p:nvSpPr>
          <p:spPr>
            <a:xfrm>
              <a:off x="2762400" y="995250"/>
              <a:ext cx="21900" cy="7775"/>
            </a:xfrm>
            <a:custGeom>
              <a:avLst/>
              <a:gdLst/>
              <a:ahLst/>
              <a:cxnLst/>
              <a:rect l="l" t="t" r="r" b="b"/>
              <a:pathLst>
                <a:path w="876" h="311" extrusionOk="0">
                  <a:moveTo>
                    <a:pt x="435" y="1"/>
                  </a:moveTo>
                  <a:cubicBezTo>
                    <a:pt x="262" y="1"/>
                    <a:pt x="112" y="86"/>
                    <a:pt x="0" y="310"/>
                  </a:cubicBezTo>
                  <a:cubicBezTo>
                    <a:pt x="75" y="300"/>
                    <a:pt x="150" y="299"/>
                    <a:pt x="226" y="299"/>
                  </a:cubicBezTo>
                  <a:cubicBezTo>
                    <a:pt x="252" y="299"/>
                    <a:pt x="277" y="299"/>
                    <a:pt x="302" y="299"/>
                  </a:cubicBezTo>
                  <a:cubicBezTo>
                    <a:pt x="504" y="299"/>
                    <a:pt x="703" y="290"/>
                    <a:pt x="875" y="131"/>
                  </a:cubicBezTo>
                  <a:cubicBezTo>
                    <a:pt x="719" y="53"/>
                    <a:pt x="570" y="1"/>
                    <a:pt x="4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
            <p:cNvSpPr/>
            <p:nvPr/>
          </p:nvSpPr>
          <p:spPr>
            <a:xfrm>
              <a:off x="2670875" y="1020400"/>
              <a:ext cx="23900" cy="7975"/>
            </a:xfrm>
            <a:custGeom>
              <a:avLst/>
              <a:gdLst/>
              <a:ahLst/>
              <a:cxnLst/>
              <a:rect l="l" t="t" r="r" b="b"/>
              <a:pathLst>
                <a:path w="956" h="319" extrusionOk="0">
                  <a:moveTo>
                    <a:pt x="558" y="0"/>
                  </a:moveTo>
                  <a:cubicBezTo>
                    <a:pt x="299" y="20"/>
                    <a:pt x="100" y="80"/>
                    <a:pt x="1" y="319"/>
                  </a:cubicBezTo>
                  <a:cubicBezTo>
                    <a:pt x="319" y="259"/>
                    <a:pt x="657" y="239"/>
                    <a:pt x="956" y="20"/>
                  </a:cubicBezTo>
                  <a:cubicBezTo>
                    <a:pt x="836" y="20"/>
                    <a:pt x="677" y="0"/>
                    <a:pt x="5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
            <p:cNvSpPr/>
            <p:nvPr/>
          </p:nvSpPr>
          <p:spPr>
            <a:xfrm>
              <a:off x="2723100" y="1007150"/>
              <a:ext cx="21900" cy="4900"/>
            </a:xfrm>
            <a:custGeom>
              <a:avLst/>
              <a:gdLst/>
              <a:ahLst/>
              <a:cxnLst/>
              <a:rect l="l" t="t" r="r" b="b"/>
              <a:pathLst>
                <a:path w="876" h="196" extrusionOk="0">
                  <a:moveTo>
                    <a:pt x="393" y="0"/>
                  </a:moveTo>
                  <a:cubicBezTo>
                    <a:pt x="245" y="0"/>
                    <a:pt x="106" y="38"/>
                    <a:pt x="1" y="192"/>
                  </a:cubicBezTo>
                  <a:cubicBezTo>
                    <a:pt x="86" y="192"/>
                    <a:pt x="171" y="195"/>
                    <a:pt x="256" y="195"/>
                  </a:cubicBezTo>
                  <a:cubicBezTo>
                    <a:pt x="468" y="195"/>
                    <a:pt x="677" y="175"/>
                    <a:pt x="876" y="33"/>
                  </a:cubicBezTo>
                  <a:lnTo>
                    <a:pt x="876" y="33"/>
                  </a:lnTo>
                  <a:cubicBezTo>
                    <a:pt x="859" y="34"/>
                    <a:pt x="843" y="35"/>
                    <a:pt x="826" y="35"/>
                  </a:cubicBezTo>
                  <a:cubicBezTo>
                    <a:pt x="685" y="35"/>
                    <a:pt x="535" y="0"/>
                    <a:pt x="39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
            <p:cNvSpPr/>
            <p:nvPr/>
          </p:nvSpPr>
          <p:spPr>
            <a:xfrm>
              <a:off x="2672375" y="1002750"/>
              <a:ext cx="20900" cy="10200"/>
            </a:xfrm>
            <a:custGeom>
              <a:avLst/>
              <a:gdLst/>
              <a:ahLst/>
              <a:cxnLst/>
              <a:rect l="l" t="t" r="r" b="b"/>
              <a:pathLst>
                <a:path w="836" h="408" extrusionOk="0">
                  <a:moveTo>
                    <a:pt x="368" y="0"/>
                  </a:moveTo>
                  <a:cubicBezTo>
                    <a:pt x="244" y="0"/>
                    <a:pt x="120" y="40"/>
                    <a:pt x="0" y="129"/>
                  </a:cubicBezTo>
                  <a:cubicBezTo>
                    <a:pt x="40" y="408"/>
                    <a:pt x="239" y="348"/>
                    <a:pt x="438" y="368"/>
                  </a:cubicBezTo>
                  <a:cubicBezTo>
                    <a:pt x="597" y="348"/>
                    <a:pt x="736" y="328"/>
                    <a:pt x="836" y="209"/>
                  </a:cubicBezTo>
                  <a:cubicBezTo>
                    <a:pt x="796" y="169"/>
                    <a:pt x="776" y="129"/>
                    <a:pt x="736" y="109"/>
                  </a:cubicBezTo>
                  <a:cubicBezTo>
                    <a:pt x="617" y="40"/>
                    <a:pt x="493" y="0"/>
                    <a:pt x="3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
            <p:cNvSpPr/>
            <p:nvPr/>
          </p:nvSpPr>
          <p:spPr>
            <a:xfrm>
              <a:off x="2731550" y="985675"/>
              <a:ext cx="17925" cy="8875"/>
            </a:xfrm>
            <a:custGeom>
              <a:avLst/>
              <a:gdLst/>
              <a:ahLst/>
              <a:cxnLst/>
              <a:rect l="l" t="t" r="r" b="b"/>
              <a:pathLst>
                <a:path w="717" h="355" extrusionOk="0">
                  <a:moveTo>
                    <a:pt x="294" y="1"/>
                  </a:moveTo>
                  <a:cubicBezTo>
                    <a:pt x="189" y="1"/>
                    <a:pt x="89" y="28"/>
                    <a:pt x="1" y="116"/>
                  </a:cubicBezTo>
                  <a:cubicBezTo>
                    <a:pt x="40" y="315"/>
                    <a:pt x="259" y="216"/>
                    <a:pt x="339" y="335"/>
                  </a:cubicBezTo>
                  <a:lnTo>
                    <a:pt x="359" y="355"/>
                  </a:lnTo>
                  <a:cubicBezTo>
                    <a:pt x="458" y="355"/>
                    <a:pt x="597" y="335"/>
                    <a:pt x="717" y="335"/>
                  </a:cubicBezTo>
                  <a:lnTo>
                    <a:pt x="558" y="37"/>
                  </a:lnTo>
                  <a:cubicBezTo>
                    <a:pt x="469" y="19"/>
                    <a:pt x="380" y="1"/>
                    <a:pt x="2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
            <p:cNvSpPr/>
            <p:nvPr/>
          </p:nvSpPr>
          <p:spPr>
            <a:xfrm>
              <a:off x="2801675" y="976825"/>
              <a:ext cx="12450" cy="8775"/>
            </a:xfrm>
            <a:custGeom>
              <a:avLst/>
              <a:gdLst/>
              <a:ahLst/>
              <a:cxnLst/>
              <a:rect l="l" t="t" r="r" b="b"/>
              <a:pathLst>
                <a:path w="498" h="351" extrusionOk="0">
                  <a:moveTo>
                    <a:pt x="324" y="1"/>
                  </a:moveTo>
                  <a:cubicBezTo>
                    <a:pt x="196" y="1"/>
                    <a:pt x="84" y="33"/>
                    <a:pt x="1" y="172"/>
                  </a:cubicBezTo>
                  <a:cubicBezTo>
                    <a:pt x="40" y="251"/>
                    <a:pt x="100" y="291"/>
                    <a:pt x="180" y="351"/>
                  </a:cubicBezTo>
                  <a:lnTo>
                    <a:pt x="498" y="13"/>
                  </a:lnTo>
                  <a:cubicBezTo>
                    <a:pt x="438" y="7"/>
                    <a:pt x="380" y="1"/>
                    <a:pt x="32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
            <p:cNvSpPr/>
            <p:nvPr/>
          </p:nvSpPr>
          <p:spPr>
            <a:xfrm>
              <a:off x="2744975" y="1003050"/>
              <a:ext cx="17450" cy="5000"/>
            </a:xfrm>
            <a:custGeom>
              <a:avLst/>
              <a:gdLst/>
              <a:ahLst/>
              <a:cxnLst/>
              <a:rect l="l" t="t" r="r" b="b"/>
              <a:pathLst>
                <a:path w="698" h="200" extrusionOk="0">
                  <a:moveTo>
                    <a:pt x="388" y="1"/>
                  </a:moveTo>
                  <a:cubicBezTo>
                    <a:pt x="244" y="1"/>
                    <a:pt x="105" y="34"/>
                    <a:pt x="1" y="197"/>
                  </a:cubicBezTo>
                  <a:cubicBezTo>
                    <a:pt x="70" y="197"/>
                    <a:pt x="137" y="200"/>
                    <a:pt x="203" y="200"/>
                  </a:cubicBezTo>
                  <a:cubicBezTo>
                    <a:pt x="384" y="200"/>
                    <a:pt x="551" y="178"/>
                    <a:pt x="697" y="18"/>
                  </a:cubicBezTo>
                  <a:cubicBezTo>
                    <a:pt x="598" y="18"/>
                    <a:pt x="491" y="1"/>
                    <a:pt x="38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
            <p:cNvSpPr/>
            <p:nvPr/>
          </p:nvSpPr>
          <p:spPr>
            <a:xfrm>
              <a:off x="2779800" y="981600"/>
              <a:ext cx="16425" cy="4125"/>
            </a:xfrm>
            <a:custGeom>
              <a:avLst/>
              <a:gdLst/>
              <a:ahLst/>
              <a:cxnLst/>
              <a:rect l="l" t="t" r="r" b="b"/>
              <a:pathLst>
                <a:path w="657" h="165" extrusionOk="0">
                  <a:moveTo>
                    <a:pt x="0" y="1"/>
                  </a:moveTo>
                  <a:cubicBezTo>
                    <a:pt x="110" y="110"/>
                    <a:pt x="214" y="165"/>
                    <a:pt x="321" y="165"/>
                  </a:cubicBezTo>
                  <a:cubicBezTo>
                    <a:pt x="428" y="165"/>
                    <a:pt x="537" y="110"/>
                    <a:pt x="65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
            <p:cNvSpPr/>
            <p:nvPr/>
          </p:nvSpPr>
          <p:spPr>
            <a:xfrm>
              <a:off x="2792225" y="994225"/>
              <a:ext cx="13950" cy="3825"/>
            </a:xfrm>
            <a:custGeom>
              <a:avLst/>
              <a:gdLst/>
              <a:ahLst/>
              <a:cxnLst/>
              <a:rect l="l" t="t" r="r" b="b"/>
              <a:pathLst>
                <a:path w="558" h="153" extrusionOk="0">
                  <a:moveTo>
                    <a:pt x="370" y="0"/>
                  </a:moveTo>
                  <a:cubicBezTo>
                    <a:pt x="237" y="0"/>
                    <a:pt x="109" y="30"/>
                    <a:pt x="1" y="152"/>
                  </a:cubicBezTo>
                  <a:lnTo>
                    <a:pt x="518" y="152"/>
                  </a:lnTo>
                  <a:cubicBezTo>
                    <a:pt x="518" y="92"/>
                    <a:pt x="518" y="73"/>
                    <a:pt x="558" y="13"/>
                  </a:cubicBezTo>
                  <a:cubicBezTo>
                    <a:pt x="495" y="7"/>
                    <a:pt x="432" y="0"/>
                    <a:pt x="37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
            <p:cNvSpPr/>
            <p:nvPr/>
          </p:nvSpPr>
          <p:spPr>
            <a:xfrm>
              <a:off x="2696750" y="1016100"/>
              <a:ext cx="14925" cy="4325"/>
            </a:xfrm>
            <a:custGeom>
              <a:avLst/>
              <a:gdLst/>
              <a:ahLst/>
              <a:cxnLst/>
              <a:rect l="l" t="t" r="r" b="b"/>
              <a:pathLst>
                <a:path w="597" h="173" extrusionOk="0">
                  <a:moveTo>
                    <a:pt x="347" y="0"/>
                  </a:moveTo>
                  <a:cubicBezTo>
                    <a:pt x="220" y="0"/>
                    <a:pt x="96" y="29"/>
                    <a:pt x="0" y="172"/>
                  </a:cubicBezTo>
                  <a:cubicBezTo>
                    <a:pt x="219" y="172"/>
                    <a:pt x="418" y="172"/>
                    <a:pt x="597" y="13"/>
                  </a:cubicBezTo>
                  <a:cubicBezTo>
                    <a:pt x="517" y="13"/>
                    <a:pt x="431" y="0"/>
                    <a:pt x="34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
            <p:cNvSpPr/>
            <p:nvPr/>
          </p:nvSpPr>
          <p:spPr>
            <a:xfrm>
              <a:off x="2692275" y="1000175"/>
              <a:ext cx="13450" cy="7800"/>
            </a:xfrm>
            <a:custGeom>
              <a:avLst/>
              <a:gdLst/>
              <a:ahLst/>
              <a:cxnLst/>
              <a:rect l="l" t="t" r="r" b="b"/>
              <a:pathLst>
                <a:path w="538" h="312" extrusionOk="0">
                  <a:moveTo>
                    <a:pt x="253" y="1"/>
                  </a:moveTo>
                  <a:cubicBezTo>
                    <a:pt x="144" y="1"/>
                    <a:pt x="56" y="73"/>
                    <a:pt x="0" y="252"/>
                  </a:cubicBezTo>
                  <a:lnTo>
                    <a:pt x="20" y="312"/>
                  </a:lnTo>
                  <a:cubicBezTo>
                    <a:pt x="219" y="272"/>
                    <a:pt x="418" y="312"/>
                    <a:pt x="537" y="133"/>
                  </a:cubicBezTo>
                  <a:lnTo>
                    <a:pt x="537" y="113"/>
                  </a:lnTo>
                  <a:cubicBezTo>
                    <a:pt x="433" y="44"/>
                    <a:pt x="337" y="1"/>
                    <a:pt x="25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
            <p:cNvSpPr/>
            <p:nvPr/>
          </p:nvSpPr>
          <p:spPr>
            <a:xfrm>
              <a:off x="2805150" y="985575"/>
              <a:ext cx="6000" cy="3025"/>
            </a:xfrm>
            <a:custGeom>
              <a:avLst/>
              <a:gdLst/>
              <a:ahLst/>
              <a:cxnLst/>
              <a:rect l="l" t="t" r="r" b="b"/>
              <a:pathLst>
                <a:path w="240" h="121" extrusionOk="0">
                  <a:moveTo>
                    <a:pt x="1" y="1"/>
                  </a:moveTo>
                  <a:lnTo>
                    <a:pt x="1" y="1"/>
                  </a:lnTo>
                  <a:cubicBezTo>
                    <a:pt x="60" y="41"/>
                    <a:pt x="140" y="100"/>
                    <a:pt x="180" y="120"/>
                  </a:cubicBezTo>
                  <a:cubicBezTo>
                    <a:pt x="180" y="100"/>
                    <a:pt x="200" y="60"/>
                    <a:pt x="240" y="41"/>
                  </a:cubicBezTo>
                  <a:cubicBezTo>
                    <a:pt x="160" y="21"/>
                    <a:pt x="80" y="2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
            <p:cNvSpPr/>
            <p:nvPr/>
          </p:nvSpPr>
          <p:spPr>
            <a:xfrm>
              <a:off x="2714650" y="1011775"/>
              <a:ext cx="8475" cy="4175"/>
            </a:xfrm>
            <a:custGeom>
              <a:avLst/>
              <a:gdLst/>
              <a:ahLst/>
              <a:cxnLst/>
              <a:rect l="l" t="t" r="r" b="b"/>
              <a:pathLst>
                <a:path w="339" h="167" extrusionOk="0">
                  <a:moveTo>
                    <a:pt x="256" y="1"/>
                  </a:moveTo>
                  <a:cubicBezTo>
                    <a:pt x="147" y="1"/>
                    <a:pt x="48" y="39"/>
                    <a:pt x="0" y="166"/>
                  </a:cubicBezTo>
                  <a:cubicBezTo>
                    <a:pt x="120" y="166"/>
                    <a:pt x="279" y="146"/>
                    <a:pt x="339" y="7"/>
                  </a:cubicBezTo>
                  <a:cubicBezTo>
                    <a:pt x="311" y="3"/>
                    <a:pt x="283" y="1"/>
                    <a:pt x="25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
            <p:cNvSpPr/>
            <p:nvPr/>
          </p:nvSpPr>
          <p:spPr>
            <a:xfrm>
              <a:off x="2752950" y="992100"/>
              <a:ext cx="5975" cy="1950"/>
            </a:xfrm>
            <a:custGeom>
              <a:avLst/>
              <a:gdLst/>
              <a:ahLst/>
              <a:cxnLst/>
              <a:rect l="l" t="t" r="r" b="b"/>
              <a:pathLst>
                <a:path w="239" h="78" extrusionOk="0">
                  <a:moveTo>
                    <a:pt x="126" y="1"/>
                  </a:moveTo>
                  <a:cubicBezTo>
                    <a:pt x="84" y="1"/>
                    <a:pt x="42" y="25"/>
                    <a:pt x="0" y="78"/>
                  </a:cubicBezTo>
                  <a:cubicBezTo>
                    <a:pt x="80" y="78"/>
                    <a:pt x="159" y="78"/>
                    <a:pt x="239" y="58"/>
                  </a:cubicBezTo>
                  <a:cubicBezTo>
                    <a:pt x="201" y="20"/>
                    <a:pt x="164" y="1"/>
                    <a:pt x="1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
            <p:cNvSpPr/>
            <p:nvPr/>
          </p:nvSpPr>
          <p:spPr>
            <a:xfrm>
              <a:off x="2412275" y="1424225"/>
              <a:ext cx="101975" cy="53225"/>
            </a:xfrm>
            <a:custGeom>
              <a:avLst/>
              <a:gdLst/>
              <a:ahLst/>
              <a:cxnLst/>
              <a:rect l="l" t="t" r="r" b="b"/>
              <a:pathLst>
                <a:path w="4079" h="2129" extrusionOk="0">
                  <a:moveTo>
                    <a:pt x="3561" y="0"/>
                  </a:moveTo>
                  <a:cubicBezTo>
                    <a:pt x="2766" y="299"/>
                    <a:pt x="1870" y="318"/>
                    <a:pt x="1095" y="716"/>
                  </a:cubicBezTo>
                  <a:cubicBezTo>
                    <a:pt x="987" y="777"/>
                    <a:pt x="884" y="803"/>
                    <a:pt x="785" y="803"/>
                  </a:cubicBezTo>
                  <a:cubicBezTo>
                    <a:pt x="593" y="803"/>
                    <a:pt x="417" y="702"/>
                    <a:pt x="259" y="557"/>
                  </a:cubicBezTo>
                  <a:cubicBezTo>
                    <a:pt x="1" y="995"/>
                    <a:pt x="140" y="1492"/>
                    <a:pt x="140" y="1970"/>
                  </a:cubicBezTo>
                  <a:cubicBezTo>
                    <a:pt x="160" y="2029"/>
                    <a:pt x="200" y="2089"/>
                    <a:pt x="279" y="2129"/>
                  </a:cubicBezTo>
                  <a:cubicBezTo>
                    <a:pt x="379" y="2129"/>
                    <a:pt x="438" y="2109"/>
                    <a:pt x="498" y="2069"/>
                  </a:cubicBezTo>
                  <a:cubicBezTo>
                    <a:pt x="657" y="1791"/>
                    <a:pt x="836" y="1592"/>
                    <a:pt x="1174" y="1572"/>
                  </a:cubicBezTo>
                  <a:cubicBezTo>
                    <a:pt x="1751" y="1413"/>
                    <a:pt x="2368" y="1413"/>
                    <a:pt x="2865" y="1015"/>
                  </a:cubicBezTo>
                  <a:cubicBezTo>
                    <a:pt x="2945" y="875"/>
                    <a:pt x="3084" y="875"/>
                    <a:pt x="3203" y="856"/>
                  </a:cubicBezTo>
                  <a:cubicBezTo>
                    <a:pt x="3502" y="756"/>
                    <a:pt x="3840" y="756"/>
                    <a:pt x="4079" y="517"/>
                  </a:cubicBezTo>
                  <a:cubicBezTo>
                    <a:pt x="4059" y="199"/>
                    <a:pt x="3880" y="20"/>
                    <a:pt x="356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
            <p:cNvSpPr/>
            <p:nvPr/>
          </p:nvSpPr>
          <p:spPr>
            <a:xfrm>
              <a:off x="2736525" y="1176550"/>
              <a:ext cx="16925" cy="7000"/>
            </a:xfrm>
            <a:custGeom>
              <a:avLst/>
              <a:gdLst/>
              <a:ahLst/>
              <a:cxnLst/>
              <a:rect l="l" t="t" r="r" b="b"/>
              <a:pathLst>
                <a:path w="677" h="280" extrusionOk="0">
                  <a:moveTo>
                    <a:pt x="429" y="0"/>
                  </a:moveTo>
                  <a:cubicBezTo>
                    <a:pt x="293" y="0"/>
                    <a:pt x="157" y="28"/>
                    <a:pt x="21" y="40"/>
                  </a:cubicBezTo>
                  <a:cubicBezTo>
                    <a:pt x="1" y="160"/>
                    <a:pt x="1" y="259"/>
                    <a:pt x="140" y="279"/>
                  </a:cubicBezTo>
                  <a:cubicBezTo>
                    <a:pt x="259" y="120"/>
                    <a:pt x="538" y="239"/>
                    <a:pt x="677" y="40"/>
                  </a:cubicBezTo>
                  <a:cubicBezTo>
                    <a:pt x="594" y="10"/>
                    <a:pt x="512" y="0"/>
                    <a:pt x="42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
            <p:cNvSpPr/>
            <p:nvPr/>
          </p:nvSpPr>
          <p:spPr>
            <a:xfrm>
              <a:off x="2723100" y="1336200"/>
              <a:ext cx="24900" cy="18575"/>
            </a:xfrm>
            <a:custGeom>
              <a:avLst/>
              <a:gdLst/>
              <a:ahLst/>
              <a:cxnLst/>
              <a:rect l="l" t="t" r="r" b="b"/>
              <a:pathLst>
                <a:path w="996" h="743" extrusionOk="0">
                  <a:moveTo>
                    <a:pt x="498" y="0"/>
                  </a:moveTo>
                  <a:cubicBezTo>
                    <a:pt x="339" y="20"/>
                    <a:pt x="180" y="20"/>
                    <a:pt x="1" y="40"/>
                  </a:cubicBezTo>
                  <a:cubicBezTo>
                    <a:pt x="1" y="159"/>
                    <a:pt x="1" y="259"/>
                    <a:pt x="40" y="398"/>
                  </a:cubicBezTo>
                  <a:cubicBezTo>
                    <a:pt x="80" y="438"/>
                    <a:pt x="80" y="517"/>
                    <a:pt x="40" y="557"/>
                  </a:cubicBezTo>
                  <a:cubicBezTo>
                    <a:pt x="179" y="664"/>
                    <a:pt x="341" y="742"/>
                    <a:pt x="492" y="742"/>
                  </a:cubicBezTo>
                  <a:cubicBezTo>
                    <a:pt x="622" y="742"/>
                    <a:pt x="744" y="684"/>
                    <a:pt x="836" y="537"/>
                  </a:cubicBezTo>
                  <a:cubicBezTo>
                    <a:pt x="995" y="299"/>
                    <a:pt x="796" y="60"/>
                    <a:pt x="4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
            <p:cNvSpPr/>
            <p:nvPr/>
          </p:nvSpPr>
          <p:spPr>
            <a:xfrm>
              <a:off x="2665400" y="1354800"/>
              <a:ext cx="53750" cy="19400"/>
            </a:xfrm>
            <a:custGeom>
              <a:avLst/>
              <a:gdLst/>
              <a:ahLst/>
              <a:cxnLst/>
              <a:rect l="l" t="t" r="r" b="b"/>
              <a:pathLst>
                <a:path w="2150" h="776" extrusionOk="0">
                  <a:moveTo>
                    <a:pt x="1514" y="0"/>
                  </a:moveTo>
                  <a:cubicBezTo>
                    <a:pt x="1337" y="0"/>
                    <a:pt x="1152" y="14"/>
                    <a:pt x="976" y="52"/>
                  </a:cubicBezTo>
                  <a:cubicBezTo>
                    <a:pt x="697" y="151"/>
                    <a:pt x="419" y="151"/>
                    <a:pt x="160" y="251"/>
                  </a:cubicBezTo>
                  <a:cubicBezTo>
                    <a:pt x="81" y="271"/>
                    <a:pt x="21" y="350"/>
                    <a:pt x="1" y="410"/>
                  </a:cubicBezTo>
                  <a:cubicBezTo>
                    <a:pt x="1" y="569"/>
                    <a:pt x="100" y="649"/>
                    <a:pt x="220" y="669"/>
                  </a:cubicBezTo>
                  <a:lnTo>
                    <a:pt x="220" y="768"/>
                  </a:lnTo>
                  <a:cubicBezTo>
                    <a:pt x="239" y="773"/>
                    <a:pt x="256" y="775"/>
                    <a:pt x="273" y="775"/>
                  </a:cubicBezTo>
                  <a:cubicBezTo>
                    <a:pt x="326" y="775"/>
                    <a:pt x="368" y="749"/>
                    <a:pt x="399" y="688"/>
                  </a:cubicBezTo>
                  <a:cubicBezTo>
                    <a:pt x="478" y="549"/>
                    <a:pt x="598" y="549"/>
                    <a:pt x="757" y="549"/>
                  </a:cubicBezTo>
                  <a:cubicBezTo>
                    <a:pt x="858" y="650"/>
                    <a:pt x="990" y="678"/>
                    <a:pt x="1139" y="678"/>
                  </a:cubicBezTo>
                  <a:cubicBezTo>
                    <a:pt x="1195" y="678"/>
                    <a:pt x="1254" y="674"/>
                    <a:pt x="1314" y="669"/>
                  </a:cubicBezTo>
                  <a:cubicBezTo>
                    <a:pt x="1493" y="489"/>
                    <a:pt x="1652" y="310"/>
                    <a:pt x="1950" y="310"/>
                  </a:cubicBezTo>
                  <a:cubicBezTo>
                    <a:pt x="2050" y="310"/>
                    <a:pt x="2149" y="211"/>
                    <a:pt x="2050" y="92"/>
                  </a:cubicBezTo>
                  <a:cubicBezTo>
                    <a:pt x="1990" y="52"/>
                    <a:pt x="1891" y="52"/>
                    <a:pt x="1811" y="12"/>
                  </a:cubicBezTo>
                  <a:cubicBezTo>
                    <a:pt x="1717" y="5"/>
                    <a:pt x="1617" y="0"/>
                    <a:pt x="15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
            <p:cNvSpPr/>
            <p:nvPr/>
          </p:nvSpPr>
          <p:spPr>
            <a:xfrm>
              <a:off x="2674375" y="1347125"/>
              <a:ext cx="35825" cy="12475"/>
            </a:xfrm>
            <a:custGeom>
              <a:avLst/>
              <a:gdLst/>
              <a:ahLst/>
              <a:cxnLst/>
              <a:rect l="l" t="t" r="r" b="b"/>
              <a:pathLst>
                <a:path w="1433" h="499" extrusionOk="0">
                  <a:moveTo>
                    <a:pt x="597" y="1"/>
                  </a:moveTo>
                  <a:cubicBezTo>
                    <a:pt x="398" y="60"/>
                    <a:pt x="199" y="120"/>
                    <a:pt x="0" y="180"/>
                  </a:cubicBezTo>
                  <a:cubicBezTo>
                    <a:pt x="0" y="220"/>
                    <a:pt x="0" y="299"/>
                    <a:pt x="40" y="359"/>
                  </a:cubicBezTo>
                  <a:cubicBezTo>
                    <a:pt x="99" y="399"/>
                    <a:pt x="139" y="419"/>
                    <a:pt x="219" y="458"/>
                  </a:cubicBezTo>
                  <a:cubicBezTo>
                    <a:pt x="318" y="478"/>
                    <a:pt x="418" y="498"/>
                    <a:pt x="517" y="498"/>
                  </a:cubicBezTo>
                  <a:lnTo>
                    <a:pt x="617" y="498"/>
                  </a:lnTo>
                  <a:cubicBezTo>
                    <a:pt x="689" y="478"/>
                    <a:pt x="763" y="473"/>
                    <a:pt x="838" y="473"/>
                  </a:cubicBezTo>
                  <a:cubicBezTo>
                    <a:pt x="899" y="473"/>
                    <a:pt x="960" y="476"/>
                    <a:pt x="1020" y="476"/>
                  </a:cubicBezTo>
                  <a:cubicBezTo>
                    <a:pt x="1172" y="476"/>
                    <a:pt x="1316" y="456"/>
                    <a:pt x="1432" y="319"/>
                  </a:cubicBezTo>
                  <a:cubicBezTo>
                    <a:pt x="1432" y="279"/>
                    <a:pt x="1432" y="200"/>
                    <a:pt x="1412" y="180"/>
                  </a:cubicBezTo>
                  <a:cubicBezTo>
                    <a:pt x="1344" y="156"/>
                    <a:pt x="1274" y="149"/>
                    <a:pt x="1203" y="149"/>
                  </a:cubicBezTo>
                  <a:cubicBezTo>
                    <a:pt x="1122" y="149"/>
                    <a:pt x="1040" y="158"/>
                    <a:pt x="961" y="158"/>
                  </a:cubicBezTo>
                  <a:cubicBezTo>
                    <a:pt x="827" y="158"/>
                    <a:pt x="701" y="133"/>
                    <a:pt x="5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
            <p:cNvSpPr/>
            <p:nvPr/>
          </p:nvSpPr>
          <p:spPr>
            <a:xfrm>
              <a:off x="2684300" y="1367975"/>
              <a:ext cx="12975" cy="8525"/>
            </a:xfrm>
            <a:custGeom>
              <a:avLst/>
              <a:gdLst/>
              <a:ahLst/>
              <a:cxnLst/>
              <a:rect l="l" t="t" r="r" b="b"/>
              <a:pathLst>
                <a:path w="519" h="341" extrusionOk="0">
                  <a:moveTo>
                    <a:pt x="181" y="1"/>
                  </a:moveTo>
                  <a:cubicBezTo>
                    <a:pt x="124" y="1"/>
                    <a:pt x="65" y="9"/>
                    <a:pt x="1" y="22"/>
                  </a:cubicBezTo>
                  <a:cubicBezTo>
                    <a:pt x="1" y="325"/>
                    <a:pt x="192" y="341"/>
                    <a:pt x="389" y="341"/>
                  </a:cubicBezTo>
                  <a:cubicBezTo>
                    <a:pt x="412" y="341"/>
                    <a:pt x="435" y="340"/>
                    <a:pt x="458" y="340"/>
                  </a:cubicBezTo>
                  <a:cubicBezTo>
                    <a:pt x="498" y="261"/>
                    <a:pt x="518" y="221"/>
                    <a:pt x="518" y="161"/>
                  </a:cubicBezTo>
                  <a:cubicBezTo>
                    <a:pt x="410" y="40"/>
                    <a:pt x="302" y="1"/>
                    <a:pt x="18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
            <p:cNvSpPr/>
            <p:nvPr/>
          </p:nvSpPr>
          <p:spPr>
            <a:xfrm>
              <a:off x="2749950" y="1353100"/>
              <a:ext cx="2525" cy="3000"/>
            </a:xfrm>
            <a:custGeom>
              <a:avLst/>
              <a:gdLst/>
              <a:ahLst/>
              <a:cxnLst/>
              <a:rect l="l" t="t" r="r" b="b"/>
              <a:pathLst>
                <a:path w="101" h="120" extrusionOk="0">
                  <a:moveTo>
                    <a:pt x="41" y="0"/>
                  </a:moveTo>
                  <a:cubicBezTo>
                    <a:pt x="41" y="0"/>
                    <a:pt x="21" y="40"/>
                    <a:pt x="1" y="40"/>
                  </a:cubicBezTo>
                  <a:lnTo>
                    <a:pt x="80" y="120"/>
                  </a:lnTo>
                  <a:cubicBezTo>
                    <a:pt x="80" y="120"/>
                    <a:pt x="100" y="80"/>
                    <a:pt x="100" y="60"/>
                  </a:cubicBezTo>
                  <a:cubicBezTo>
                    <a:pt x="80" y="40"/>
                    <a:pt x="80" y="20"/>
                    <a:pt x="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
            <p:cNvSpPr/>
            <p:nvPr/>
          </p:nvSpPr>
          <p:spPr>
            <a:xfrm>
              <a:off x="2426200" y="1449575"/>
              <a:ext cx="57725" cy="28100"/>
            </a:xfrm>
            <a:custGeom>
              <a:avLst/>
              <a:gdLst/>
              <a:ahLst/>
              <a:cxnLst/>
              <a:rect l="l" t="t" r="r" b="b"/>
              <a:pathLst>
                <a:path w="2309" h="1124" extrusionOk="0">
                  <a:moveTo>
                    <a:pt x="2308" y="1"/>
                  </a:moveTo>
                  <a:lnTo>
                    <a:pt x="2308" y="1"/>
                  </a:lnTo>
                  <a:cubicBezTo>
                    <a:pt x="1652" y="60"/>
                    <a:pt x="1035" y="259"/>
                    <a:pt x="418" y="399"/>
                  </a:cubicBezTo>
                  <a:cubicBezTo>
                    <a:pt x="140" y="538"/>
                    <a:pt x="1" y="757"/>
                    <a:pt x="160" y="975"/>
                  </a:cubicBezTo>
                  <a:cubicBezTo>
                    <a:pt x="253" y="1083"/>
                    <a:pt x="349" y="1124"/>
                    <a:pt x="444" y="1124"/>
                  </a:cubicBezTo>
                  <a:cubicBezTo>
                    <a:pt x="612" y="1124"/>
                    <a:pt x="776" y="998"/>
                    <a:pt x="916" y="896"/>
                  </a:cubicBezTo>
                  <a:cubicBezTo>
                    <a:pt x="1095" y="896"/>
                    <a:pt x="1234" y="876"/>
                    <a:pt x="1413" y="876"/>
                  </a:cubicBezTo>
                  <a:cubicBezTo>
                    <a:pt x="1612" y="498"/>
                    <a:pt x="2268" y="558"/>
                    <a:pt x="230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
            <p:cNvSpPr/>
            <p:nvPr/>
          </p:nvSpPr>
          <p:spPr>
            <a:xfrm>
              <a:off x="2493350" y="1437150"/>
              <a:ext cx="21900" cy="8900"/>
            </a:xfrm>
            <a:custGeom>
              <a:avLst/>
              <a:gdLst/>
              <a:ahLst/>
              <a:cxnLst/>
              <a:rect l="l" t="t" r="r" b="b"/>
              <a:pathLst>
                <a:path w="876" h="356" extrusionOk="0">
                  <a:moveTo>
                    <a:pt x="875" y="0"/>
                  </a:moveTo>
                  <a:cubicBezTo>
                    <a:pt x="577" y="80"/>
                    <a:pt x="239" y="120"/>
                    <a:pt x="0" y="339"/>
                  </a:cubicBezTo>
                  <a:cubicBezTo>
                    <a:pt x="78" y="348"/>
                    <a:pt x="158" y="356"/>
                    <a:pt x="238" y="356"/>
                  </a:cubicBezTo>
                  <a:cubicBezTo>
                    <a:pt x="484" y="356"/>
                    <a:pt x="725" y="286"/>
                    <a:pt x="8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
            <p:cNvSpPr/>
            <p:nvPr/>
          </p:nvSpPr>
          <p:spPr>
            <a:xfrm>
              <a:off x="2427775" y="1571550"/>
              <a:ext cx="11875" cy="8375"/>
            </a:xfrm>
            <a:custGeom>
              <a:avLst/>
              <a:gdLst/>
              <a:ahLst/>
              <a:cxnLst/>
              <a:rect l="l" t="t" r="r" b="b"/>
              <a:pathLst>
                <a:path w="475" h="335" extrusionOk="0">
                  <a:moveTo>
                    <a:pt x="243" y="1"/>
                  </a:moveTo>
                  <a:cubicBezTo>
                    <a:pt x="180" y="1"/>
                    <a:pt x="108" y="16"/>
                    <a:pt x="37" y="35"/>
                  </a:cubicBezTo>
                  <a:cubicBezTo>
                    <a:pt x="1" y="276"/>
                    <a:pt x="89" y="335"/>
                    <a:pt x="212" y="335"/>
                  </a:cubicBezTo>
                  <a:cubicBezTo>
                    <a:pt x="292" y="335"/>
                    <a:pt x="388" y="310"/>
                    <a:pt x="475" y="294"/>
                  </a:cubicBezTo>
                  <a:cubicBezTo>
                    <a:pt x="475" y="66"/>
                    <a:pt x="375" y="1"/>
                    <a:pt x="24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
            <p:cNvSpPr/>
            <p:nvPr/>
          </p:nvSpPr>
          <p:spPr>
            <a:xfrm>
              <a:off x="2488375" y="1557800"/>
              <a:ext cx="4975" cy="5200"/>
            </a:xfrm>
            <a:custGeom>
              <a:avLst/>
              <a:gdLst/>
              <a:ahLst/>
              <a:cxnLst/>
              <a:rect l="l" t="t" r="r" b="b"/>
              <a:pathLst>
                <a:path w="199" h="208" extrusionOk="0">
                  <a:moveTo>
                    <a:pt x="123" y="1"/>
                  </a:moveTo>
                  <a:cubicBezTo>
                    <a:pt x="105" y="1"/>
                    <a:pt x="78" y="9"/>
                    <a:pt x="40" y="28"/>
                  </a:cubicBezTo>
                  <a:cubicBezTo>
                    <a:pt x="0" y="48"/>
                    <a:pt x="80" y="148"/>
                    <a:pt x="139" y="207"/>
                  </a:cubicBezTo>
                  <a:cubicBezTo>
                    <a:pt x="123" y="143"/>
                    <a:pt x="198" y="1"/>
                    <a:pt x="12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
            <p:cNvSpPr/>
            <p:nvPr/>
          </p:nvSpPr>
          <p:spPr>
            <a:xfrm>
              <a:off x="2791725" y="1164375"/>
              <a:ext cx="22400" cy="4175"/>
            </a:xfrm>
            <a:custGeom>
              <a:avLst/>
              <a:gdLst/>
              <a:ahLst/>
              <a:cxnLst/>
              <a:rect l="l" t="t" r="r" b="b"/>
              <a:pathLst>
                <a:path w="896" h="167" extrusionOk="0">
                  <a:moveTo>
                    <a:pt x="532" y="1"/>
                  </a:moveTo>
                  <a:cubicBezTo>
                    <a:pt x="349" y="1"/>
                    <a:pt x="168" y="22"/>
                    <a:pt x="1" y="130"/>
                  </a:cubicBezTo>
                  <a:cubicBezTo>
                    <a:pt x="154" y="139"/>
                    <a:pt x="302" y="167"/>
                    <a:pt x="445" y="167"/>
                  </a:cubicBezTo>
                  <a:cubicBezTo>
                    <a:pt x="601" y="167"/>
                    <a:pt x="751" y="134"/>
                    <a:pt x="896" y="10"/>
                  </a:cubicBezTo>
                  <a:cubicBezTo>
                    <a:pt x="777" y="10"/>
                    <a:pt x="654" y="1"/>
                    <a:pt x="53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
            <p:cNvSpPr/>
            <p:nvPr/>
          </p:nvSpPr>
          <p:spPr>
            <a:xfrm>
              <a:off x="2765375" y="1168350"/>
              <a:ext cx="13950" cy="3925"/>
            </a:xfrm>
            <a:custGeom>
              <a:avLst/>
              <a:gdLst/>
              <a:ahLst/>
              <a:cxnLst/>
              <a:rect l="l" t="t" r="r" b="b"/>
              <a:pathLst>
                <a:path w="558" h="157" extrusionOk="0">
                  <a:moveTo>
                    <a:pt x="395" y="1"/>
                  </a:moveTo>
                  <a:cubicBezTo>
                    <a:pt x="252" y="1"/>
                    <a:pt x="116" y="29"/>
                    <a:pt x="0" y="130"/>
                  </a:cubicBezTo>
                  <a:cubicBezTo>
                    <a:pt x="89" y="145"/>
                    <a:pt x="167" y="157"/>
                    <a:pt x="239" y="157"/>
                  </a:cubicBezTo>
                  <a:cubicBezTo>
                    <a:pt x="358" y="157"/>
                    <a:pt x="458" y="123"/>
                    <a:pt x="557" y="10"/>
                  </a:cubicBezTo>
                  <a:cubicBezTo>
                    <a:pt x="503" y="5"/>
                    <a:pt x="448" y="1"/>
                    <a:pt x="39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
            <p:cNvSpPr/>
            <p:nvPr/>
          </p:nvSpPr>
          <p:spPr>
            <a:xfrm>
              <a:off x="2829525" y="1160150"/>
              <a:ext cx="6500" cy="3000"/>
            </a:xfrm>
            <a:custGeom>
              <a:avLst/>
              <a:gdLst/>
              <a:ahLst/>
              <a:cxnLst/>
              <a:rect l="l" t="t" r="r" b="b"/>
              <a:pathLst>
                <a:path w="260" h="120" extrusionOk="0">
                  <a:moveTo>
                    <a:pt x="259" y="0"/>
                  </a:moveTo>
                  <a:lnTo>
                    <a:pt x="259" y="0"/>
                  </a:lnTo>
                  <a:cubicBezTo>
                    <a:pt x="180" y="40"/>
                    <a:pt x="80" y="80"/>
                    <a:pt x="1" y="119"/>
                  </a:cubicBezTo>
                  <a:cubicBezTo>
                    <a:pt x="100" y="119"/>
                    <a:pt x="199" y="80"/>
                    <a:pt x="2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
            <p:cNvSpPr/>
            <p:nvPr/>
          </p:nvSpPr>
          <p:spPr>
            <a:xfrm>
              <a:off x="2783775" y="1468975"/>
              <a:ext cx="47275" cy="25400"/>
            </a:xfrm>
            <a:custGeom>
              <a:avLst/>
              <a:gdLst/>
              <a:ahLst/>
              <a:cxnLst/>
              <a:rect l="l" t="t" r="r" b="b"/>
              <a:pathLst>
                <a:path w="1891" h="1016" extrusionOk="0">
                  <a:moveTo>
                    <a:pt x="1731" y="1"/>
                  </a:moveTo>
                  <a:lnTo>
                    <a:pt x="1731" y="1"/>
                  </a:lnTo>
                  <a:cubicBezTo>
                    <a:pt x="1512" y="100"/>
                    <a:pt x="1254" y="199"/>
                    <a:pt x="1035" y="299"/>
                  </a:cubicBezTo>
                  <a:cubicBezTo>
                    <a:pt x="697" y="378"/>
                    <a:pt x="259" y="359"/>
                    <a:pt x="20" y="697"/>
                  </a:cubicBezTo>
                  <a:cubicBezTo>
                    <a:pt x="20" y="756"/>
                    <a:pt x="0" y="776"/>
                    <a:pt x="0" y="816"/>
                  </a:cubicBezTo>
                  <a:lnTo>
                    <a:pt x="199" y="816"/>
                  </a:lnTo>
                  <a:cubicBezTo>
                    <a:pt x="239" y="876"/>
                    <a:pt x="279" y="916"/>
                    <a:pt x="319" y="1015"/>
                  </a:cubicBezTo>
                  <a:cubicBezTo>
                    <a:pt x="856" y="916"/>
                    <a:pt x="1413" y="796"/>
                    <a:pt x="1890" y="498"/>
                  </a:cubicBezTo>
                  <a:cubicBezTo>
                    <a:pt x="1711" y="378"/>
                    <a:pt x="1731" y="199"/>
                    <a:pt x="17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
            <p:cNvSpPr/>
            <p:nvPr/>
          </p:nvSpPr>
          <p:spPr>
            <a:xfrm>
              <a:off x="2779300" y="1471950"/>
              <a:ext cx="30850" cy="13950"/>
            </a:xfrm>
            <a:custGeom>
              <a:avLst/>
              <a:gdLst/>
              <a:ahLst/>
              <a:cxnLst/>
              <a:rect l="l" t="t" r="r" b="b"/>
              <a:pathLst>
                <a:path w="1234" h="558" extrusionOk="0">
                  <a:moveTo>
                    <a:pt x="896" y="1"/>
                  </a:moveTo>
                  <a:cubicBezTo>
                    <a:pt x="787" y="157"/>
                    <a:pt x="642" y="183"/>
                    <a:pt x="492" y="183"/>
                  </a:cubicBezTo>
                  <a:cubicBezTo>
                    <a:pt x="420" y="183"/>
                    <a:pt x="347" y="177"/>
                    <a:pt x="276" y="177"/>
                  </a:cubicBezTo>
                  <a:cubicBezTo>
                    <a:pt x="250" y="177"/>
                    <a:pt x="225" y="178"/>
                    <a:pt x="199" y="180"/>
                  </a:cubicBezTo>
                  <a:cubicBezTo>
                    <a:pt x="140" y="299"/>
                    <a:pt x="0" y="439"/>
                    <a:pt x="199" y="558"/>
                  </a:cubicBezTo>
                  <a:cubicBezTo>
                    <a:pt x="518" y="439"/>
                    <a:pt x="876" y="279"/>
                    <a:pt x="1214" y="160"/>
                  </a:cubicBezTo>
                  <a:cubicBezTo>
                    <a:pt x="1214" y="100"/>
                    <a:pt x="1214" y="61"/>
                    <a:pt x="123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
            <p:cNvSpPr/>
            <p:nvPr/>
          </p:nvSpPr>
          <p:spPr>
            <a:xfrm>
              <a:off x="2766875" y="1485325"/>
              <a:ext cx="7975" cy="3575"/>
            </a:xfrm>
            <a:custGeom>
              <a:avLst/>
              <a:gdLst/>
              <a:ahLst/>
              <a:cxnLst/>
              <a:rect l="l" t="t" r="r" b="b"/>
              <a:pathLst>
                <a:path w="319" h="143" extrusionOk="0">
                  <a:moveTo>
                    <a:pt x="171" y="0"/>
                  </a:moveTo>
                  <a:cubicBezTo>
                    <a:pt x="117" y="0"/>
                    <a:pt x="61" y="50"/>
                    <a:pt x="0" y="142"/>
                  </a:cubicBezTo>
                  <a:lnTo>
                    <a:pt x="318" y="142"/>
                  </a:lnTo>
                  <a:cubicBezTo>
                    <a:pt x="270" y="45"/>
                    <a:pt x="222" y="0"/>
                    <a:pt x="1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
            <p:cNvSpPr/>
            <p:nvPr/>
          </p:nvSpPr>
          <p:spPr>
            <a:xfrm>
              <a:off x="2868825" y="968175"/>
              <a:ext cx="19400" cy="7175"/>
            </a:xfrm>
            <a:custGeom>
              <a:avLst/>
              <a:gdLst/>
              <a:ahLst/>
              <a:cxnLst/>
              <a:rect l="l" t="t" r="r" b="b"/>
              <a:pathLst>
                <a:path w="776" h="287" extrusionOk="0">
                  <a:moveTo>
                    <a:pt x="776" y="1"/>
                  </a:moveTo>
                  <a:lnTo>
                    <a:pt x="776" y="1"/>
                  </a:lnTo>
                  <a:cubicBezTo>
                    <a:pt x="537" y="20"/>
                    <a:pt x="298" y="20"/>
                    <a:pt x="0" y="20"/>
                  </a:cubicBezTo>
                  <a:cubicBezTo>
                    <a:pt x="162" y="202"/>
                    <a:pt x="306" y="287"/>
                    <a:pt x="432" y="287"/>
                  </a:cubicBezTo>
                  <a:cubicBezTo>
                    <a:pt x="568" y="287"/>
                    <a:pt x="683" y="187"/>
                    <a:pt x="7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
            <p:cNvSpPr/>
            <p:nvPr/>
          </p:nvSpPr>
          <p:spPr>
            <a:xfrm>
              <a:off x="2888200" y="964475"/>
              <a:ext cx="5175" cy="3725"/>
            </a:xfrm>
            <a:custGeom>
              <a:avLst/>
              <a:gdLst/>
              <a:ahLst/>
              <a:cxnLst/>
              <a:rect l="l" t="t" r="r" b="b"/>
              <a:pathLst>
                <a:path w="207" h="149" extrusionOk="0">
                  <a:moveTo>
                    <a:pt x="144" y="0"/>
                  </a:moveTo>
                  <a:cubicBezTo>
                    <a:pt x="105" y="0"/>
                    <a:pt x="18" y="81"/>
                    <a:pt x="1" y="149"/>
                  </a:cubicBezTo>
                  <a:cubicBezTo>
                    <a:pt x="10" y="140"/>
                    <a:pt x="26" y="138"/>
                    <a:pt x="45" y="138"/>
                  </a:cubicBezTo>
                  <a:cubicBezTo>
                    <a:pt x="63" y="138"/>
                    <a:pt x="83" y="140"/>
                    <a:pt x="103" y="140"/>
                  </a:cubicBezTo>
                  <a:cubicBezTo>
                    <a:pt x="159" y="140"/>
                    <a:pt x="206" y="125"/>
                    <a:pt x="160" y="9"/>
                  </a:cubicBezTo>
                  <a:cubicBezTo>
                    <a:pt x="157" y="3"/>
                    <a:pt x="151" y="0"/>
                    <a:pt x="14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
            <p:cNvSpPr/>
            <p:nvPr/>
          </p:nvSpPr>
          <p:spPr>
            <a:xfrm>
              <a:off x="2755925" y="1208975"/>
              <a:ext cx="15450" cy="6900"/>
            </a:xfrm>
            <a:custGeom>
              <a:avLst/>
              <a:gdLst/>
              <a:ahLst/>
              <a:cxnLst/>
              <a:rect l="l" t="t" r="r" b="b"/>
              <a:pathLst>
                <a:path w="618" h="276" extrusionOk="0">
                  <a:moveTo>
                    <a:pt x="375" y="1"/>
                  </a:moveTo>
                  <a:cubicBezTo>
                    <a:pt x="276" y="1"/>
                    <a:pt x="178" y="33"/>
                    <a:pt x="80" y="76"/>
                  </a:cubicBezTo>
                  <a:cubicBezTo>
                    <a:pt x="0" y="156"/>
                    <a:pt x="0" y="215"/>
                    <a:pt x="80" y="255"/>
                  </a:cubicBezTo>
                  <a:cubicBezTo>
                    <a:pt x="154" y="263"/>
                    <a:pt x="233" y="275"/>
                    <a:pt x="309" y="275"/>
                  </a:cubicBezTo>
                  <a:cubicBezTo>
                    <a:pt x="437" y="275"/>
                    <a:pt x="555" y="239"/>
                    <a:pt x="617" y="76"/>
                  </a:cubicBezTo>
                  <a:cubicBezTo>
                    <a:pt x="536" y="22"/>
                    <a:pt x="455" y="1"/>
                    <a:pt x="3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
            <p:cNvSpPr/>
            <p:nvPr/>
          </p:nvSpPr>
          <p:spPr>
            <a:xfrm>
              <a:off x="2752950" y="1211850"/>
              <a:ext cx="4975" cy="4025"/>
            </a:xfrm>
            <a:custGeom>
              <a:avLst/>
              <a:gdLst/>
              <a:ahLst/>
              <a:cxnLst/>
              <a:rect l="l" t="t" r="r" b="b"/>
              <a:pathLst>
                <a:path w="199" h="161" extrusionOk="0">
                  <a:moveTo>
                    <a:pt x="199" y="1"/>
                  </a:moveTo>
                  <a:cubicBezTo>
                    <a:pt x="139" y="1"/>
                    <a:pt x="80" y="1"/>
                    <a:pt x="0" y="21"/>
                  </a:cubicBezTo>
                  <a:cubicBezTo>
                    <a:pt x="0" y="61"/>
                    <a:pt x="40" y="120"/>
                    <a:pt x="40" y="160"/>
                  </a:cubicBezTo>
                  <a:lnTo>
                    <a:pt x="199" y="160"/>
                  </a:lnTo>
                  <a:lnTo>
                    <a:pt x="19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
            <p:cNvSpPr/>
            <p:nvPr/>
          </p:nvSpPr>
          <p:spPr>
            <a:xfrm>
              <a:off x="2765375" y="1289450"/>
              <a:ext cx="9475" cy="4700"/>
            </a:xfrm>
            <a:custGeom>
              <a:avLst/>
              <a:gdLst/>
              <a:ahLst/>
              <a:cxnLst/>
              <a:rect l="l" t="t" r="r" b="b"/>
              <a:pathLst>
                <a:path w="379" h="188" extrusionOk="0">
                  <a:moveTo>
                    <a:pt x="0" y="0"/>
                  </a:moveTo>
                  <a:cubicBezTo>
                    <a:pt x="0" y="153"/>
                    <a:pt x="57" y="188"/>
                    <a:pt x="128" y="188"/>
                  </a:cubicBezTo>
                  <a:cubicBezTo>
                    <a:pt x="189" y="188"/>
                    <a:pt x="262" y="162"/>
                    <a:pt x="318" y="162"/>
                  </a:cubicBezTo>
                  <a:cubicBezTo>
                    <a:pt x="341" y="162"/>
                    <a:pt x="362" y="166"/>
                    <a:pt x="378" y="179"/>
                  </a:cubicBezTo>
                  <a:cubicBezTo>
                    <a:pt x="299" y="20"/>
                    <a:pt x="179" y="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
            <p:cNvSpPr/>
            <p:nvPr/>
          </p:nvSpPr>
          <p:spPr>
            <a:xfrm>
              <a:off x="2417250" y="1514225"/>
              <a:ext cx="37325" cy="31350"/>
            </a:xfrm>
            <a:custGeom>
              <a:avLst/>
              <a:gdLst/>
              <a:ahLst/>
              <a:cxnLst/>
              <a:rect l="l" t="t" r="r" b="b"/>
              <a:pathLst>
                <a:path w="1493" h="1254" extrusionOk="0">
                  <a:moveTo>
                    <a:pt x="398" y="1"/>
                  </a:moveTo>
                  <a:cubicBezTo>
                    <a:pt x="299" y="1"/>
                    <a:pt x="239" y="60"/>
                    <a:pt x="180" y="100"/>
                  </a:cubicBezTo>
                  <a:cubicBezTo>
                    <a:pt x="1" y="438"/>
                    <a:pt x="1" y="757"/>
                    <a:pt x="239" y="1075"/>
                  </a:cubicBezTo>
                  <a:cubicBezTo>
                    <a:pt x="299" y="1135"/>
                    <a:pt x="359" y="1194"/>
                    <a:pt x="438" y="1254"/>
                  </a:cubicBezTo>
                  <a:lnTo>
                    <a:pt x="438" y="1095"/>
                  </a:lnTo>
                  <a:cubicBezTo>
                    <a:pt x="498" y="956"/>
                    <a:pt x="657" y="975"/>
                    <a:pt x="776" y="936"/>
                  </a:cubicBezTo>
                  <a:cubicBezTo>
                    <a:pt x="935" y="558"/>
                    <a:pt x="1492" y="558"/>
                    <a:pt x="1492" y="80"/>
                  </a:cubicBezTo>
                  <a:cubicBezTo>
                    <a:pt x="1446" y="34"/>
                    <a:pt x="1391" y="24"/>
                    <a:pt x="1332" y="24"/>
                  </a:cubicBezTo>
                  <a:cubicBezTo>
                    <a:pt x="1285" y="24"/>
                    <a:pt x="1235" y="30"/>
                    <a:pt x="1187" y="30"/>
                  </a:cubicBezTo>
                  <a:cubicBezTo>
                    <a:pt x="1141" y="30"/>
                    <a:pt x="1096" y="24"/>
                    <a:pt x="1055" y="1"/>
                  </a:cubicBezTo>
                  <a:cubicBezTo>
                    <a:pt x="920" y="46"/>
                    <a:pt x="798" y="84"/>
                    <a:pt x="678" y="84"/>
                  </a:cubicBezTo>
                  <a:cubicBezTo>
                    <a:pt x="585" y="84"/>
                    <a:pt x="494" y="61"/>
                    <a:pt x="3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
            <p:cNvSpPr/>
            <p:nvPr/>
          </p:nvSpPr>
          <p:spPr>
            <a:xfrm>
              <a:off x="2443600" y="1507600"/>
              <a:ext cx="23400" cy="11200"/>
            </a:xfrm>
            <a:custGeom>
              <a:avLst/>
              <a:gdLst/>
              <a:ahLst/>
              <a:cxnLst/>
              <a:rect l="l" t="t" r="r" b="b"/>
              <a:pathLst>
                <a:path w="936" h="448" extrusionOk="0">
                  <a:moveTo>
                    <a:pt x="723" y="0"/>
                  </a:moveTo>
                  <a:cubicBezTo>
                    <a:pt x="673" y="0"/>
                    <a:pt x="612" y="15"/>
                    <a:pt x="538" y="47"/>
                  </a:cubicBezTo>
                  <a:cubicBezTo>
                    <a:pt x="438" y="107"/>
                    <a:pt x="319" y="67"/>
                    <a:pt x="220" y="107"/>
                  </a:cubicBezTo>
                  <a:cubicBezTo>
                    <a:pt x="80" y="107"/>
                    <a:pt x="1" y="146"/>
                    <a:pt x="41" y="306"/>
                  </a:cubicBezTo>
                  <a:cubicBezTo>
                    <a:pt x="90" y="377"/>
                    <a:pt x="138" y="399"/>
                    <a:pt x="183" y="399"/>
                  </a:cubicBezTo>
                  <a:cubicBezTo>
                    <a:pt x="265" y="399"/>
                    <a:pt x="342" y="325"/>
                    <a:pt x="419" y="325"/>
                  </a:cubicBezTo>
                  <a:cubicBezTo>
                    <a:pt x="524" y="372"/>
                    <a:pt x="630" y="447"/>
                    <a:pt x="732" y="447"/>
                  </a:cubicBezTo>
                  <a:cubicBezTo>
                    <a:pt x="802" y="447"/>
                    <a:pt x="871" y="411"/>
                    <a:pt x="936" y="306"/>
                  </a:cubicBezTo>
                  <a:cubicBezTo>
                    <a:pt x="921" y="115"/>
                    <a:pt x="863" y="0"/>
                    <a:pt x="72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
            <p:cNvSpPr/>
            <p:nvPr/>
          </p:nvSpPr>
          <p:spPr>
            <a:xfrm>
              <a:off x="2440625" y="1537600"/>
              <a:ext cx="8475" cy="4000"/>
            </a:xfrm>
            <a:custGeom>
              <a:avLst/>
              <a:gdLst/>
              <a:ahLst/>
              <a:cxnLst/>
              <a:rect l="l" t="t" r="r" b="b"/>
              <a:pathLst>
                <a:path w="339" h="160" extrusionOk="0">
                  <a:moveTo>
                    <a:pt x="339" y="1"/>
                  </a:moveTo>
                  <a:cubicBezTo>
                    <a:pt x="219" y="1"/>
                    <a:pt x="80" y="21"/>
                    <a:pt x="0" y="140"/>
                  </a:cubicBezTo>
                  <a:cubicBezTo>
                    <a:pt x="60" y="160"/>
                    <a:pt x="120" y="160"/>
                    <a:pt x="199" y="160"/>
                  </a:cubicBezTo>
                  <a:cubicBezTo>
                    <a:pt x="239" y="100"/>
                    <a:pt x="299" y="4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
            <p:cNvSpPr/>
            <p:nvPr/>
          </p:nvSpPr>
          <p:spPr>
            <a:xfrm>
              <a:off x="2610200" y="1385550"/>
              <a:ext cx="9475" cy="3875"/>
            </a:xfrm>
            <a:custGeom>
              <a:avLst/>
              <a:gdLst/>
              <a:ahLst/>
              <a:cxnLst/>
              <a:rect l="l" t="t" r="r" b="b"/>
              <a:pathLst>
                <a:path w="379" h="155" extrusionOk="0">
                  <a:moveTo>
                    <a:pt x="267" y="1"/>
                  </a:moveTo>
                  <a:cubicBezTo>
                    <a:pt x="156" y="1"/>
                    <a:pt x="61" y="49"/>
                    <a:pt x="1" y="155"/>
                  </a:cubicBezTo>
                  <a:cubicBezTo>
                    <a:pt x="140" y="155"/>
                    <a:pt x="259" y="135"/>
                    <a:pt x="379" y="15"/>
                  </a:cubicBezTo>
                  <a:cubicBezTo>
                    <a:pt x="340" y="6"/>
                    <a:pt x="303" y="1"/>
                    <a:pt x="2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
            <p:cNvSpPr/>
            <p:nvPr/>
          </p:nvSpPr>
          <p:spPr>
            <a:xfrm>
              <a:off x="2634575" y="1377700"/>
              <a:ext cx="10475" cy="7250"/>
            </a:xfrm>
            <a:custGeom>
              <a:avLst/>
              <a:gdLst/>
              <a:ahLst/>
              <a:cxnLst/>
              <a:rect l="l" t="t" r="r" b="b"/>
              <a:pathLst>
                <a:path w="419" h="290" extrusionOk="0">
                  <a:moveTo>
                    <a:pt x="247" y="1"/>
                  </a:moveTo>
                  <a:cubicBezTo>
                    <a:pt x="180" y="1"/>
                    <a:pt x="115" y="22"/>
                    <a:pt x="60" y="91"/>
                  </a:cubicBezTo>
                  <a:cubicBezTo>
                    <a:pt x="40" y="130"/>
                    <a:pt x="21" y="170"/>
                    <a:pt x="1" y="190"/>
                  </a:cubicBezTo>
                  <a:cubicBezTo>
                    <a:pt x="21" y="250"/>
                    <a:pt x="40" y="270"/>
                    <a:pt x="60" y="290"/>
                  </a:cubicBezTo>
                  <a:cubicBezTo>
                    <a:pt x="219" y="290"/>
                    <a:pt x="339" y="250"/>
                    <a:pt x="418" y="130"/>
                  </a:cubicBezTo>
                  <a:cubicBezTo>
                    <a:pt x="398" y="91"/>
                    <a:pt x="359" y="71"/>
                    <a:pt x="339" y="11"/>
                  </a:cubicBezTo>
                  <a:cubicBezTo>
                    <a:pt x="308" y="5"/>
                    <a:pt x="277" y="1"/>
                    <a:pt x="2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
            <p:cNvSpPr/>
            <p:nvPr/>
          </p:nvSpPr>
          <p:spPr>
            <a:xfrm>
              <a:off x="2618675" y="1382050"/>
              <a:ext cx="8975" cy="3900"/>
            </a:xfrm>
            <a:custGeom>
              <a:avLst/>
              <a:gdLst/>
              <a:ahLst/>
              <a:cxnLst/>
              <a:rect l="l" t="t" r="r" b="b"/>
              <a:pathLst>
                <a:path w="359" h="156" extrusionOk="0">
                  <a:moveTo>
                    <a:pt x="174" y="1"/>
                  </a:moveTo>
                  <a:cubicBezTo>
                    <a:pt x="111" y="1"/>
                    <a:pt x="53" y="50"/>
                    <a:pt x="0" y="155"/>
                  </a:cubicBezTo>
                  <a:cubicBezTo>
                    <a:pt x="139" y="155"/>
                    <a:pt x="239" y="116"/>
                    <a:pt x="358" y="116"/>
                  </a:cubicBezTo>
                  <a:cubicBezTo>
                    <a:pt x="292" y="40"/>
                    <a:pt x="231" y="1"/>
                    <a:pt x="1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
            <p:cNvSpPr/>
            <p:nvPr/>
          </p:nvSpPr>
          <p:spPr>
            <a:xfrm>
              <a:off x="2644025" y="1375975"/>
              <a:ext cx="6500" cy="5000"/>
            </a:xfrm>
            <a:custGeom>
              <a:avLst/>
              <a:gdLst/>
              <a:ahLst/>
              <a:cxnLst/>
              <a:rect l="l" t="t" r="r" b="b"/>
              <a:pathLst>
                <a:path w="260" h="200" extrusionOk="0">
                  <a:moveTo>
                    <a:pt x="140" y="1"/>
                  </a:moveTo>
                  <a:cubicBezTo>
                    <a:pt x="40" y="1"/>
                    <a:pt x="1" y="100"/>
                    <a:pt x="40" y="160"/>
                  </a:cubicBezTo>
                  <a:lnTo>
                    <a:pt x="60" y="199"/>
                  </a:lnTo>
                  <a:lnTo>
                    <a:pt x="219" y="199"/>
                  </a:lnTo>
                  <a:lnTo>
                    <a:pt x="259" y="140"/>
                  </a:lnTo>
                  <a:cubicBezTo>
                    <a:pt x="259" y="60"/>
                    <a:pt x="200" y="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
            <p:cNvSpPr/>
            <p:nvPr/>
          </p:nvSpPr>
          <p:spPr>
            <a:xfrm>
              <a:off x="2627625" y="1384925"/>
              <a:ext cx="5975" cy="4000"/>
            </a:xfrm>
            <a:custGeom>
              <a:avLst/>
              <a:gdLst/>
              <a:ahLst/>
              <a:cxnLst/>
              <a:rect l="l" t="t" r="r" b="b"/>
              <a:pathLst>
                <a:path w="239" h="160" extrusionOk="0">
                  <a:moveTo>
                    <a:pt x="0" y="1"/>
                  </a:moveTo>
                  <a:cubicBezTo>
                    <a:pt x="20" y="60"/>
                    <a:pt x="60" y="100"/>
                    <a:pt x="119" y="160"/>
                  </a:cubicBezTo>
                  <a:cubicBezTo>
                    <a:pt x="239" y="140"/>
                    <a:pt x="239" y="80"/>
                    <a:pt x="1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
            <p:cNvSpPr/>
            <p:nvPr/>
          </p:nvSpPr>
          <p:spPr>
            <a:xfrm>
              <a:off x="2630100" y="1383850"/>
              <a:ext cx="5500" cy="5075"/>
            </a:xfrm>
            <a:custGeom>
              <a:avLst/>
              <a:gdLst/>
              <a:ahLst/>
              <a:cxnLst/>
              <a:rect l="l" t="t" r="r" b="b"/>
              <a:pathLst>
                <a:path w="220" h="203" extrusionOk="0">
                  <a:moveTo>
                    <a:pt x="108" y="1"/>
                  </a:moveTo>
                  <a:cubicBezTo>
                    <a:pt x="87" y="1"/>
                    <a:pt x="66" y="7"/>
                    <a:pt x="40" y="24"/>
                  </a:cubicBezTo>
                  <a:lnTo>
                    <a:pt x="20" y="44"/>
                  </a:lnTo>
                  <a:cubicBezTo>
                    <a:pt x="20" y="103"/>
                    <a:pt x="20" y="143"/>
                    <a:pt x="1" y="203"/>
                  </a:cubicBezTo>
                  <a:cubicBezTo>
                    <a:pt x="120" y="203"/>
                    <a:pt x="200" y="143"/>
                    <a:pt x="219" y="44"/>
                  </a:cubicBezTo>
                  <a:lnTo>
                    <a:pt x="200" y="24"/>
                  </a:lnTo>
                  <a:cubicBezTo>
                    <a:pt x="165" y="12"/>
                    <a:pt x="137" y="1"/>
                    <a:pt x="10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
            <p:cNvSpPr/>
            <p:nvPr/>
          </p:nvSpPr>
          <p:spPr>
            <a:xfrm>
              <a:off x="2852400" y="982100"/>
              <a:ext cx="6000" cy="4000"/>
            </a:xfrm>
            <a:custGeom>
              <a:avLst/>
              <a:gdLst/>
              <a:ahLst/>
              <a:cxnLst/>
              <a:rect l="l" t="t" r="r" b="b"/>
              <a:pathLst>
                <a:path w="240" h="160" extrusionOk="0">
                  <a:moveTo>
                    <a:pt x="60" y="1"/>
                  </a:moveTo>
                  <a:cubicBezTo>
                    <a:pt x="60" y="40"/>
                    <a:pt x="40" y="60"/>
                    <a:pt x="1" y="80"/>
                  </a:cubicBezTo>
                  <a:lnTo>
                    <a:pt x="239" y="160"/>
                  </a:lnTo>
                  <a:cubicBezTo>
                    <a:pt x="180" y="100"/>
                    <a:pt x="140" y="60"/>
                    <a:pt x="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
            <p:cNvSpPr/>
            <p:nvPr/>
          </p:nvSpPr>
          <p:spPr>
            <a:xfrm>
              <a:off x="2801175" y="1346150"/>
              <a:ext cx="7975" cy="3300"/>
            </a:xfrm>
            <a:custGeom>
              <a:avLst/>
              <a:gdLst/>
              <a:ahLst/>
              <a:cxnLst/>
              <a:rect l="l" t="t" r="r" b="b"/>
              <a:pathLst>
                <a:path w="319" h="132" extrusionOk="0">
                  <a:moveTo>
                    <a:pt x="319" y="0"/>
                  </a:moveTo>
                  <a:cubicBezTo>
                    <a:pt x="219" y="0"/>
                    <a:pt x="100" y="0"/>
                    <a:pt x="1" y="20"/>
                  </a:cubicBezTo>
                  <a:cubicBezTo>
                    <a:pt x="67" y="75"/>
                    <a:pt x="128" y="131"/>
                    <a:pt x="186" y="131"/>
                  </a:cubicBezTo>
                  <a:cubicBezTo>
                    <a:pt x="231" y="131"/>
                    <a:pt x="275" y="96"/>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
            <p:cNvSpPr/>
            <p:nvPr/>
          </p:nvSpPr>
          <p:spPr>
            <a:xfrm>
              <a:off x="2818100" y="1137750"/>
              <a:ext cx="4000" cy="5500"/>
            </a:xfrm>
            <a:custGeom>
              <a:avLst/>
              <a:gdLst/>
              <a:ahLst/>
              <a:cxnLst/>
              <a:rect l="l" t="t" r="r" b="b"/>
              <a:pathLst>
                <a:path w="160" h="220" extrusionOk="0">
                  <a:moveTo>
                    <a:pt x="40" y="1"/>
                  </a:moveTo>
                  <a:lnTo>
                    <a:pt x="40" y="1"/>
                  </a:lnTo>
                  <a:cubicBezTo>
                    <a:pt x="0" y="120"/>
                    <a:pt x="60" y="180"/>
                    <a:pt x="159" y="220"/>
                  </a:cubicBezTo>
                  <a:cubicBezTo>
                    <a:pt x="159" y="120"/>
                    <a:pt x="139" y="41"/>
                    <a:pt x="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
            <p:cNvSpPr/>
            <p:nvPr/>
          </p:nvSpPr>
          <p:spPr>
            <a:xfrm>
              <a:off x="2488875" y="1520575"/>
              <a:ext cx="6975" cy="7100"/>
            </a:xfrm>
            <a:custGeom>
              <a:avLst/>
              <a:gdLst/>
              <a:ahLst/>
              <a:cxnLst/>
              <a:rect l="l" t="t" r="r" b="b"/>
              <a:pathLst>
                <a:path w="279" h="284" extrusionOk="0">
                  <a:moveTo>
                    <a:pt x="122" y="0"/>
                  </a:moveTo>
                  <a:cubicBezTo>
                    <a:pt x="85" y="0"/>
                    <a:pt x="40" y="5"/>
                    <a:pt x="0" y="5"/>
                  </a:cubicBezTo>
                  <a:cubicBezTo>
                    <a:pt x="0" y="125"/>
                    <a:pt x="0" y="224"/>
                    <a:pt x="119" y="284"/>
                  </a:cubicBezTo>
                  <a:cubicBezTo>
                    <a:pt x="179" y="204"/>
                    <a:pt x="279" y="125"/>
                    <a:pt x="199" y="25"/>
                  </a:cubicBezTo>
                  <a:cubicBezTo>
                    <a:pt x="189" y="5"/>
                    <a:pt x="159" y="0"/>
                    <a:pt x="12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
            <p:cNvSpPr/>
            <p:nvPr/>
          </p:nvSpPr>
          <p:spPr>
            <a:xfrm>
              <a:off x="2770575" y="1086050"/>
              <a:ext cx="44550" cy="17800"/>
            </a:xfrm>
            <a:custGeom>
              <a:avLst/>
              <a:gdLst/>
              <a:ahLst/>
              <a:cxnLst/>
              <a:rect l="l" t="t" r="r" b="b"/>
              <a:pathLst>
                <a:path w="1782" h="712" extrusionOk="0">
                  <a:moveTo>
                    <a:pt x="1583" y="0"/>
                  </a:moveTo>
                  <a:lnTo>
                    <a:pt x="1225" y="159"/>
                  </a:lnTo>
                  <a:cubicBezTo>
                    <a:pt x="1175" y="209"/>
                    <a:pt x="1125" y="234"/>
                    <a:pt x="1070" y="234"/>
                  </a:cubicBezTo>
                  <a:cubicBezTo>
                    <a:pt x="1016" y="234"/>
                    <a:pt x="956" y="209"/>
                    <a:pt x="886" y="159"/>
                  </a:cubicBezTo>
                  <a:cubicBezTo>
                    <a:pt x="588" y="199"/>
                    <a:pt x="329" y="279"/>
                    <a:pt x="31" y="318"/>
                  </a:cubicBezTo>
                  <a:cubicBezTo>
                    <a:pt x="0" y="458"/>
                    <a:pt x="29" y="537"/>
                    <a:pt x="128" y="537"/>
                  </a:cubicBezTo>
                  <a:cubicBezTo>
                    <a:pt x="157" y="537"/>
                    <a:pt x="190" y="531"/>
                    <a:pt x="230" y="517"/>
                  </a:cubicBezTo>
                  <a:cubicBezTo>
                    <a:pt x="443" y="630"/>
                    <a:pt x="664" y="711"/>
                    <a:pt x="882" y="711"/>
                  </a:cubicBezTo>
                  <a:cubicBezTo>
                    <a:pt x="1011" y="711"/>
                    <a:pt x="1139" y="683"/>
                    <a:pt x="1264" y="617"/>
                  </a:cubicBezTo>
                  <a:cubicBezTo>
                    <a:pt x="1324" y="584"/>
                    <a:pt x="1379" y="570"/>
                    <a:pt x="1432" y="570"/>
                  </a:cubicBezTo>
                  <a:cubicBezTo>
                    <a:pt x="1539" y="570"/>
                    <a:pt x="1636" y="623"/>
                    <a:pt x="1742" y="676"/>
                  </a:cubicBezTo>
                  <a:cubicBezTo>
                    <a:pt x="1782" y="418"/>
                    <a:pt x="1682" y="219"/>
                    <a:pt x="158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
            <p:cNvSpPr/>
            <p:nvPr/>
          </p:nvSpPr>
          <p:spPr>
            <a:xfrm>
              <a:off x="2416250" y="1488050"/>
              <a:ext cx="50750" cy="28275"/>
            </a:xfrm>
            <a:custGeom>
              <a:avLst/>
              <a:gdLst/>
              <a:ahLst/>
              <a:cxnLst/>
              <a:rect l="l" t="t" r="r" b="b"/>
              <a:pathLst>
                <a:path w="2030" h="1131" extrusionOk="0">
                  <a:moveTo>
                    <a:pt x="1671" y="0"/>
                  </a:moveTo>
                  <a:cubicBezTo>
                    <a:pt x="1561" y="0"/>
                    <a:pt x="1444" y="49"/>
                    <a:pt x="1314" y="133"/>
                  </a:cubicBezTo>
                  <a:cubicBezTo>
                    <a:pt x="1087" y="288"/>
                    <a:pt x="881" y="535"/>
                    <a:pt x="623" y="535"/>
                  </a:cubicBezTo>
                  <a:cubicBezTo>
                    <a:pt x="518" y="535"/>
                    <a:pt x="405" y="494"/>
                    <a:pt x="279" y="391"/>
                  </a:cubicBezTo>
                  <a:cubicBezTo>
                    <a:pt x="249" y="361"/>
                    <a:pt x="215" y="347"/>
                    <a:pt x="177" y="347"/>
                  </a:cubicBezTo>
                  <a:cubicBezTo>
                    <a:pt x="140" y="347"/>
                    <a:pt x="100" y="361"/>
                    <a:pt x="60" y="391"/>
                  </a:cubicBezTo>
                  <a:cubicBezTo>
                    <a:pt x="1" y="491"/>
                    <a:pt x="1" y="590"/>
                    <a:pt x="21" y="710"/>
                  </a:cubicBezTo>
                  <a:cubicBezTo>
                    <a:pt x="120" y="889"/>
                    <a:pt x="299" y="948"/>
                    <a:pt x="438" y="1048"/>
                  </a:cubicBezTo>
                  <a:lnTo>
                    <a:pt x="478" y="1107"/>
                  </a:lnTo>
                  <a:cubicBezTo>
                    <a:pt x="531" y="1123"/>
                    <a:pt x="580" y="1130"/>
                    <a:pt x="626" y="1130"/>
                  </a:cubicBezTo>
                  <a:cubicBezTo>
                    <a:pt x="921" y="1130"/>
                    <a:pt x="1075" y="835"/>
                    <a:pt x="1334" y="749"/>
                  </a:cubicBezTo>
                  <a:cubicBezTo>
                    <a:pt x="1413" y="391"/>
                    <a:pt x="1871" y="451"/>
                    <a:pt x="2030" y="212"/>
                  </a:cubicBezTo>
                  <a:cubicBezTo>
                    <a:pt x="1913" y="64"/>
                    <a:pt x="1797" y="0"/>
                    <a:pt x="16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
            <p:cNvSpPr/>
            <p:nvPr/>
          </p:nvSpPr>
          <p:spPr>
            <a:xfrm>
              <a:off x="2422225" y="1459500"/>
              <a:ext cx="36325" cy="29900"/>
            </a:xfrm>
            <a:custGeom>
              <a:avLst/>
              <a:gdLst/>
              <a:ahLst/>
              <a:cxnLst/>
              <a:rect l="l" t="t" r="r" b="b"/>
              <a:pathLst>
                <a:path w="1453" h="1196" extrusionOk="0">
                  <a:moveTo>
                    <a:pt x="536" y="1"/>
                  </a:moveTo>
                  <a:cubicBezTo>
                    <a:pt x="98" y="1"/>
                    <a:pt x="60" y="311"/>
                    <a:pt x="40" y="678"/>
                  </a:cubicBezTo>
                  <a:cubicBezTo>
                    <a:pt x="0" y="877"/>
                    <a:pt x="40" y="1076"/>
                    <a:pt x="199" y="1195"/>
                  </a:cubicBezTo>
                  <a:cubicBezTo>
                    <a:pt x="617" y="1036"/>
                    <a:pt x="1035" y="877"/>
                    <a:pt x="1453" y="698"/>
                  </a:cubicBezTo>
                  <a:cubicBezTo>
                    <a:pt x="1313" y="678"/>
                    <a:pt x="1174" y="678"/>
                    <a:pt x="1095" y="539"/>
                  </a:cubicBezTo>
                  <a:cubicBezTo>
                    <a:pt x="929" y="547"/>
                    <a:pt x="798" y="553"/>
                    <a:pt x="697" y="553"/>
                  </a:cubicBezTo>
                  <a:cubicBezTo>
                    <a:pt x="311" y="553"/>
                    <a:pt x="357" y="458"/>
                    <a:pt x="577" y="2"/>
                  </a:cubicBezTo>
                  <a:cubicBezTo>
                    <a:pt x="563" y="1"/>
                    <a:pt x="549" y="1"/>
                    <a:pt x="5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
            <p:cNvSpPr/>
            <p:nvPr/>
          </p:nvSpPr>
          <p:spPr>
            <a:xfrm>
              <a:off x="2414275" y="1476425"/>
              <a:ext cx="14450" cy="17950"/>
            </a:xfrm>
            <a:custGeom>
              <a:avLst/>
              <a:gdLst/>
              <a:ahLst/>
              <a:cxnLst/>
              <a:rect l="l" t="t" r="r" b="b"/>
              <a:pathLst>
                <a:path w="578" h="718" extrusionOk="0">
                  <a:moveTo>
                    <a:pt x="378" y="1"/>
                  </a:moveTo>
                  <a:cubicBezTo>
                    <a:pt x="318" y="1"/>
                    <a:pt x="279" y="1"/>
                    <a:pt x="259" y="61"/>
                  </a:cubicBezTo>
                  <a:cubicBezTo>
                    <a:pt x="0" y="279"/>
                    <a:pt x="179" y="478"/>
                    <a:pt x="299" y="677"/>
                  </a:cubicBezTo>
                  <a:cubicBezTo>
                    <a:pt x="318" y="677"/>
                    <a:pt x="378" y="697"/>
                    <a:pt x="398" y="717"/>
                  </a:cubicBezTo>
                  <a:cubicBezTo>
                    <a:pt x="458" y="657"/>
                    <a:pt x="497" y="598"/>
                    <a:pt x="557" y="518"/>
                  </a:cubicBezTo>
                  <a:cubicBezTo>
                    <a:pt x="517" y="319"/>
                    <a:pt x="577" y="120"/>
                    <a:pt x="3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
            <p:cNvSpPr/>
            <p:nvPr/>
          </p:nvSpPr>
          <p:spPr>
            <a:xfrm>
              <a:off x="2416750" y="1492850"/>
              <a:ext cx="7000" cy="5500"/>
            </a:xfrm>
            <a:custGeom>
              <a:avLst/>
              <a:gdLst/>
              <a:ahLst/>
              <a:cxnLst/>
              <a:rect l="l" t="t" r="r" b="b"/>
              <a:pathLst>
                <a:path w="280" h="220" extrusionOk="0">
                  <a:moveTo>
                    <a:pt x="200" y="0"/>
                  </a:moveTo>
                  <a:cubicBezTo>
                    <a:pt x="80" y="20"/>
                    <a:pt x="1" y="100"/>
                    <a:pt x="100" y="219"/>
                  </a:cubicBezTo>
                  <a:cubicBezTo>
                    <a:pt x="160" y="219"/>
                    <a:pt x="200" y="199"/>
                    <a:pt x="259" y="199"/>
                  </a:cubicBezTo>
                  <a:cubicBezTo>
                    <a:pt x="279" y="140"/>
                    <a:pt x="279" y="100"/>
                    <a:pt x="239" y="40"/>
                  </a:cubicBezTo>
                  <a:lnTo>
                    <a:pt x="20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
            <p:cNvSpPr/>
            <p:nvPr/>
          </p:nvSpPr>
          <p:spPr>
            <a:xfrm>
              <a:off x="2402325" y="1473250"/>
              <a:ext cx="19925" cy="115100"/>
            </a:xfrm>
            <a:custGeom>
              <a:avLst/>
              <a:gdLst/>
              <a:ahLst/>
              <a:cxnLst/>
              <a:rect l="l" t="t" r="r" b="b"/>
              <a:pathLst>
                <a:path w="797" h="4604" extrusionOk="0">
                  <a:moveTo>
                    <a:pt x="490" y="1"/>
                  </a:moveTo>
                  <a:cubicBezTo>
                    <a:pt x="442" y="1"/>
                    <a:pt x="393" y="11"/>
                    <a:pt x="339" y="28"/>
                  </a:cubicBezTo>
                  <a:cubicBezTo>
                    <a:pt x="200" y="207"/>
                    <a:pt x="339" y="426"/>
                    <a:pt x="200" y="605"/>
                  </a:cubicBezTo>
                  <a:cubicBezTo>
                    <a:pt x="160" y="904"/>
                    <a:pt x="1" y="1202"/>
                    <a:pt x="60" y="1441"/>
                  </a:cubicBezTo>
                  <a:cubicBezTo>
                    <a:pt x="259" y="2435"/>
                    <a:pt x="60" y="3430"/>
                    <a:pt x="180" y="4425"/>
                  </a:cubicBezTo>
                  <a:cubicBezTo>
                    <a:pt x="200" y="4465"/>
                    <a:pt x="259" y="4465"/>
                    <a:pt x="299" y="4484"/>
                  </a:cubicBezTo>
                  <a:cubicBezTo>
                    <a:pt x="379" y="4425"/>
                    <a:pt x="438" y="4365"/>
                    <a:pt x="359" y="4266"/>
                  </a:cubicBezTo>
                  <a:lnTo>
                    <a:pt x="359" y="4266"/>
                  </a:lnTo>
                  <a:cubicBezTo>
                    <a:pt x="458" y="4325"/>
                    <a:pt x="399" y="4465"/>
                    <a:pt x="458" y="4524"/>
                  </a:cubicBezTo>
                  <a:cubicBezTo>
                    <a:pt x="478" y="4564"/>
                    <a:pt x="478" y="4584"/>
                    <a:pt x="498" y="4604"/>
                  </a:cubicBezTo>
                  <a:cubicBezTo>
                    <a:pt x="637" y="4604"/>
                    <a:pt x="777" y="4584"/>
                    <a:pt x="737" y="4385"/>
                  </a:cubicBezTo>
                  <a:cubicBezTo>
                    <a:pt x="657" y="4067"/>
                    <a:pt x="657" y="3728"/>
                    <a:pt x="677" y="3410"/>
                  </a:cubicBezTo>
                  <a:cubicBezTo>
                    <a:pt x="558" y="3191"/>
                    <a:pt x="558" y="2933"/>
                    <a:pt x="677" y="2714"/>
                  </a:cubicBezTo>
                  <a:cubicBezTo>
                    <a:pt x="757" y="2237"/>
                    <a:pt x="757" y="1799"/>
                    <a:pt x="677" y="1321"/>
                  </a:cubicBezTo>
                  <a:cubicBezTo>
                    <a:pt x="697" y="1222"/>
                    <a:pt x="697" y="1103"/>
                    <a:pt x="697" y="1003"/>
                  </a:cubicBezTo>
                  <a:cubicBezTo>
                    <a:pt x="737" y="924"/>
                    <a:pt x="777" y="844"/>
                    <a:pt x="796" y="784"/>
                  </a:cubicBezTo>
                  <a:cubicBezTo>
                    <a:pt x="777" y="585"/>
                    <a:pt x="737" y="347"/>
                    <a:pt x="697" y="88"/>
                  </a:cubicBezTo>
                  <a:lnTo>
                    <a:pt x="657" y="48"/>
                  </a:lnTo>
                  <a:cubicBezTo>
                    <a:pt x="602" y="15"/>
                    <a:pt x="548" y="1"/>
                    <a:pt x="49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
            <p:cNvSpPr/>
            <p:nvPr/>
          </p:nvSpPr>
          <p:spPr>
            <a:xfrm>
              <a:off x="2413775" y="1506275"/>
              <a:ext cx="14450" cy="35050"/>
            </a:xfrm>
            <a:custGeom>
              <a:avLst/>
              <a:gdLst/>
              <a:ahLst/>
              <a:cxnLst/>
              <a:rect l="l" t="t" r="r" b="b"/>
              <a:pathLst>
                <a:path w="578" h="1402" extrusionOk="0">
                  <a:moveTo>
                    <a:pt x="219" y="0"/>
                  </a:moveTo>
                  <a:cubicBezTo>
                    <a:pt x="0" y="478"/>
                    <a:pt x="140" y="916"/>
                    <a:pt x="219" y="1393"/>
                  </a:cubicBezTo>
                  <a:cubicBezTo>
                    <a:pt x="239" y="1400"/>
                    <a:pt x="257" y="1402"/>
                    <a:pt x="274" y="1402"/>
                  </a:cubicBezTo>
                  <a:cubicBezTo>
                    <a:pt x="307" y="1402"/>
                    <a:pt x="338" y="1393"/>
                    <a:pt x="378" y="1393"/>
                  </a:cubicBezTo>
                  <a:cubicBezTo>
                    <a:pt x="418" y="1015"/>
                    <a:pt x="219" y="617"/>
                    <a:pt x="537" y="319"/>
                  </a:cubicBezTo>
                  <a:cubicBezTo>
                    <a:pt x="577" y="80"/>
                    <a:pt x="438" y="0"/>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
            <p:cNvSpPr/>
            <p:nvPr/>
          </p:nvSpPr>
          <p:spPr>
            <a:xfrm>
              <a:off x="2413275" y="1541575"/>
              <a:ext cx="6000" cy="17450"/>
            </a:xfrm>
            <a:custGeom>
              <a:avLst/>
              <a:gdLst/>
              <a:ahLst/>
              <a:cxnLst/>
              <a:rect l="l" t="t" r="r" b="b"/>
              <a:pathLst>
                <a:path w="240" h="698" extrusionOk="0">
                  <a:moveTo>
                    <a:pt x="219" y="1"/>
                  </a:moveTo>
                  <a:cubicBezTo>
                    <a:pt x="0" y="240"/>
                    <a:pt x="0" y="478"/>
                    <a:pt x="219" y="697"/>
                  </a:cubicBezTo>
                  <a:cubicBezTo>
                    <a:pt x="219" y="458"/>
                    <a:pt x="239" y="240"/>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
            <p:cNvSpPr/>
            <p:nvPr/>
          </p:nvSpPr>
          <p:spPr>
            <a:xfrm>
              <a:off x="2422725" y="1547350"/>
              <a:ext cx="13950" cy="6700"/>
            </a:xfrm>
            <a:custGeom>
              <a:avLst/>
              <a:gdLst/>
              <a:ahLst/>
              <a:cxnLst/>
              <a:rect l="l" t="t" r="r" b="b"/>
              <a:pathLst>
                <a:path w="558" h="268" extrusionOk="0">
                  <a:moveTo>
                    <a:pt x="329" y="1"/>
                  </a:moveTo>
                  <a:cubicBezTo>
                    <a:pt x="278" y="1"/>
                    <a:pt x="226" y="21"/>
                    <a:pt x="179" y="68"/>
                  </a:cubicBezTo>
                  <a:cubicBezTo>
                    <a:pt x="100" y="128"/>
                    <a:pt x="40" y="168"/>
                    <a:pt x="0" y="267"/>
                  </a:cubicBezTo>
                  <a:lnTo>
                    <a:pt x="537" y="267"/>
                  </a:lnTo>
                  <a:cubicBezTo>
                    <a:pt x="557" y="227"/>
                    <a:pt x="557" y="188"/>
                    <a:pt x="557" y="148"/>
                  </a:cubicBezTo>
                  <a:lnTo>
                    <a:pt x="498" y="68"/>
                  </a:lnTo>
                  <a:cubicBezTo>
                    <a:pt x="445" y="26"/>
                    <a:pt x="387" y="1"/>
                    <a:pt x="32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
            <p:cNvSpPr/>
            <p:nvPr/>
          </p:nvSpPr>
          <p:spPr>
            <a:xfrm>
              <a:off x="2409800" y="1580375"/>
              <a:ext cx="6975" cy="8800"/>
            </a:xfrm>
            <a:custGeom>
              <a:avLst/>
              <a:gdLst/>
              <a:ahLst/>
              <a:cxnLst/>
              <a:rect l="l" t="t" r="r" b="b"/>
              <a:pathLst>
                <a:path w="279" h="352" extrusionOk="0">
                  <a:moveTo>
                    <a:pt x="100" y="0"/>
                  </a:moveTo>
                  <a:cubicBezTo>
                    <a:pt x="60" y="80"/>
                    <a:pt x="40" y="140"/>
                    <a:pt x="0" y="219"/>
                  </a:cubicBezTo>
                  <a:cubicBezTo>
                    <a:pt x="31" y="298"/>
                    <a:pt x="63" y="351"/>
                    <a:pt x="133" y="351"/>
                  </a:cubicBezTo>
                  <a:cubicBezTo>
                    <a:pt x="152" y="351"/>
                    <a:pt x="174" y="347"/>
                    <a:pt x="199" y="339"/>
                  </a:cubicBezTo>
                  <a:cubicBezTo>
                    <a:pt x="179" y="219"/>
                    <a:pt x="279" y="8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
            <p:cNvSpPr/>
            <p:nvPr/>
          </p:nvSpPr>
          <p:spPr>
            <a:xfrm>
              <a:off x="2428200" y="1545900"/>
              <a:ext cx="7975" cy="4175"/>
            </a:xfrm>
            <a:custGeom>
              <a:avLst/>
              <a:gdLst/>
              <a:ahLst/>
              <a:cxnLst/>
              <a:rect l="l" t="t" r="r" b="b"/>
              <a:pathLst>
                <a:path w="319" h="167" extrusionOk="0">
                  <a:moveTo>
                    <a:pt x="81" y="1"/>
                  </a:moveTo>
                  <a:cubicBezTo>
                    <a:pt x="55" y="1"/>
                    <a:pt x="28" y="3"/>
                    <a:pt x="0" y="7"/>
                  </a:cubicBezTo>
                  <a:lnTo>
                    <a:pt x="0" y="86"/>
                  </a:lnTo>
                  <a:lnTo>
                    <a:pt x="0" y="166"/>
                  </a:lnTo>
                  <a:lnTo>
                    <a:pt x="318" y="166"/>
                  </a:lnTo>
                  <a:cubicBezTo>
                    <a:pt x="271" y="39"/>
                    <a:pt x="185" y="1"/>
                    <a:pt x="8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
            <p:cNvSpPr/>
            <p:nvPr/>
          </p:nvSpPr>
          <p:spPr>
            <a:xfrm>
              <a:off x="2614200" y="1365225"/>
              <a:ext cx="56700" cy="15750"/>
            </a:xfrm>
            <a:custGeom>
              <a:avLst/>
              <a:gdLst/>
              <a:ahLst/>
              <a:cxnLst/>
              <a:rect l="l" t="t" r="r" b="b"/>
              <a:pathLst>
                <a:path w="2268" h="630" extrusionOk="0">
                  <a:moveTo>
                    <a:pt x="1823" y="0"/>
                  </a:moveTo>
                  <a:cubicBezTo>
                    <a:pt x="1737" y="0"/>
                    <a:pt x="1647" y="25"/>
                    <a:pt x="1552" y="72"/>
                  </a:cubicBezTo>
                  <a:cubicBezTo>
                    <a:pt x="1074" y="291"/>
                    <a:pt x="477" y="172"/>
                    <a:pt x="0" y="450"/>
                  </a:cubicBezTo>
                  <a:cubicBezTo>
                    <a:pt x="40" y="455"/>
                    <a:pt x="81" y="457"/>
                    <a:pt x="121" y="457"/>
                  </a:cubicBezTo>
                  <a:cubicBezTo>
                    <a:pt x="235" y="457"/>
                    <a:pt x="349" y="443"/>
                    <a:pt x="459" y="443"/>
                  </a:cubicBezTo>
                  <a:cubicBezTo>
                    <a:pt x="620" y="443"/>
                    <a:pt x="771" y="474"/>
                    <a:pt x="895" y="629"/>
                  </a:cubicBezTo>
                  <a:cubicBezTo>
                    <a:pt x="1015" y="590"/>
                    <a:pt x="1094" y="590"/>
                    <a:pt x="1233" y="590"/>
                  </a:cubicBezTo>
                  <a:cubicBezTo>
                    <a:pt x="1233" y="570"/>
                    <a:pt x="1253" y="550"/>
                    <a:pt x="1273" y="550"/>
                  </a:cubicBezTo>
                  <a:cubicBezTo>
                    <a:pt x="1333" y="570"/>
                    <a:pt x="1373" y="570"/>
                    <a:pt x="1432" y="590"/>
                  </a:cubicBezTo>
                  <a:cubicBezTo>
                    <a:pt x="1731" y="570"/>
                    <a:pt x="2009" y="431"/>
                    <a:pt x="2268" y="252"/>
                  </a:cubicBezTo>
                  <a:cubicBezTo>
                    <a:pt x="2228" y="192"/>
                    <a:pt x="2148" y="152"/>
                    <a:pt x="2089" y="92"/>
                  </a:cubicBezTo>
                  <a:cubicBezTo>
                    <a:pt x="2006" y="30"/>
                    <a:pt x="1917" y="0"/>
                    <a:pt x="182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
            <p:cNvSpPr/>
            <p:nvPr/>
          </p:nvSpPr>
          <p:spPr>
            <a:xfrm>
              <a:off x="2670875" y="1371500"/>
              <a:ext cx="4500" cy="5850"/>
            </a:xfrm>
            <a:custGeom>
              <a:avLst/>
              <a:gdLst/>
              <a:ahLst/>
              <a:cxnLst/>
              <a:rect l="l" t="t" r="r" b="b"/>
              <a:pathLst>
                <a:path w="180" h="234" extrusionOk="0">
                  <a:moveTo>
                    <a:pt x="180" y="1"/>
                  </a:moveTo>
                  <a:lnTo>
                    <a:pt x="180" y="1"/>
                  </a:lnTo>
                  <a:cubicBezTo>
                    <a:pt x="140" y="20"/>
                    <a:pt x="60" y="40"/>
                    <a:pt x="1" y="80"/>
                  </a:cubicBezTo>
                  <a:cubicBezTo>
                    <a:pt x="34" y="130"/>
                    <a:pt x="12" y="234"/>
                    <a:pt x="83" y="234"/>
                  </a:cubicBezTo>
                  <a:cubicBezTo>
                    <a:pt x="98" y="234"/>
                    <a:pt x="116" y="230"/>
                    <a:pt x="140" y="219"/>
                  </a:cubicBezTo>
                  <a:cubicBezTo>
                    <a:pt x="160" y="219"/>
                    <a:pt x="160" y="8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
            <p:cNvSpPr/>
            <p:nvPr/>
          </p:nvSpPr>
          <p:spPr>
            <a:xfrm>
              <a:off x="2428200" y="1507650"/>
              <a:ext cx="21400" cy="16000"/>
            </a:xfrm>
            <a:custGeom>
              <a:avLst/>
              <a:gdLst/>
              <a:ahLst/>
              <a:cxnLst/>
              <a:rect l="l" t="t" r="r" b="b"/>
              <a:pathLst>
                <a:path w="856" h="640" extrusionOk="0">
                  <a:moveTo>
                    <a:pt x="780" y="1"/>
                  </a:moveTo>
                  <a:cubicBezTo>
                    <a:pt x="478" y="1"/>
                    <a:pt x="239" y="215"/>
                    <a:pt x="0" y="343"/>
                  </a:cubicBezTo>
                  <a:cubicBezTo>
                    <a:pt x="108" y="540"/>
                    <a:pt x="168" y="639"/>
                    <a:pt x="251" y="639"/>
                  </a:cubicBezTo>
                  <a:cubicBezTo>
                    <a:pt x="336" y="639"/>
                    <a:pt x="445" y="535"/>
                    <a:pt x="657" y="323"/>
                  </a:cubicBezTo>
                  <a:cubicBezTo>
                    <a:pt x="736" y="244"/>
                    <a:pt x="796" y="204"/>
                    <a:pt x="836" y="124"/>
                  </a:cubicBezTo>
                  <a:cubicBezTo>
                    <a:pt x="856" y="65"/>
                    <a:pt x="856" y="45"/>
                    <a:pt x="856" y="5"/>
                  </a:cubicBezTo>
                  <a:cubicBezTo>
                    <a:pt x="830" y="2"/>
                    <a:pt x="805" y="1"/>
                    <a:pt x="7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
            <p:cNvSpPr/>
            <p:nvPr/>
          </p:nvSpPr>
          <p:spPr>
            <a:xfrm>
              <a:off x="2662925" y="831425"/>
              <a:ext cx="90525" cy="27925"/>
            </a:xfrm>
            <a:custGeom>
              <a:avLst/>
              <a:gdLst/>
              <a:ahLst/>
              <a:cxnLst/>
              <a:rect l="l" t="t" r="r" b="b"/>
              <a:pathLst>
                <a:path w="3621" h="1117" extrusionOk="0">
                  <a:moveTo>
                    <a:pt x="3384" y="1"/>
                  </a:moveTo>
                  <a:cubicBezTo>
                    <a:pt x="3233" y="1"/>
                    <a:pt x="3072" y="107"/>
                    <a:pt x="2927" y="107"/>
                  </a:cubicBezTo>
                  <a:cubicBezTo>
                    <a:pt x="2906" y="107"/>
                    <a:pt x="2885" y="105"/>
                    <a:pt x="2865" y="99"/>
                  </a:cubicBezTo>
                  <a:cubicBezTo>
                    <a:pt x="2686" y="119"/>
                    <a:pt x="2567" y="159"/>
                    <a:pt x="2388" y="159"/>
                  </a:cubicBezTo>
                  <a:cubicBezTo>
                    <a:pt x="2308" y="159"/>
                    <a:pt x="2228" y="199"/>
                    <a:pt x="2169" y="219"/>
                  </a:cubicBezTo>
                  <a:cubicBezTo>
                    <a:pt x="1990" y="239"/>
                    <a:pt x="1831" y="318"/>
                    <a:pt x="1711" y="398"/>
                  </a:cubicBezTo>
                  <a:cubicBezTo>
                    <a:pt x="1194" y="438"/>
                    <a:pt x="697" y="617"/>
                    <a:pt x="180" y="716"/>
                  </a:cubicBezTo>
                  <a:cubicBezTo>
                    <a:pt x="0" y="1094"/>
                    <a:pt x="398" y="955"/>
                    <a:pt x="498" y="1114"/>
                  </a:cubicBezTo>
                  <a:cubicBezTo>
                    <a:pt x="517" y="1116"/>
                    <a:pt x="537" y="1117"/>
                    <a:pt x="556" y="1117"/>
                  </a:cubicBezTo>
                  <a:cubicBezTo>
                    <a:pt x="752" y="1117"/>
                    <a:pt x="935" y="1031"/>
                    <a:pt x="1134" y="995"/>
                  </a:cubicBezTo>
                  <a:cubicBezTo>
                    <a:pt x="1694" y="864"/>
                    <a:pt x="2237" y="593"/>
                    <a:pt x="2811" y="593"/>
                  </a:cubicBezTo>
                  <a:cubicBezTo>
                    <a:pt x="2849" y="593"/>
                    <a:pt x="2887" y="594"/>
                    <a:pt x="2925" y="597"/>
                  </a:cubicBezTo>
                  <a:cubicBezTo>
                    <a:pt x="3104" y="358"/>
                    <a:pt x="3422" y="438"/>
                    <a:pt x="3621" y="239"/>
                  </a:cubicBezTo>
                  <a:lnTo>
                    <a:pt x="3621" y="139"/>
                  </a:lnTo>
                  <a:cubicBezTo>
                    <a:pt x="3549" y="34"/>
                    <a:pt x="3468" y="1"/>
                    <a:pt x="338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
            <p:cNvSpPr/>
            <p:nvPr/>
          </p:nvSpPr>
          <p:spPr>
            <a:xfrm>
              <a:off x="2649000" y="858350"/>
              <a:ext cx="11475" cy="40225"/>
            </a:xfrm>
            <a:custGeom>
              <a:avLst/>
              <a:gdLst/>
              <a:ahLst/>
              <a:cxnLst/>
              <a:rect l="l" t="t" r="r" b="b"/>
              <a:pathLst>
                <a:path w="459" h="1609" extrusionOk="0">
                  <a:moveTo>
                    <a:pt x="253" y="1"/>
                  </a:moveTo>
                  <a:cubicBezTo>
                    <a:pt x="228" y="1"/>
                    <a:pt x="194" y="29"/>
                    <a:pt x="180" y="57"/>
                  </a:cubicBezTo>
                  <a:lnTo>
                    <a:pt x="180" y="216"/>
                  </a:lnTo>
                  <a:cubicBezTo>
                    <a:pt x="259" y="674"/>
                    <a:pt x="1" y="1171"/>
                    <a:pt x="339" y="1609"/>
                  </a:cubicBezTo>
                  <a:cubicBezTo>
                    <a:pt x="458" y="1270"/>
                    <a:pt x="279" y="932"/>
                    <a:pt x="359" y="554"/>
                  </a:cubicBezTo>
                  <a:cubicBezTo>
                    <a:pt x="359" y="415"/>
                    <a:pt x="339" y="236"/>
                    <a:pt x="339" y="57"/>
                  </a:cubicBezTo>
                  <a:lnTo>
                    <a:pt x="279" y="17"/>
                  </a:lnTo>
                  <a:cubicBezTo>
                    <a:pt x="273" y="5"/>
                    <a:pt x="264" y="1"/>
                    <a:pt x="25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
            <p:cNvSpPr/>
            <p:nvPr/>
          </p:nvSpPr>
          <p:spPr>
            <a:xfrm>
              <a:off x="2658450" y="915950"/>
              <a:ext cx="16425" cy="9975"/>
            </a:xfrm>
            <a:custGeom>
              <a:avLst/>
              <a:gdLst/>
              <a:ahLst/>
              <a:cxnLst/>
              <a:rect l="l" t="t" r="r" b="b"/>
              <a:pathLst>
                <a:path w="657" h="399" extrusionOk="0">
                  <a:moveTo>
                    <a:pt x="0" y="1"/>
                  </a:moveTo>
                  <a:lnTo>
                    <a:pt x="0" y="399"/>
                  </a:lnTo>
                  <a:cubicBezTo>
                    <a:pt x="239" y="319"/>
                    <a:pt x="438" y="220"/>
                    <a:pt x="657" y="160"/>
                  </a:cubicBezTo>
                  <a:cubicBezTo>
                    <a:pt x="597" y="100"/>
                    <a:pt x="538" y="41"/>
                    <a:pt x="4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
            <p:cNvSpPr/>
            <p:nvPr/>
          </p:nvSpPr>
          <p:spPr>
            <a:xfrm>
              <a:off x="2726075" y="826450"/>
              <a:ext cx="36350" cy="11450"/>
            </a:xfrm>
            <a:custGeom>
              <a:avLst/>
              <a:gdLst/>
              <a:ahLst/>
              <a:cxnLst/>
              <a:rect l="l" t="t" r="r" b="b"/>
              <a:pathLst>
                <a:path w="1454" h="458" extrusionOk="0">
                  <a:moveTo>
                    <a:pt x="1274" y="0"/>
                  </a:moveTo>
                  <a:cubicBezTo>
                    <a:pt x="856" y="100"/>
                    <a:pt x="399" y="100"/>
                    <a:pt x="1" y="298"/>
                  </a:cubicBezTo>
                  <a:cubicBezTo>
                    <a:pt x="41" y="398"/>
                    <a:pt x="140" y="398"/>
                    <a:pt x="200" y="458"/>
                  </a:cubicBezTo>
                  <a:cubicBezTo>
                    <a:pt x="518" y="418"/>
                    <a:pt x="816" y="398"/>
                    <a:pt x="1095" y="338"/>
                  </a:cubicBezTo>
                  <a:cubicBezTo>
                    <a:pt x="1234" y="259"/>
                    <a:pt x="1354" y="219"/>
                    <a:pt x="1453" y="159"/>
                  </a:cubicBezTo>
                  <a:cubicBezTo>
                    <a:pt x="1453" y="40"/>
                    <a:pt x="1354" y="40"/>
                    <a:pt x="127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
            <p:cNvSpPr/>
            <p:nvPr/>
          </p:nvSpPr>
          <p:spPr>
            <a:xfrm>
              <a:off x="2757925" y="819975"/>
              <a:ext cx="25875" cy="9975"/>
            </a:xfrm>
            <a:custGeom>
              <a:avLst/>
              <a:gdLst/>
              <a:ahLst/>
              <a:cxnLst/>
              <a:rect l="l" t="t" r="r" b="b"/>
              <a:pathLst>
                <a:path w="1035" h="399" extrusionOk="0">
                  <a:moveTo>
                    <a:pt x="855" y="0"/>
                  </a:moveTo>
                  <a:cubicBezTo>
                    <a:pt x="736" y="0"/>
                    <a:pt x="637" y="20"/>
                    <a:pt x="537" y="20"/>
                  </a:cubicBezTo>
                  <a:cubicBezTo>
                    <a:pt x="398" y="120"/>
                    <a:pt x="279" y="100"/>
                    <a:pt x="159" y="160"/>
                  </a:cubicBezTo>
                  <a:lnTo>
                    <a:pt x="0" y="219"/>
                  </a:lnTo>
                  <a:lnTo>
                    <a:pt x="179" y="398"/>
                  </a:lnTo>
                  <a:cubicBezTo>
                    <a:pt x="477" y="378"/>
                    <a:pt x="756" y="319"/>
                    <a:pt x="1034" y="180"/>
                  </a:cubicBezTo>
                  <a:cubicBezTo>
                    <a:pt x="975" y="100"/>
                    <a:pt x="895" y="60"/>
                    <a:pt x="85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
            <p:cNvSpPr/>
            <p:nvPr/>
          </p:nvSpPr>
          <p:spPr>
            <a:xfrm>
              <a:off x="2662425" y="964700"/>
              <a:ext cx="39325" cy="22400"/>
            </a:xfrm>
            <a:custGeom>
              <a:avLst/>
              <a:gdLst/>
              <a:ahLst/>
              <a:cxnLst/>
              <a:rect l="l" t="t" r="r" b="b"/>
              <a:pathLst>
                <a:path w="1573" h="896" extrusionOk="0">
                  <a:moveTo>
                    <a:pt x="1035" y="0"/>
                  </a:moveTo>
                  <a:cubicBezTo>
                    <a:pt x="677" y="0"/>
                    <a:pt x="319" y="40"/>
                    <a:pt x="40" y="338"/>
                  </a:cubicBezTo>
                  <a:cubicBezTo>
                    <a:pt x="1" y="697"/>
                    <a:pt x="239" y="776"/>
                    <a:pt x="518" y="856"/>
                  </a:cubicBezTo>
                  <a:cubicBezTo>
                    <a:pt x="518" y="876"/>
                    <a:pt x="518" y="876"/>
                    <a:pt x="538" y="895"/>
                  </a:cubicBezTo>
                  <a:cubicBezTo>
                    <a:pt x="597" y="895"/>
                    <a:pt x="637" y="876"/>
                    <a:pt x="677" y="836"/>
                  </a:cubicBezTo>
                  <a:cubicBezTo>
                    <a:pt x="749" y="664"/>
                    <a:pt x="846" y="616"/>
                    <a:pt x="951" y="616"/>
                  </a:cubicBezTo>
                  <a:cubicBezTo>
                    <a:pt x="1077" y="616"/>
                    <a:pt x="1214" y="686"/>
                    <a:pt x="1333" y="697"/>
                  </a:cubicBezTo>
                  <a:cubicBezTo>
                    <a:pt x="1373" y="677"/>
                    <a:pt x="1393" y="637"/>
                    <a:pt x="1413" y="597"/>
                  </a:cubicBezTo>
                  <a:cubicBezTo>
                    <a:pt x="1572" y="358"/>
                    <a:pt x="1333" y="279"/>
                    <a:pt x="1214" y="159"/>
                  </a:cubicBezTo>
                  <a:cubicBezTo>
                    <a:pt x="1194" y="80"/>
                    <a:pt x="1115" y="40"/>
                    <a:pt x="10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
            <p:cNvSpPr/>
            <p:nvPr/>
          </p:nvSpPr>
          <p:spPr>
            <a:xfrm>
              <a:off x="2690775" y="955750"/>
              <a:ext cx="37325" cy="13450"/>
            </a:xfrm>
            <a:custGeom>
              <a:avLst/>
              <a:gdLst/>
              <a:ahLst/>
              <a:cxnLst/>
              <a:rect l="l" t="t" r="r" b="b"/>
              <a:pathLst>
                <a:path w="1493" h="538" extrusionOk="0">
                  <a:moveTo>
                    <a:pt x="1134" y="0"/>
                  </a:moveTo>
                  <a:cubicBezTo>
                    <a:pt x="836" y="40"/>
                    <a:pt x="557" y="100"/>
                    <a:pt x="239" y="159"/>
                  </a:cubicBezTo>
                  <a:cubicBezTo>
                    <a:pt x="100" y="239"/>
                    <a:pt x="0" y="299"/>
                    <a:pt x="40" y="458"/>
                  </a:cubicBezTo>
                  <a:cubicBezTo>
                    <a:pt x="60" y="498"/>
                    <a:pt x="60" y="517"/>
                    <a:pt x="80" y="537"/>
                  </a:cubicBezTo>
                  <a:cubicBezTo>
                    <a:pt x="557" y="438"/>
                    <a:pt x="1055" y="418"/>
                    <a:pt x="1492" y="199"/>
                  </a:cubicBezTo>
                  <a:cubicBezTo>
                    <a:pt x="1353" y="159"/>
                    <a:pt x="1194" y="139"/>
                    <a:pt x="11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
            <p:cNvSpPr/>
            <p:nvPr/>
          </p:nvSpPr>
          <p:spPr>
            <a:xfrm>
              <a:off x="2757425" y="946850"/>
              <a:ext cx="6250" cy="4475"/>
            </a:xfrm>
            <a:custGeom>
              <a:avLst/>
              <a:gdLst/>
              <a:ahLst/>
              <a:cxnLst/>
              <a:rect l="l" t="t" r="r" b="b"/>
              <a:pathLst>
                <a:path w="250" h="179" extrusionOk="0">
                  <a:moveTo>
                    <a:pt x="118" y="0"/>
                  </a:moveTo>
                  <a:cubicBezTo>
                    <a:pt x="79" y="0"/>
                    <a:pt x="36" y="9"/>
                    <a:pt x="0" y="18"/>
                  </a:cubicBezTo>
                  <a:lnTo>
                    <a:pt x="0" y="177"/>
                  </a:lnTo>
                  <a:cubicBezTo>
                    <a:pt x="22" y="177"/>
                    <a:pt x="47" y="178"/>
                    <a:pt x="72" y="178"/>
                  </a:cubicBezTo>
                  <a:cubicBezTo>
                    <a:pt x="160" y="178"/>
                    <a:pt x="250" y="166"/>
                    <a:pt x="219" y="58"/>
                  </a:cubicBezTo>
                  <a:cubicBezTo>
                    <a:pt x="208" y="14"/>
                    <a:pt x="167" y="0"/>
                    <a:pt x="1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
            <p:cNvSpPr/>
            <p:nvPr/>
          </p:nvSpPr>
          <p:spPr>
            <a:xfrm>
              <a:off x="2699725" y="981600"/>
              <a:ext cx="10475" cy="3875"/>
            </a:xfrm>
            <a:custGeom>
              <a:avLst/>
              <a:gdLst/>
              <a:ahLst/>
              <a:cxnLst/>
              <a:rect l="l" t="t" r="r" b="b"/>
              <a:pathLst>
                <a:path w="419" h="155" extrusionOk="0">
                  <a:moveTo>
                    <a:pt x="100" y="1"/>
                  </a:moveTo>
                  <a:cubicBezTo>
                    <a:pt x="1" y="21"/>
                    <a:pt x="1" y="80"/>
                    <a:pt x="40" y="140"/>
                  </a:cubicBezTo>
                  <a:cubicBezTo>
                    <a:pt x="79" y="150"/>
                    <a:pt x="116" y="155"/>
                    <a:pt x="152" y="155"/>
                  </a:cubicBezTo>
                  <a:cubicBezTo>
                    <a:pt x="264" y="155"/>
                    <a:pt x="358" y="106"/>
                    <a:pt x="4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
            <p:cNvSpPr/>
            <p:nvPr/>
          </p:nvSpPr>
          <p:spPr>
            <a:xfrm>
              <a:off x="2694750" y="980600"/>
              <a:ext cx="7500" cy="4500"/>
            </a:xfrm>
            <a:custGeom>
              <a:avLst/>
              <a:gdLst/>
              <a:ahLst/>
              <a:cxnLst/>
              <a:rect l="l" t="t" r="r" b="b"/>
              <a:pathLst>
                <a:path w="300" h="180" extrusionOk="0">
                  <a:moveTo>
                    <a:pt x="120" y="1"/>
                  </a:moveTo>
                  <a:lnTo>
                    <a:pt x="80" y="41"/>
                  </a:lnTo>
                  <a:cubicBezTo>
                    <a:pt x="1" y="120"/>
                    <a:pt x="21" y="160"/>
                    <a:pt x="100" y="180"/>
                  </a:cubicBezTo>
                  <a:lnTo>
                    <a:pt x="239" y="180"/>
                  </a:lnTo>
                  <a:cubicBezTo>
                    <a:pt x="279" y="140"/>
                    <a:pt x="279" y="100"/>
                    <a:pt x="299" y="41"/>
                  </a:cubicBezTo>
                  <a:cubicBezTo>
                    <a:pt x="239" y="41"/>
                    <a:pt x="180" y="2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
            <p:cNvSpPr/>
            <p:nvPr/>
          </p:nvSpPr>
          <p:spPr>
            <a:xfrm>
              <a:off x="2714650" y="980175"/>
              <a:ext cx="3500" cy="3125"/>
            </a:xfrm>
            <a:custGeom>
              <a:avLst/>
              <a:gdLst/>
              <a:ahLst/>
              <a:cxnLst/>
              <a:rect l="l" t="t" r="r" b="b"/>
              <a:pathLst>
                <a:path w="140" h="125" extrusionOk="0">
                  <a:moveTo>
                    <a:pt x="98" y="1"/>
                  </a:moveTo>
                  <a:cubicBezTo>
                    <a:pt x="65" y="1"/>
                    <a:pt x="28" y="24"/>
                    <a:pt x="0" y="38"/>
                  </a:cubicBezTo>
                  <a:cubicBezTo>
                    <a:pt x="29" y="95"/>
                    <a:pt x="58" y="125"/>
                    <a:pt x="82" y="125"/>
                  </a:cubicBezTo>
                  <a:cubicBezTo>
                    <a:pt x="108" y="125"/>
                    <a:pt x="129" y="90"/>
                    <a:pt x="140" y="18"/>
                  </a:cubicBezTo>
                  <a:cubicBezTo>
                    <a:pt x="127" y="6"/>
                    <a:pt x="113" y="1"/>
                    <a:pt x="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
            <p:cNvSpPr/>
            <p:nvPr/>
          </p:nvSpPr>
          <p:spPr>
            <a:xfrm>
              <a:off x="2657450" y="958525"/>
              <a:ext cx="39825" cy="15150"/>
            </a:xfrm>
            <a:custGeom>
              <a:avLst/>
              <a:gdLst/>
              <a:ahLst/>
              <a:cxnLst/>
              <a:rect l="l" t="t" r="r" b="b"/>
              <a:pathLst>
                <a:path w="1593" h="606" extrusionOk="0">
                  <a:moveTo>
                    <a:pt x="1484" y="1"/>
                  </a:moveTo>
                  <a:cubicBezTo>
                    <a:pt x="1457" y="1"/>
                    <a:pt x="1429" y="11"/>
                    <a:pt x="1393" y="28"/>
                  </a:cubicBezTo>
                  <a:cubicBezTo>
                    <a:pt x="1333" y="48"/>
                    <a:pt x="1294" y="68"/>
                    <a:pt x="1234" y="68"/>
                  </a:cubicBezTo>
                  <a:cubicBezTo>
                    <a:pt x="1194" y="98"/>
                    <a:pt x="1164" y="113"/>
                    <a:pt x="1135" y="113"/>
                  </a:cubicBezTo>
                  <a:cubicBezTo>
                    <a:pt x="1105" y="113"/>
                    <a:pt x="1075" y="98"/>
                    <a:pt x="1035" y="68"/>
                  </a:cubicBezTo>
                  <a:cubicBezTo>
                    <a:pt x="996" y="66"/>
                    <a:pt x="957" y="65"/>
                    <a:pt x="916" y="65"/>
                  </a:cubicBezTo>
                  <a:cubicBezTo>
                    <a:pt x="779" y="65"/>
                    <a:pt x="636" y="76"/>
                    <a:pt x="493" y="76"/>
                  </a:cubicBezTo>
                  <a:cubicBezTo>
                    <a:pt x="339" y="76"/>
                    <a:pt x="186" y="63"/>
                    <a:pt x="40" y="9"/>
                  </a:cubicBezTo>
                  <a:lnTo>
                    <a:pt x="40" y="9"/>
                  </a:lnTo>
                  <a:cubicBezTo>
                    <a:pt x="21" y="247"/>
                    <a:pt x="1" y="446"/>
                    <a:pt x="239" y="605"/>
                  </a:cubicBezTo>
                  <a:cubicBezTo>
                    <a:pt x="617" y="526"/>
                    <a:pt x="1015" y="426"/>
                    <a:pt x="1393" y="347"/>
                  </a:cubicBezTo>
                  <a:cubicBezTo>
                    <a:pt x="1473" y="247"/>
                    <a:pt x="1513" y="148"/>
                    <a:pt x="1592" y="48"/>
                  </a:cubicBezTo>
                  <a:cubicBezTo>
                    <a:pt x="1548" y="15"/>
                    <a:pt x="1517" y="1"/>
                    <a:pt x="148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
            <p:cNvSpPr/>
            <p:nvPr/>
          </p:nvSpPr>
          <p:spPr>
            <a:xfrm>
              <a:off x="2716150" y="921850"/>
              <a:ext cx="49250" cy="20000"/>
            </a:xfrm>
            <a:custGeom>
              <a:avLst/>
              <a:gdLst/>
              <a:ahLst/>
              <a:cxnLst/>
              <a:rect l="l" t="t" r="r" b="b"/>
              <a:pathLst>
                <a:path w="1970" h="800" extrusionOk="0">
                  <a:moveTo>
                    <a:pt x="1568" y="1"/>
                  </a:moveTo>
                  <a:cubicBezTo>
                    <a:pt x="1372" y="1"/>
                    <a:pt x="1177" y="67"/>
                    <a:pt x="975" y="163"/>
                  </a:cubicBezTo>
                  <a:cubicBezTo>
                    <a:pt x="855" y="202"/>
                    <a:pt x="736" y="202"/>
                    <a:pt x="617" y="222"/>
                  </a:cubicBezTo>
                  <a:cubicBezTo>
                    <a:pt x="358" y="322"/>
                    <a:pt x="0" y="381"/>
                    <a:pt x="80" y="799"/>
                  </a:cubicBezTo>
                  <a:cubicBezTo>
                    <a:pt x="438" y="720"/>
                    <a:pt x="756" y="680"/>
                    <a:pt x="1114" y="600"/>
                  </a:cubicBezTo>
                  <a:cubicBezTo>
                    <a:pt x="1273" y="481"/>
                    <a:pt x="1452" y="481"/>
                    <a:pt x="1651" y="461"/>
                  </a:cubicBezTo>
                  <a:cubicBezTo>
                    <a:pt x="1770" y="401"/>
                    <a:pt x="1910" y="362"/>
                    <a:pt x="1969" y="282"/>
                  </a:cubicBezTo>
                  <a:lnTo>
                    <a:pt x="1969" y="103"/>
                  </a:lnTo>
                  <a:cubicBezTo>
                    <a:pt x="1833" y="31"/>
                    <a:pt x="1701" y="1"/>
                    <a:pt x="156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
            <p:cNvSpPr/>
            <p:nvPr/>
          </p:nvSpPr>
          <p:spPr>
            <a:xfrm>
              <a:off x="2694750" y="924900"/>
              <a:ext cx="39325" cy="17450"/>
            </a:xfrm>
            <a:custGeom>
              <a:avLst/>
              <a:gdLst/>
              <a:ahLst/>
              <a:cxnLst/>
              <a:rect l="l" t="t" r="r" b="b"/>
              <a:pathLst>
                <a:path w="1573" h="698" extrusionOk="0">
                  <a:moveTo>
                    <a:pt x="1493" y="1"/>
                  </a:moveTo>
                  <a:cubicBezTo>
                    <a:pt x="936" y="1"/>
                    <a:pt x="518" y="379"/>
                    <a:pt x="1" y="498"/>
                  </a:cubicBezTo>
                  <a:cubicBezTo>
                    <a:pt x="66" y="534"/>
                    <a:pt x="138" y="543"/>
                    <a:pt x="213" y="543"/>
                  </a:cubicBezTo>
                  <a:cubicBezTo>
                    <a:pt x="303" y="543"/>
                    <a:pt x="396" y="529"/>
                    <a:pt x="485" y="529"/>
                  </a:cubicBezTo>
                  <a:cubicBezTo>
                    <a:pt x="612" y="529"/>
                    <a:pt x="729" y="558"/>
                    <a:pt x="816" y="697"/>
                  </a:cubicBezTo>
                  <a:cubicBezTo>
                    <a:pt x="856" y="697"/>
                    <a:pt x="916" y="697"/>
                    <a:pt x="955" y="677"/>
                  </a:cubicBezTo>
                  <a:cubicBezTo>
                    <a:pt x="1035" y="399"/>
                    <a:pt x="1333" y="379"/>
                    <a:pt x="1493" y="180"/>
                  </a:cubicBezTo>
                  <a:cubicBezTo>
                    <a:pt x="1572" y="140"/>
                    <a:pt x="1572" y="61"/>
                    <a:pt x="149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
            <p:cNvSpPr/>
            <p:nvPr/>
          </p:nvSpPr>
          <p:spPr>
            <a:xfrm>
              <a:off x="2674375" y="941825"/>
              <a:ext cx="23375" cy="9275"/>
            </a:xfrm>
            <a:custGeom>
              <a:avLst/>
              <a:gdLst/>
              <a:ahLst/>
              <a:cxnLst/>
              <a:rect l="l" t="t" r="r" b="b"/>
              <a:pathLst>
                <a:path w="935" h="371" extrusionOk="0">
                  <a:moveTo>
                    <a:pt x="358" y="0"/>
                  </a:moveTo>
                  <a:cubicBezTo>
                    <a:pt x="159" y="20"/>
                    <a:pt x="0" y="100"/>
                    <a:pt x="239" y="279"/>
                  </a:cubicBezTo>
                  <a:cubicBezTo>
                    <a:pt x="334" y="340"/>
                    <a:pt x="438" y="370"/>
                    <a:pt x="542" y="370"/>
                  </a:cubicBezTo>
                  <a:cubicBezTo>
                    <a:pt x="676" y="370"/>
                    <a:pt x="812" y="320"/>
                    <a:pt x="935" y="219"/>
                  </a:cubicBezTo>
                  <a:cubicBezTo>
                    <a:pt x="816" y="179"/>
                    <a:pt x="637" y="199"/>
                    <a:pt x="557" y="20"/>
                  </a:cubicBezTo>
                  <a:cubicBezTo>
                    <a:pt x="497" y="0"/>
                    <a:pt x="438" y="0"/>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
            <p:cNvSpPr/>
            <p:nvPr/>
          </p:nvSpPr>
          <p:spPr>
            <a:xfrm>
              <a:off x="2683325" y="959725"/>
              <a:ext cx="5000" cy="1875"/>
            </a:xfrm>
            <a:custGeom>
              <a:avLst/>
              <a:gdLst/>
              <a:ahLst/>
              <a:cxnLst/>
              <a:rect l="l" t="t" r="r" b="b"/>
              <a:pathLst>
                <a:path w="200" h="75" extrusionOk="0">
                  <a:moveTo>
                    <a:pt x="0" y="0"/>
                  </a:moveTo>
                  <a:cubicBezTo>
                    <a:pt x="40" y="50"/>
                    <a:pt x="70" y="75"/>
                    <a:pt x="100" y="75"/>
                  </a:cubicBezTo>
                  <a:cubicBezTo>
                    <a:pt x="129" y="75"/>
                    <a:pt x="159" y="5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
            <p:cNvSpPr/>
            <p:nvPr/>
          </p:nvSpPr>
          <p:spPr>
            <a:xfrm>
              <a:off x="2692775" y="956675"/>
              <a:ext cx="4500" cy="3075"/>
            </a:xfrm>
            <a:custGeom>
              <a:avLst/>
              <a:gdLst/>
              <a:ahLst/>
              <a:cxnLst/>
              <a:rect l="l" t="t" r="r" b="b"/>
              <a:pathLst>
                <a:path w="180" h="123" extrusionOk="0">
                  <a:moveTo>
                    <a:pt x="94" y="0"/>
                  </a:moveTo>
                  <a:cubicBezTo>
                    <a:pt x="68" y="0"/>
                    <a:pt x="39" y="35"/>
                    <a:pt x="0" y="102"/>
                  </a:cubicBezTo>
                  <a:cubicBezTo>
                    <a:pt x="60" y="102"/>
                    <a:pt x="119" y="122"/>
                    <a:pt x="179" y="122"/>
                  </a:cubicBezTo>
                  <a:cubicBezTo>
                    <a:pt x="148" y="40"/>
                    <a:pt x="123" y="0"/>
                    <a:pt x="9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
            <p:cNvSpPr/>
            <p:nvPr/>
          </p:nvSpPr>
          <p:spPr>
            <a:xfrm>
              <a:off x="2738025" y="916950"/>
              <a:ext cx="33350" cy="11950"/>
            </a:xfrm>
            <a:custGeom>
              <a:avLst/>
              <a:gdLst/>
              <a:ahLst/>
              <a:cxnLst/>
              <a:rect l="l" t="t" r="r" b="b"/>
              <a:pathLst>
                <a:path w="1334" h="478" extrusionOk="0">
                  <a:moveTo>
                    <a:pt x="975" y="1"/>
                  </a:moveTo>
                  <a:cubicBezTo>
                    <a:pt x="717" y="69"/>
                    <a:pt x="475" y="168"/>
                    <a:pt x="208" y="168"/>
                  </a:cubicBezTo>
                  <a:cubicBezTo>
                    <a:pt x="166" y="168"/>
                    <a:pt x="123" y="165"/>
                    <a:pt x="80" y="160"/>
                  </a:cubicBezTo>
                  <a:lnTo>
                    <a:pt x="80" y="299"/>
                  </a:lnTo>
                  <a:cubicBezTo>
                    <a:pt x="0" y="359"/>
                    <a:pt x="0" y="418"/>
                    <a:pt x="80" y="478"/>
                  </a:cubicBezTo>
                  <a:cubicBezTo>
                    <a:pt x="334" y="351"/>
                    <a:pt x="627" y="312"/>
                    <a:pt x="907" y="312"/>
                  </a:cubicBezTo>
                  <a:cubicBezTo>
                    <a:pt x="977" y="312"/>
                    <a:pt x="1047" y="315"/>
                    <a:pt x="1114" y="319"/>
                  </a:cubicBezTo>
                  <a:cubicBezTo>
                    <a:pt x="1194" y="259"/>
                    <a:pt x="1273" y="200"/>
                    <a:pt x="1333" y="160"/>
                  </a:cubicBezTo>
                  <a:cubicBezTo>
                    <a:pt x="1194" y="160"/>
                    <a:pt x="1055" y="120"/>
                    <a:pt x="9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
            <p:cNvSpPr/>
            <p:nvPr/>
          </p:nvSpPr>
          <p:spPr>
            <a:xfrm>
              <a:off x="2731550" y="924400"/>
              <a:ext cx="8475" cy="5000"/>
            </a:xfrm>
            <a:custGeom>
              <a:avLst/>
              <a:gdLst/>
              <a:ahLst/>
              <a:cxnLst/>
              <a:rect l="l" t="t" r="r" b="b"/>
              <a:pathLst>
                <a:path w="339" h="200" extrusionOk="0">
                  <a:moveTo>
                    <a:pt x="339" y="1"/>
                  </a:moveTo>
                  <a:cubicBezTo>
                    <a:pt x="239" y="1"/>
                    <a:pt x="120" y="21"/>
                    <a:pt x="1" y="21"/>
                  </a:cubicBezTo>
                  <a:lnTo>
                    <a:pt x="1" y="200"/>
                  </a:lnTo>
                  <a:cubicBezTo>
                    <a:pt x="120" y="200"/>
                    <a:pt x="220" y="180"/>
                    <a:pt x="339" y="180"/>
                  </a:cubicBezTo>
                  <a:lnTo>
                    <a:pt x="3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
            <p:cNvSpPr/>
            <p:nvPr/>
          </p:nvSpPr>
          <p:spPr>
            <a:xfrm>
              <a:off x="1907500" y="1041700"/>
              <a:ext cx="290950" cy="25250"/>
            </a:xfrm>
            <a:custGeom>
              <a:avLst/>
              <a:gdLst/>
              <a:ahLst/>
              <a:cxnLst/>
              <a:rect l="l" t="t" r="r" b="b"/>
              <a:pathLst>
                <a:path w="11638" h="1010" extrusionOk="0">
                  <a:moveTo>
                    <a:pt x="11049" y="0"/>
                  </a:moveTo>
                  <a:cubicBezTo>
                    <a:pt x="10009" y="0"/>
                    <a:pt x="8969" y="202"/>
                    <a:pt x="7929" y="202"/>
                  </a:cubicBezTo>
                  <a:cubicBezTo>
                    <a:pt x="7753" y="202"/>
                    <a:pt x="7577" y="196"/>
                    <a:pt x="7401" y="183"/>
                  </a:cubicBezTo>
                  <a:cubicBezTo>
                    <a:pt x="7051" y="159"/>
                    <a:pt x="6688" y="150"/>
                    <a:pt x="6327" y="150"/>
                  </a:cubicBezTo>
                  <a:cubicBezTo>
                    <a:pt x="6072" y="150"/>
                    <a:pt x="5818" y="155"/>
                    <a:pt x="5570" y="163"/>
                  </a:cubicBezTo>
                  <a:cubicBezTo>
                    <a:pt x="4945" y="197"/>
                    <a:pt x="4320" y="208"/>
                    <a:pt x="3694" y="208"/>
                  </a:cubicBezTo>
                  <a:cubicBezTo>
                    <a:pt x="2682" y="208"/>
                    <a:pt x="1670" y="180"/>
                    <a:pt x="658" y="180"/>
                  </a:cubicBezTo>
                  <a:cubicBezTo>
                    <a:pt x="485" y="180"/>
                    <a:pt x="313" y="181"/>
                    <a:pt x="140" y="183"/>
                  </a:cubicBezTo>
                  <a:cubicBezTo>
                    <a:pt x="80" y="262"/>
                    <a:pt x="40" y="342"/>
                    <a:pt x="40" y="441"/>
                  </a:cubicBezTo>
                  <a:cubicBezTo>
                    <a:pt x="0" y="581"/>
                    <a:pt x="60" y="700"/>
                    <a:pt x="160" y="799"/>
                  </a:cubicBezTo>
                  <a:cubicBezTo>
                    <a:pt x="279" y="879"/>
                    <a:pt x="398" y="899"/>
                    <a:pt x="538" y="939"/>
                  </a:cubicBezTo>
                  <a:cubicBezTo>
                    <a:pt x="594" y="943"/>
                    <a:pt x="651" y="946"/>
                    <a:pt x="709" y="946"/>
                  </a:cubicBezTo>
                  <a:cubicBezTo>
                    <a:pt x="897" y="946"/>
                    <a:pt x="1091" y="920"/>
                    <a:pt x="1274" y="859"/>
                  </a:cubicBezTo>
                  <a:cubicBezTo>
                    <a:pt x="1397" y="752"/>
                    <a:pt x="1506" y="703"/>
                    <a:pt x="1605" y="703"/>
                  </a:cubicBezTo>
                  <a:cubicBezTo>
                    <a:pt x="1746" y="703"/>
                    <a:pt x="1865" y="803"/>
                    <a:pt x="1970" y="978"/>
                  </a:cubicBezTo>
                  <a:cubicBezTo>
                    <a:pt x="2044" y="1001"/>
                    <a:pt x="2118" y="1009"/>
                    <a:pt x="2192" y="1009"/>
                  </a:cubicBezTo>
                  <a:cubicBezTo>
                    <a:pt x="2376" y="1009"/>
                    <a:pt x="2561" y="959"/>
                    <a:pt x="2746" y="959"/>
                  </a:cubicBezTo>
                  <a:lnTo>
                    <a:pt x="3323" y="959"/>
                  </a:lnTo>
                  <a:cubicBezTo>
                    <a:pt x="4417" y="959"/>
                    <a:pt x="5511" y="963"/>
                    <a:pt x="6607" y="963"/>
                  </a:cubicBezTo>
                  <a:cubicBezTo>
                    <a:pt x="7704" y="963"/>
                    <a:pt x="8803" y="959"/>
                    <a:pt x="9907" y="939"/>
                  </a:cubicBezTo>
                  <a:cubicBezTo>
                    <a:pt x="10404" y="799"/>
                    <a:pt x="10922" y="839"/>
                    <a:pt x="11399" y="600"/>
                  </a:cubicBezTo>
                  <a:cubicBezTo>
                    <a:pt x="11638" y="362"/>
                    <a:pt x="11498" y="183"/>
                    <a:pt x="11280" y="4"/>
                  </a:cubicBezTo>
                  <a:cubicBezTo>
                    <a:pt x="11203" y="1"/>
                    <a:pt x="11126" y="0"/>
                    <a:pt x="1104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
            <p:cNvSpPr/>
            <p:nvPr/>
          </p:nvSpPr>
          <p:spPr>
            <a:xfrm>
              <a:off x="1963700" y="996850"/>
              <a:ext cx="169100" cy="24350"/>
            </a:xfrm>
            <a:custGeom>
              <a:avLst/>
              <a:gdLst/>
              <a:ahLst/>
              <a:cxnLst/>
              <a:rect l="l" t="t" r="r" b="b"/>
              <a:pathLst>
                <a:path w="6764" h="974" extrusionOk="0">
                  <a:moveTo>
                    <a:pt x="5865" y="0"/>
                  </a:moveTo>
                  <a:cubicBezTo>
                    <a:pt x="5483" y="0"/>
                    <a:pt x="5096" y="84"/>
                    <a:pt x="4715" y="107"/>
                  </a:cubicBezTo>
                  <a:cubicBezTo>
                    <a:pt x="3521" y="246"/>
                    <a:pt x="2328" y="27"/>
                    <a:pt x="1174" y="385"/>
                  </a:cubicBezTo>
                  <a:cubicBezTo>
                    <a:pt x="1043" y="444"/>
                    <a:pt x="901" y="480"/>
                    <a:pt x="757" y="480"/>
                  </a:cubicBezTo>
                  <a:cubicBezTo>
                    <a:pt x="704" y="480"/>
                    <a:pt x="650" y="475"/>
                    <a:pt x="597" y="465"/>
                  </a:cubicBezTo>
                  <a:cubicBezTo>
                    <a:pt x="418" y="465"/>
                    <a:pt x="259" y="465"/>
                    <a:pt x="120" y="564"/>
                  </a:cubicBezTo>
                  <a:cubicBezTo>
                    <a:pt x="0" y="763"/>
                    <a:pt x="160" y="843"/>
                    <a:pt x="299" y="942"/>
                  </a:cubicBezTo>
                  <a:cubicBezTo>
                    <a:pt x="589" y="964"/>
                    <a:pt x="879" y="973"/>
                    <a:pt x="1169" y="973"/>
                  </a:cubicBezTo>
                  <a:cubicBezTo>
                    <a:pt x="2636" y="973"/>
                    <a:pt x="4105" y="740"/>
                    <a:pt x="5586" y="740"/>
                  </a:cubicBezTo>
                  <a:cubicBezTo>
                    <a:pt x="5680" y="740"/>
                    <a:pt x="5774" y="741"/>
                    <a:pt x="5869" y="743"/>
                  </a:cubicBezTo>
                  <a:cubicBezTo>
                    <a:pt x="5968" y="743"/>
                    <a:pt x="6088" y="664"/>
                    <a:pt x="6187" y="604"/>
                  </a:cubicBezTo>
                  <a:cubicBezTo>
                    <a:pt x="6247" y="604"/>
                    <a:pt x="6286" y="604"/>
                    <a:pt x="6306" y="584"/>
                  </a:cubicBezTo>
                  <a:cubicBezTo>
                    <a:pt x="6465" y="564"/>
                    <a:pt x="6645" y="544"/>
                    <a:pt x="6764" y="405"/>
                  </a:cubicBezTo>
                  <a:cubicBezTo>
                    <a:pt x="6764" y="345"/>
                    <a:pt x="6744" y="266"/>
                    <a:pt x="6684" y="186"/>
                  </a:cubicBezTo>
                  <a:cubicBezTo>
                    <a:pt x="6417" y="44"/>
                    <a:pt x="6142" y="0"/>
                    <a:pt x="586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
            <p:cNvSpPr/>
            <p:nvPr/>
          </p:nvSpPr>
          <p:spPr>
            <a:xfrm>
              <a:off x="2409800" y="1026975"/>
              <a:ext cx="126825" cy="21475"/>
            </a:xfrm>
            <a:custGeom>
              <a:avLst/>
              <a:gdLst/>
              <a:ahLst/>
              <a:cxnLst/>
              <a:rect l="l" t="t" r="r" b="b"/>
              <a:pathLst>
                <a:path w="5073" h="859" extrusionOk="0">
                  <a:moveTo>
                    <a:pt x="4694" y="0"/>
                  </a:moveTo>
                  <a:cubicBezTo>
                    <a:pt x="4578" y="0"/>
                    <a:pt x="4442" y="28"/>
                    <a:pt x="4297" y="56"/>
                  </a:cubicBezTo>
                  <a:cubicBezTo>
                    <a:pt x="4191" y="40"/>
                    <a:pt x="4087" y="34"/>
                    <a:pt x="3984" y="34"/>
                  </a:cubicBezTo>
                  <a:cubicBezTo>
                    <a:pt x="3406" y="34"/>
                    <a:pt x="2859" y="235"/>
                    <a:pt x="2268" y="235"/>
                  </a:cubicBezTo>
                  <a:cubicBezTo>
                    <a:pt x="1984" y="335"/>
                    <a:pt x="1687" y="352"/>
                    <a:pt x="1389" y="352"/>
                  </a:cubicBezTo>
                  <a:cubicBezTo>
                    <a:pt x="1246" y="352"/>
                    <a:pt x="1103" y="348"/>
                    <a:pt x="961" y="348"/>
                  </a:cubicBezTo>
                  <a:cubicBezTo>
                    <a:pt x="756" y="348"/>
                    <a:pt x="554" y="356"/>
                    <a:pt x="358" y="394"/>
                  </a:cubicBezTo>
                  <a:cubicBezTo>
                    <a:pt x="279" y="533"/>
                    <a:pt x="0" y="473"/>
                    <a:pt x="40" y="692"/>
                  </a:cubicBezTo>
                  <a:cubicBezTo>
                    <a:pt x="54" y="834"/>
                    <a:pt x="160" y="855"/>
                    <a:pt x="262" y="855"/>
                  </a:cubicBezTo>
                  <a:cubicBezTo>
                    <a:pt x="303" y="855"/>
                    <a:pt x="344" y="851"/>
                    <a:pt x="378" y="851"/>
                  </a:cubicBezTo>
                  <a:cubicBezTo>
                    <a:pt x="408" y="856"/>
                    <a:pt x="440" y="859"/>
                    <a:pt x="474" y="859"/>
                  </a:cubicBezTo>
                  <a:cubicBezTo>
                    <a:pt x="575" y="859"/>
                    <a:pt x="686" y="836"/>
                    <a:pt x="776" y="792"/>
                  </a:cubicBezTo>
                  <a:lnTo>
                    <a:pt x="816" y="792"/>
                  </a:lnTo>
                  <a:cubicBezTo>
                    <a:pt x="900" y="834"/>
                    <a:pt x="978" y="859"/>
                    <a:pt x="1057" y="859"/>
                  </a:cubicBezTo>
                  <a:cubicBezTo>
                    <a:pt x="1127" y="859"/>
                    <a:pt x="1198" y="839"/>
                    <a:pt x="1273" y="792"/>
                  </a:cubicBezTo>
                  <a:cubicBezTo>
                    <a:pt x="2546" y="772"/>
                    <a:pt x="3839" y="772"/>
                    <a:pt x="5073" y="473"/>
                  </a:cubicBezTo>
                  <a:cubicBezTo>
                    <a:pt x="5060" y="97"/>
                    <a:pt x="4912" y="0"/>
                    <a:pt x="469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
            <p:cNvSpPr/>
            <p:nvPr/>
          </p:nvSpPr>
          <p:spPr>
            <a:xfrm>
              <a:off x="2338675" y="841425"/>
              <a:ext cx="142750" cy="19075"/>
            </a:xfrm>
            <a:custGeom>
              <a:avLst/>
              <a:gdLst/>
              <a:ahLst/>
              <a:cxnLst/>
              <a:rect l="l" t="t" r="r" b="b"/>
              <a:pathLst>
                <a:path w="5710" h="763" extrusionOk="0">
                  <a:moveTo>
                    <a:pt x="5241" y="0"/>
                  </a:moveTo>
                  <a:cubicBezTo>
                    <a:pt x="4729" y="0"/>
                    <a:pt x="4212" y="86"/>
                    <a:pt x="3720" y="197"/>
                  </a:cubicBezTo>
                  <a:cubicBezTo>
                    <a:pt x="3665" y="263"/>
                    <a:pt x="3604" y="305"/>
                    <a:pt x="3539" y="305"/>
                  </a:cubicBezTo>
                  <a:cubicBezTo>
                    <a:pt x="3488" y="305"/>
                    <a:pt x="3435" y="278"/>
                    <a:pt x="3382" y="217"/>
                  </a:cubicBezTo>
                  <a:lnTo>
                    <a:pt x="3024" y="217"/>
                  </a:lnTo>
                  <a:cubicBezTo>
                    <a:pt x="2945" y="316"/>
                    <a:pt x="2885" y="436"/>
                    <a:pt x="2726" y="436"/>
                  </a:cubicBezTo>
                  <a:cubicBezTo>
                    <a:pt x="2805" y="396"/>
                    <a:pt x="2925" y="356"/>
                    <a:pt x="2845" y="217"/>
                  </a:cubicBezTo>
                  <a:cubicBezTo>
                    <a:pt x="2696" y="204"/>
                    <a:pt x="2547" y="198"/>
                    <a:pt x="2398" y="198"/>
                  </a:cubicBezTo>
                  <a:cubicBezTo>
                    <a:pt x="1632" y="198"/>
                    <a:pt x="866" y="346"/>
                    <a:pt x="100" y="396"/>
                  </a:cubicBezTo>
                  <a:cubicBezTo>
                    <a:pt x="0" y="714"/>
                    <a:pt x="339" y="595"/>
                    <a:pt x="418" y="714"/>
                  </a:cubicBezTo>
                  <a:cubicBezTo>
                    <a:pt x="565" y="751"/>
                    <a:pt x="714" y="763"/>
                    <a:pt x="864" y="763"/>
                  </a:cubicBezTo>
                  <a:cubicBezTo>
                    <a:pt x="1121" y="763"/>
                    <a:pt x="1380" y="727"/>
                    <a:pt x="1632" y="714"/>
                  </a:cubicBezTo>
                  <a:cubicBezTo>
                    <a:pt x="1656" y="678"/>
                    <a:pt x="1695" y="619"/>
                    <a:pt x="1735" y="619"/>
                  </a:cubicBezTo>
                  <a:cubicBezTo>
                    <a:pt x="1761" y="619"/>
                    <a:pt x="1787" y="644"/>
                    <a:pt x="1811" y="714"/>
                  </a:cubicBezTo>
                  <a:cubicBezTo>
                    <a:pt x="2139" y="704"/>
                    <a:pt x="2467" y="704"/>
                    <a:pt x="2798" y="704"/>
                  </a:cubicBezTo>
                  <a:cubicBezTo>
                    <a:pt x="3129" y="704"/>
                    <a:pt x="3462" y="704"/>
                    <a:pt x="3800" y="694"/>
                  </a:cubicBezTo>
                  <a:cubicBezTo>
                    <a:pt x="3851" y="689"/>
                    <a:pt x="3902" y="687"/>
                    <a:pt x="3953" y="687"/>
                  </a:cubicBezTo>
                  <a:cubicBezTo>
                    <a:pt x="4141" y="687"/>
                    <a:pt x="4332" y="713"/>
                    <a:pt x="4521" y="713"/>
                  </a:cubicBezTo>
                  <a:cubicBezTo>
                    <a:pt x="4702" y="713"/>
                    <a:pt x="4881" y="689"/>
                    <a:pt x="5053" y="595"/>
                  </a:cubicBezTo>
                  <a:cubicBezTo>
                    <a:pt x="5133" y="595"/>
                    <a:pt x="5212" y="555"/>
                    <a:pt x="5252" y="535"/>
                  </a:cubicBezTo>
                  <a:cubicBezTo>
                    <a:pt x="5371" y="495"/>
                    <a:pt x="5451" y="436"/>
                    <a:pt x="5531" y="396"/>
                  </a:cubicBezTo>
                  <a:cubicBezTo>
                    <a:pt x="5630" y="276"/>
                    <a:pt x="5710" y="157"/>
                    <a:pt x="5630" y="18"/>
                  </a:cubicBezTo>
                  <a:cubicBezTo>
                    <a:pt x="5501" y="6"/>
                    <a:pt x="5371" y="0"/>
                    <a:pt x="52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
            <p:cNvSpPr/>
            <p:nvPr/>
          </p:nvSpPr>
          <p:spPr>
            <a:xfrm>
              <a:off x="2188475" y="1036800"/>
              <a:ext cx="98500" cy="24225"/>
            </a:xfrm>
            <a:custGeom>
              <a:avLst/>
              <a:gdLst/>
              <a:ahLst/>
              <a:cxnLst/>
              <a:rect l="l" t="t" r="r" b="b"/>
              <a:pathLst>
                <a:path w="3940" h="969" extrusionOk="0">
                  <a:moveTo>
                    <a:pt x="3641" y="1"/>
                  </a:moveTo>
                  <a:cubicBezTo>
                    <a:pt x="2428" y="140"/>
                    <a:pt x="1194" y="1"/>
                    <a:pt x="1" y="200"/>
                  </a:cubicBezTo>
                  <a:cubicBezTo>
                    <a:pt x="61" y="359"/>
                    <a:pt x="140" y="538"/>
                    <a:pt x="180" y="697"/>
                  </a:cubicBezTo>
                  <a:cubicBezTo>
                    <a:pt x="403" y="909"/>
                    <a:pt x="649" y="969"/>
                    <a:pt x="905" y="969"/>
                  </a:cubicBezTo>
                  <a:cubicBezTo>
                    <a:pt x="1129" y="969"/>
                    <a:pt x="1361" y="924"/>
                    <a:pt x="1592" y="896"/>
                  </a:cubicBezTo>
                  <a:cubicBezTo>
                    <a:pt x="1891" y="816"/>
                    <a:pt x="2189" y="757"/>
                    <a:pt x="2487" y="697"/>
                  </a:cubicBezTo>
                  <a:cubicBezTo>
                    <a:pt x="2676" y="647"/>
                    <a:pt x="2865" y="549"/>
                    <a:pt x="3053" y="549"/>
                  </a:cubicBezTo>
                  <a:cubicBezTo>
                    <a:pt x="3163" y="549"/>
                    <a:pt x="3273" y="582"/>
                    <a:pt x="3383" y="677"/>
                  </a:cubicBezTo>
                  <a:cubicBezTo>
                    <a:pt x="3442" y="717"/>
                    <a:pt x="3522" y="757"/>
                    <a:pt x="3582" y="757"/>
                  </a:cubicBezTo>
                  <a:cubicBezTo>
                    <a:pt x="3721" y="717"/>
                    <a:pt x="3780" y="677"/>
                    <a:pt x="3860" y="578"/>
                  </a:cubicBezTo>
                  <a:cubicBezTo>
                    <a:pt x="3940" y="379"/>
                    <a:pt x="3860" y="200"/>
                    <a:pt x="3741" y="60"/>
                  </a:cubicBezTo>
                  <a:cubicBezTo>
                    <a:pt x="3721" y="41"/>
                    <a:pt x="3661" y="41"/>
                    <a:pt x="36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
            <p:cNvSpPr/>
            <p:nvPr/>
          </p:nvSpPr>
          <p:spPr>
            <a:xfrm>
              <a:off x="1862750" y="874650"/>
              <a:ext cx="150200" cy="20850"/>
            </a:xfrm>
            <a:custGeom>
              <a:avLst/>
              <a:gdLst/>
              <a:ahLst/>
              <a:cxnLst/>
              <a:rect l="l" t="t" r="r" b="b"/>
              <a:pathLst>
                <a:path w="6008" h="834" extrusionOk="0">
                  <a:moveTo>
                    <a:pt x="3147" y="1"/>
                  </a:moveTo>
                  <a:cubicBezTo>
                    <a:pt x="2517" y="1"/>
                    <a:pt x="1891" y="126"/>
                    <a:pt x="1273" y="260"/>
                  </a:cubicBezTo>
                  <a:cubicBezTo>
                    <a:pt x="1194" y="318"/>
                    <a:pt x="1109" y="337"/>
                    <a:pt x="1023" y="337"/>
                  </a:cubicBezTo>
                  <a:cubicBezTo>
                    <a:pt x="872" y="337"/>
                    <a:pt x="716" y="280"/>
                    <a:pt x="577" y="280"/>
                  </a:cubicBezTo>
                  <a:lnTo>
                    <a:pt x="60" y="280"/>
                  </a:lnTo>
                  <a:cubicBezTo>
                    <a:pt x="0" y="519"/>
                    <a:pt x="139" y="658"/>
                    <a:pt x="338" y="758"/>
                  </a:cubicBezTo>
                  <a:cubicBezTo>
                    <a:pt x="578" y="818"/>
                    <a:pt x="822" y="833"/>
                    <a:pt x="1068" y="833"/>
                  </a:cubicBezTo>
                  <a:cubicBezTo>
                    <a:pt x="1337" y="833"/>
                    <a:pt x="1608" y="815"/>
                    <a:pt x="1880" y="815"/>
                  </a:cubicBezTo>
                  <a:cubicBezTo>
                    <a:pt x="1936" y="815"/>
                    <a:pt x="1993" y="815"/>
                    <a:pt x="2049" y="817"/>
                  </a:cubicBezTo>
                  <a:cubicBezTo>
                    <a:pt x="2268" y="797"/>
                    <a:pt x="2487" y="778"/>
                    <a:pt x="2646" y="579"/>
                  </a:cubicBezTo>
                  <a:cubicBezTo>
                    <a:pt x="2725" y="459"/>
                    <a:pt x="2487" y="419"/>
                    <a:pt x="2566" y="300"/>
                  </a:cubicBezTo>
                  <a:lnTo>
                    <a:pt x="2566" y="300"/>
                  </a:lnTo>
                  <a:cubicBezTo>
                    <a:pt x="2566" y="419"/>
                    <a:pt x="2666" y="459"/>
                    <a:pt x="2745" y="519"/>
                  </a:cubicBezTo>
                  <a:lnTo>
                    <a:pt x="2885" y="598"/>
                  </a:lnTo>
                  <a:cubicBezTo>
                    <a:pt x="3253" y="658"/>
                    <a:pt x="3621" y="688"/>
                    <a:pt x="3986" y="688"/>
                  </a:cubicBezTo>
                  <a:cubicBezTo>
                    <a:pt x="4352" y="688"/>
                    <a:pt x="4715" y="658"/>
                    <a:pt x="5073" y="598"/>
                  </a:cubicBezTo>
                  <a:cubicBezTo>
                    <a:pt x="5371" y="459"/>
                    <a:pt x="5769" y="519"/>
                    <a:pt x="6008" y="61"/>
                  </a:cubicBezTo>
                  <a:cubicBezTo>
                    <a:pt x="5746" y="30"/>
                    <a:pt x="5511" y="4"/>
                    <a:pt x="5284" y="4"/>
                  </a:cubicBezTo>
                  <a:cubicBezTo>
                    <a:pt x="5080" y="4"/>
                    <a:pt x="4882" y="25"/>
                    <a:pt x="4675" y="81"/>
                  </a:cubicBezTo>
                  <a:cubicBezTo>
                    <a:pt x="4635" y="81"/>
                    <a:pt x="4575" y="81"/>
                    <a:pt x="4536" y="101"/>
                  </a:cubicBezTo>
                  <a:cubicBezTo>
                    <a:pt x="4450" y="158"/>
                    <a:pt x="4374" y="183"/>
                    <a:pt x="4300" y="183"/>
                  </a:cubicBezTo>
                  <a:cubicBezTo>
                    <a:pt x="4219" y="183"/>
                    <a:pt x="4141" y="153"/>
                    <a:pt x="4058" y="101"/>
                  </a:cubicBezTo>
                  <a:cubicBezTo>
                    <a:pt x="3754" y="30"/>
                    <a:pt x="3450" y="1"/>
                    <a:pt x="31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
            <p:cNvSpPr/>
            <p:nvPr/>
          </p:nvSpPr>
          <p:spPr>
            <a:xfrm>
              <a:off x="2070125" y="862750"/>
              <a:ext cx="119875" cy="20300"/>
            </a:xfrm>
            <a:custGeom>
              <a:avLst/>
              <a:gdLst/>
              <a:ahLst/>
              <a:cxnLst/>
              <a:rect l="l" t="t" r="r" b="b"/>
              <a:pathLst>
                <a:path w="4795" h="812" extrusionOk="0">
                  <a:moveTo>
                    <a:pt x="3502" y="0"/>
                  </a:moveTo>
                  <a:cubicBezTo>
                    <a:pt x="2348" y="0"/>
                    <a:pt x="1214" y="80"/>
                    <a:pt x="60" y="239"/>
                  </a:cubicBezTo>
                  <a:cubicBezTo>
                    <a:pt x="0" y="398"/>
                    <a:pt x="60" y="537"/>
                    <a:pt x="160" y="617"/>
                  </a:cubicBezTo>
                  <a:cubicBezTo>
                    <a:pt x="239" y="677"/>
                    <a:pt x="319" y="756"/>
                    <a:pt x="418" y="776"/>
                  </a:cubicBezTo>
                  <a:cubicBezTo>
                    <a:pt x="656" y="801"/>
                    <a:pt x="893" y="811"/>
                    <a:pt x="1128" y="811"/>
                  </a:cubicBezTo>
                  <a:cubicBezTo>
                    <a:pt x="2214" y="811"/>
                    <a:pt x="3282" y="593"/>
                    <a:pt x="4377" y="577"/>
                  </a:cubicBezTo>
                  <a:cubicBezTo>
                    <a:pt x="4536" y="577"/>
                    <a:pt x="4695" y="498"/>
                    <a:pt x="4795" y="319"/>
                  </a:cubicBezTo>
                  <a:cubicBezTo>
                    <a:pt x="4795" y="159"/>
                    <a:pt x="4675" y="80"/>
                    <a:pt x="4516" y="60"/>
                  </a:cubicBezTo>
                  <a:cubicBezTo>
                    <a:pt x="4367" y="50"/>
                    <a:pt x="4218" y="50"/>
                    <a:pt x="4068" y="50"/>
                  </a:cubicBezTo>
                  <a:cubicBezTo>
                    <a:pt x="3919" y="50"/>
                    <a:pt x="3770" y="50"/>
                    <a:pt x="3621" y="40"/>
                  </a:cubicBezTo>
                  <a:cubicBezTo>
                    <a:pt x="3581" y="40"/>
                    <a:pt x="3541" y="0"/>
                    <a:pt x="35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
            <p:cNvSpPr/>
            <p:nvPr/>
          </p:nvSpPr>
          <p:spPr>
            <a:xfrm>
              <a:off x="2318775" y="1036800"/>
              <a:ext cx="110425" cy="20025"/>
            </a:xfrm>
            <a:custGeom>
              <a:avLst/>
              <a:gdLst/>
              <a:ahLst/>
              <a:cxnLst/>
              <a:rect l="l" t="t" r="r" b="b"/>
              <a:pathLst>
                <a:path w="4417" h="801" extrusionOk="0">
                  <a:moveTo>
                    <a:pt x="41" y="1"/>
                  </a:moveTo>
                  <a:cubicBezTo>
                    <a:pt x="41" y="60"/>
                    <a:pt x="21" y="80"/>
                    <a:pt x="1" y="120"/>
                  </a:cubicBezTo>
                  <a:cubicBezTo>
                    <a:pt x="239" y="498"/>
                    <a:pt x="737" y="478"/>
                    <a:pt x="1055" y="717"/>
                  </a:cubicBezTo>
                  <a:cubicBezTo>
                    <a:pt x="1292" y="774"/>
                    <a:pt x="1526" y="801"/>
                    <a:pt x="1759" y="801"/>
                  </a:cubicBezTo>
                  <a:cubicBezTo>
                    <a:pt x="2173" y="801"/>
                    <a:pt x="2585" y="718"/>
                    <a:pt x="3005" y="578"/>
                  </a:cubicBezTo>
                  <a:cubicBezTo>
                    <a:pt x="3482" y="478"/>
                    <a:pt x="3979" y="578"/>
                    <a:pt x="4417" y="399"/>
                  </a:cubicBezTo>
                  <a:cubicBezTo>
                    <a:pt x="4317" y="399"/>
                    <a:pt x="4198" y="379"/>
                    <a:pt x="4099" y="379"/>
                  </a:cubicBezTo>
                  <a:cubicBezTo>
                    <a:pt x="4077" y="379"/>
                    <a:pt x="4056" y="380"/>
                    <a:pt x="4037" y="380"/>
                  </a:cubicBezTo>
                  <a:cubicBezTo>
                    <a:pt x="3577" y="380"/>
                    <a:pt x="4000" y="155"/>
                    <a:pt x="4019" y="41"/>
                  </a:cubicBezTo>
                  <a:cubicBezTo>
                    <a:pt x="3884" y="34"/>
                    <a:pt x="3748" y="32"/>
                    <a:pt x="3613" y="32"/>
                  </a:cubicBezTo>
                  <a:cubicBezTo>
                    <a:pt x="2854" y="32"/>
                    <a:pt x="2096" y="113"/>
                    <a:pt x="1342" y="113"/>
                  </a:cubicBezTo>
                  <a:cubicBezTo>
                    <a:pt x="906" y="113"/>
                    <a:pt x="472" y="86"/>
                    <a:pt x="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
            <p:cNvSpPr/>
            <p:nvPr/>
          </p:nvSpPr>
          <p:spPr>
            <a:xfrm>
              <a:off x="2294900" y="851300"/>
              <a:ext cx="54750" cy="79975"/>
            </a:xfrm>
            <a:custGeom>
              <a:avLst/>
              <a:gdLst/>
              <a:ahLst/>
              <a:cxnLst/>
              <a:rect l="l" t="t" r="r" b="b"/>
              <a:pathLst>
                <a:path w="2190" h="3199" extrusionOk="0">
                  <a:moveTo>
                    <a:pt x="1851" y="1"/>
                  </a:moveTo>
                  <a:cubicBezTo>
                    <a:pt x="1791" y="1"/>
                    <a:pt x="1712" y="1"/>
                    <a:pt x="1692" y="41"/>
                  </a:cubicBezTo>
                  <a:cubicBezTo>
                    <a:pt x="1692" y="60"/>
                    <a:pt x="1692" y="60"/>
                    <a:pt x="1632" y="100"/>
                  </a:cubicBezTo>
                  <a:cubicBezTo>
                    <a:pt x="1592" y="100"/>
                    <a:pt x="1572" y="100"/>
                    <a:pt x="1513" y="41"/>
                  </a:cubicBezTo>
                  <a:cubicBezTo>
                    <a:pt x="1393" y="41"/>
                    <a:pt x="1294" y="60"/>
                    <a:pt x="1175" y="60"/>
                  </a:cubicBezTo>
                  <a:cubicBezTo>
                    <a:pt x="1095" y="100"/>
                    <a:pt x="1015" y="160"/>
                    <a:pt x="916" y="160"/>
                  </a:cubicBezTo>
                  <a:cubicBezTo>
                    <a:pt x="777" y="140"/>
                    <a:pt x="647" y="130"/>
                    <a:pt x="518" y="130"/>
                  </a:cubicBezTo>
                  <a:cubicBezTo>
                    <a:pt x="389" y="130"/>
                    <a:pt x="260" y="140"/>
                    <a:pt x="120" y="160"/>
                  </a:cubicBezTo>
                  <a:cubicBezTo>
                    <a:pt x="21" y="299"/>
                    <a:pt x="1" y="418"/>
                    <a:pt x="80" y="558"/>
                  </a:cubicBezTo>
                  <a:cubicBezTo>
                    <a:pt x="419" y="816"/>
                    <a:pt x="379" y="1194"/>
                    <a:pt x="399" y="1552"/>
                  </a:cubicBezTo>
                  <a:cubicBezTo>
                    <a:pt x="458" y="2070"/>
                    <a:pt x="299" y="2627"/>
                    <a:pt x="598" y="3124"/>
                  </a:cubicBezTo>
                  <a:cubicBezTo>
                    <a:pt x="657" y="3174"/>
                    <a:pt x="727" y="3198"/>
                    <a:pt x="797" y="3198"/>
                  </a:cubicBezTo>
                  <a:cubicBezTo>
                    <a:pt x="866" y="3198"/>
                    <a:pt x="936" y="3174"/>
                    <a:pt x="996" y="3124"/>
                  </a:cubicBezTo>
                  <a:cubicBezTo>
                    <a:pt x="996" y="2527"/>
                    <a:pt x="996" y="1950"/>
                    <a:pt x="1015" y="1373"/>
                  </a:cubicBezTo>
                  <a:cubicBezTo>
                    <a:pt x="1055" y="518"/>
                    <a:pt x="1095" y="498"/>
                    <a:pt x="1930" y="359"/>
                  </a:cubicBezTo>
                  <a:cubicBezTo>
                    <a:pt x="2010" y="339"/>
                    <a:pt x="2110" y="339"/>
                    <a:pt x="2189" y="319"/>
                  </a:cubicBezTo>
                  <a:cubicBezTo>
                    <a:pt x="2070" y="200"/>
                    <a:pt x="1970" y="100"/>
                    <a:pt x="185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
            <p:cNvSpPr/>
            <p:nvPr/>
          </p:nvSpPr>
          <p:spPr>
            <a:xfrm>
              <a:off x="1749350" y="881125"/>
              <a:ext cx="107950" cy="19175"/>
            </a:xfrm>
            <a:custGeom>
              <a:avLst/>
              <a:gdLst/>
              <a:ahLst/>
              <a:cxnLst/>
              <a:rect l="l" t="t" r="r" b="b"/>
              <a:pathLst>
                <a:path w="4318" h="767" extrusionOk="0">
                  <a:moveTo>
                    <a:pt x="1314" y="220"/>
                  </a:moveTo>
                  <a:lnTo>
                    <a:pt x="1314" y="220"/>
                  </a:lnTo>
                  <a:cubicBezTo>
                    <a:pt x="1425" y="250"/>
                    <a:pt x="1539" y="260"/>
                    <a:pt x="1655" y="262"/>
                  </a:cubicBezTo>
                  <a:lnTo>
                    <a:pt x="1655" y="262"/>
                  </a:lnTo>
                  <a:cubicBezTo>
                    <a:pt x="1605" y="269"/>
                    <a:pt x="1555" y="274"/>
                    <a:pt x="1507" y="274"/>
                  </a:cubicBezTo>
                  <a:cubicBezTo>
                    <a:pt x="1436" y="274"/>
                    <a:pt x="1369" y="262"/>
                    <a:pt x="1314" y="220"/>
                  </a:cubicBezTo>
                  <a:close/>
                  <a:moveTo>
                    <a:pt x="829" y="1"/>
                  </a:moveTo>
                  <a:cubicBezTo>
                    <a:pt x="549" y="1"/>
                    <a:pt x="272" y="30"/>
                    <a:pt x="1" y="160"/>
                  </a:cubicBezTo>
                  <a:cubicBezTo>
                    <a:pt x="140" y="439"/>
                    <a:pt x="398" y="598"/>
                    <a:pt x="657" y="698"/>
                  </a:cubicBezTo>
                  <a:cubicBezTo>
                    <a:pt x="897" y="724"/>
                    <a:pt x="1132" y="767"/>
                    <a:pt x="1359" y="767"/>
                  </a:cubicBezTo>
                  <a:cubicBezTo>
                    <a:pt x="1640" y="767"/>
                    <a:pt x="1907" y="701"/>
                    <a:pt x="2149" y="459"/>
                  </a:cubicBezTo>
                  <a:cubicBezTo>
                    <a:pt x="2102" y="336"/>
                    <a:pt x="2031" y="280"/>
                    <a:pt x="1948" y="258"/>
                  </a:cubicBezTo>
                  <a:lnTo>
                    <a:pt x="1948" y="258"/>
                  </a:lnTo>
                  <a:cubicBezTo>
                    <a:pt x="1997" y="257"/>
                    <a:pt x="2046" y="256"/>
                    <a:pt x="2095" y="256"/>
                  </a:cubicBezTo>
                  <a:cubicBezTo>
                    <a:pt x="2146" y="256"/>
                    <a:pt x="2197" y="257"/>
                    <a:pt x="2248" y="260"/>
                  </a:cubicBezTo>
                  <a:cubicBezTo>
                    <a:pt x="2278" y="260"/>
                    <a:pt x="2303" y="250"/>
                    <a:pt x="2328" y="250"/>
                  </a:cubicBezTo>
                  <a:cubicBezTo>
                    <a:pt x="2353" y="250"/>
                    <a:pt x="2378" y="260"/>
                    <a:pt x="2408" y="300"/>
                  </a:cubicBezTo>
                  <a:cubicBezTo>
                    <a:pt x="2308" y="300"/>
                    <a:pt x="2288" y="359"/>
                    <a:pt x="2248" y="439"/>
                  </a:cubicBezTo>
                  <a:cubicBezTo>
                    <a:pt x="2583" y="655"/>
                    <a:pt x="2912" y="760"/>
                    <a:pt x="3239" y="760"/>
                  </a:cubicBezTo>
                  <a:cubicBezTo>
                    <a:pt x="3574" y="760"/>
                    <a:pt x="3906" y="650"/>
                    <a:pt x="4238" y="439"/>
                  </a:cubicBezTo>
                  <a:cubicBezTo>
                    <a:pt x="4317" y="300"/>
                    <a:pt x="4317" y="160"/>
                    <a:pt x="4218" y="41"/>
                  </a:cubicBezTo>
                  <a:cubicBezTo>
                    <a:pt x="3502" y="41"/>
                    <a:pt x="2786" y="16"/>
                    <a:pt x="2069" y="16"/>
                  </a:cubicBezTo>
                  <a:cubicBezTo>
                    <a:pt x="1890" y="16"/>
                    <a:pt x="1711" y="17"/>
                    <a:pt x="1532" y="21"/>
                  </a:cubicBezTo>
                  <a:cubicBezTo>
                    <a:pt x="1297" y="21"/>
                    <a:pt x="1062" y="1"/>
                    <a:pt x="82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
            <p:cNvSpPr/>
            <p:nvPr/>
          </p:nvSpPr>
          <p:spPr>
            <a:xfrm>
              <a:off x="2588825" y="1013925"/>
              <a:ext cx="69150" cy="20125"/>
            </a:xfrm>
            <a:custGeom>
              <a:avLst/>
              <a:gdLst/>
              <a:ahLst/>
              <a:cxnLst/>
              <a:rect l="l" t="t" r="r" b="b"/>
              <a:pathLst>
                <a:path w="2766" h="805" extrusionOk="0">
                  <a:moveTo>
                    <a:pt x="2746" y="60"/>
                  </a:moveTo>
                  <a:cubicBezTo>
                    <a:pt x="1890" y="120"/>
                    <a:pt x="995" y="1"/>
                    <a:pt x="160" y="279"/>
                  </a:cubicBezTo>
                  <a:cubicBezTo>
                    <a:pt x="0" y="458"/>
                    <a:pt x="0" y="597"/>
                    <a:pt x="160" y="776"/>
                  </a:cubicBezTo>
                  <a:cubicBezTo>
                    <a:pt x="308" y="796"/>
                    <a:pt x="455" y="805"/>
                    <a:pt x="600" y="805"/>
                  </a:cubicBezTo>
                  <a:cubicBezTo>
                    <a:pt x="1333" y="805"/>
                    <a:pt x="2035" y="594"/>
                    <a:pt x="2766" y="578"/>
                  </a:cubicBezTo>
                  <a:cubicBezTo>
                    <a:pt x="2746" y="399"/>
                    <a:pt x="2746" y="219"/>
                    <a:pt x="2746" y="6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
            <p:cNvSpPr/>
            <p:nvPr/>
          </p:nvSpPr>
          <p:spPr>
            <a:xfrm>
              <a:off x="2518200" y="1021250"/>
              <a:ext cx="74625" cy="17625"/>
            </a:xfrm>
            <a:custGeom>
              <a:avLst/>
              <a:gdLst/>
              <a:ahLst/>
              <a:cxnLst/>
              <a:rect l="l" t="t" r="r" b="b"/>
              <a:pathLst>
                <a:path w="2985" h="705" extrusionOk="0">
                  <a:moveTo>
                    <a:pt x="2721" y="1"/>
                  </a:moveTo>
                  <a:cubicBezTo>
                    <a:pt x="1815" y="1"/>
                    <a:pt x="908" y="177"/>
                    <a:pt x="1" y="304"/>
                  </a:cubicBezTo>
                  <a:cubicBezTo>
                    <a:pt x="299" y="324"/>
                    <a:pt x="617" y="364"/>
                    <a:pt x="737" y="702"/>
                  </a:cubicBezTo>
                  <a:cubicBezTo>
                    <a:pt x="818" y="700"/>
                    <a:pt x="899" y="699"/>
                    <a:pt x="981" y="699"/>
                  </a:cubicBezTo>
                  <a:cubicBezTo>
                    <a:pt x="1182" y="699"/>
                    <a:pt x="1384" y="704"/>
                    <a:pt x="1586" y="704"/>
                  </a:cubicBezTo>
                  <a:cubicBezTo>
                    <a:pt x="2063" y="704"/>
                    <a:pt x="2535" y="678"/>
                    <a:pt x="2985" y="503"/>
                  </a:cubicBezTo>
                  <a:lnTo>
                    <a:pt x="2985" y="6"/>
                  </a:lnTo>
                  <a:cubicBezTo>
                    <a:pt x="2897" y="3"/>
                    <a:pt x="2809" y="1"/>
                    <a:pt x="27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
            <p:cNvSpPr/>
            <p:nvPr/>
          </p:nvSpPr>
          <p:spPr>
            <a:xfrm>
              <a:off x="1708075" y="1035550"/>
              <a:ext cx="161150" cy="21925"/>
            </a:xfrm>
            <a:custGeom>
              <a:avLst/>
              <a:gdLst/>
              <a:ahLst/>
              <a:cxnLst/>
              <a:rect l="l" t="t" r="r" b="b"/>
              <a:pathLst>
                <a:path w="6446" h="877" extrusionOk="0">
                  <a:moveTo>
                    <a:pt x="968" y="1"/>
                  </a:moveTo>
                  <a:cubicBezTo>
                    <a:pt x="702" y="1"/>
                    <a:pt x="438" y="51"/>
                    <a:pt x="180" y="150"/>
                  </a:cubicBezTo>
                  <a:cubicBezTo>
                    <a:pt x="20" y="250"/>
                    <a:pt x="1" y="409"/>
                    <a:pt x="40" y="548"/>
                  </a:cubicBezTo>
                  <a:cubicBezTo>
                    <a:pt x="120" y="707"/>
                    <a:pt x="239" y="727"/>
                    <a:pt x="398" y="747"/>
                  </a:cubicBezTo>
                  <a:cubicBezTo>
                    <a:pt x="617" y="747"/>
                    <a:pt x="876" y="787"/>
                    <a:pt x="1095" y="827"/>
                  </a:cubicBezTo>
                  <a:cubicBezTo>
                    <a:pt x="1668" y="865"/>
                    <a:pt x="2239" y="877"/>
                    <a:pt x="2810" y="877"/>
                  </a:cubicBezTo>
                  <a:cubicBezTo>
                    <a:pt x="3722" y="877"/>
                    <a:pt x="4632" y="846"/>
                    <a:pt x="5551" y="846"/>
                  </a:cubicBezTo>
                  <a:cubicBezTo>
                    <a:pt x="5789" y="827"/>
                    <a:pt x="6068" y="827"/>
                    <a:pt x="6287" y="707"/>
                  </a:cubicBezTo>
                  <a:cubicBezTo>
                    <a:pt x="6386" y="648"/>
                    <a:pt x="6446" y="548"/>
                    <a:pt x="6386" y="449"/>
                  </a:cubicBezTo>
                  <a:cubicBezTo>
                    <a:pt x="5153" y="449"/>
                    <a:pt x="3939" y="449"/>
                    <a:pt x="2686" y="429"/>
                  </a:cubicBezTo>
                  <a:cubicBezTo>
                    <a:pt x="2559" y="429"/>
                    <a:pt x="2425" y="449"/>
                    <a:pt x="2295" y="449"/>
                  </a:cubicBezTo>
                  <a:cubicBezTo>
                    <a:pt x="2139" y="449"/>
                    <a:pt x="1990" y="420"/>
                    <a:pt x="1870" y="289"/>
                  </a:cubicBezTo>
                  <a:cubicBezTo>
                    <a:pt x="1851" y="230"/>
                    <a:pt x="1811" y="210"/>
                    <a:pt x="1771" y="150"/>
                  </a:cubicBezTo>
                  <a:cubicBezTo>
                    <a:pt x="1502" y="51"/>
                    <a:pt x="1234" y="1"/>
                    <a:pt x="96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
            <p:cNvSpPr/>
            <p:nvPr/>
          </p:nvSpPr>
          <p:spPr>
            <a:xfrm>
              <a:off x="2246675" y="968000"/>
              <a:ext cx="71125" cy="45450"/>
            </a:xfrm>
            <a:custGeom>
              <a:avLst/>
              <a:gdLst/>
              <a:ahLst/>
              <a:cxnLst/>
              <a:rect l="l" t="t" r="r" b="b"/>
              <a:pathLst>
                <a:path w="2845" h="1818" extrusionOk="0">
                  <a:moveTo>
                    <a:pt x="1742" y="0"/>
                  </a:moveTo>
                  <a:cubicBezTo>
                    <a:pt x="1715" y="0"/>
                    <a:pt x="1684" y="3"/>
                    <a:pt x="1651" y="8"/>
                  </a:cubicBezTo>
                  <a:cubicBezTo>
                    <a:pt x="1492" y="206"/>
                    <a:pt x="1452" y="445"/>
                    <a:pt x="1433" y="704"/>
                  </a:cubicBezTo>
                  <a:cubicBezTo>
                    <a:pt x="1452" y="953"/>
                    <a:pt x="1489" y="1202"/>
                    <a:pt x="1136" y="1202"/>
                  </a:cubicBezTo>
                  <a:cubicBezTo>
                    <a:pt x="1123" y="1202"/>
                    <a:pt x="1109" y="1202"/>
                    <a:pt x="1094" y="1201"/>
                  </a:cubicBezTo>
                  <a:cubicBezTo>
                    <a:pt x="971" y="1187"/>
                    <a:pt x="852" y="1176"/>
                    <a:pt x="737" y="1176"/>
                  </a:cubicBezTo>
                  <a:cubicBezTo>
                    <a:pt x="519" y="1176"/>
                    <a:pt x="315" y="1217"/>
                    <a:pt x="120" y="1360"/>
                  </a:cubicBezTo>
                  <a:cubicBezTo>
                    <a:pt x="0" y="1718"/>
                    <a:pt x="418" y="1619"/>
                    <a:pt x="458" y="1798"/>
                  </a:cubicBezTo>
                  <a:cubicBezTo>
                    <a:pt x="1114" y="1798"/>
                    <a:pt x="1751" y="1818"/>
                    <a:pt x="2407" y="1818"/>
                  </a:cubicBezTo>
                  <a:cubicBezTo>
                    <a:pt x="2447" y="1818"/>
                    <a:pt x="2507" y="1758"/>
                    <a:pt x="2547" y="1738"/>
                  </a:cubicBezTo>
                  <a:cubicBezTo>
                    <a:pt x="2726" y="1639"/>
                    <a:pt x="2845" y="1539"/>
                    <a:pt x="2726" y="1320"/>
                  </a:cubicBezTo>
                  <a:cubicBezTo>
                    <a:pt x="2407" y="1141"/>
                    <a:pt x="2129" y="923"/>
                    <a:pt x="2089" y="505"/>
                  </a:cubicBezTo>
                  <a:cubicBezTo>
                    <a:pt x="2034" y="286"/>
                    <a:pt x="2047" y="0"/>
                    <a:pt x="174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
            <p:cNvSpPr/>
            <p:nvPr/>
          </p:nvSpPr>
          <p:spPr>
            <a:xfrm>
              <a:off x="2503275" y="857400"/>
              <a:ext cx="15950" cy="98400"/>
            </a:xfrm>
            <a:custGeom>
              <a:avLst/>
              <a:gdLst/>
              <a:ahLst/>
              <a:cxnLst/>
              <a:rect l="l" t="t" r="r" b="b"/>
              <a:pathLst>
                <a:path w="638" h="3936" extrusionOk="0">
                  <a:moveTo>
                    <a:pt x="426" y="0"/>
                  </a:moveTo>
                  <a:cubicBezTo>
                    <a:pt x="384" y="0"/>
                    <a:pt x="339" y="5"/>
                    <a:pt x="299" y="15"/>
                  </a:cubicBezTo>
                  <a:cubicBezTo>
                    <a:pt x="279" y="75"/>
                    <a:pt x="240" y="95"/>
                    <a:pt x="220" y="115"/>
                  </a:cubicBezTo>
                  <a:cubicBezTo>
                    <a:pt x="220" y="473"/>
                    <a:pt x="299" y="811"/>
                    <a:pt x="220" y="1149"/>
                  </a:cubicBezTo>
                  <a:cubicBezTo>
                    <a:pt x="21" y="2064"/>
                    <a:pt x="1" y="2979"/>
                    <a:pt x="100" y="3934"/>
                  </a:cubicBezTo>
                  <a:cubicBezTo>
                    <a:pt x="114" y="3935"/>
                    <a:pt x="127" y="3935"/>
                    <a:pt x="139" y="3935"/>
                  </a:cubicBezTo>
                  <a:cubicBezTo>
                    <a:pt x="415" y="3935"/>
                    <a:pt x="376" y="3727"/>
                    <a:pt x="299" y="3536"/>
                  </a:cubicBezTo>
                  <a:cubicBezTo>
                    <a:pt x="419" y="2383"/>
                    <a:pt x="518" y="1249"/>
                    <a:pt x="638" y="95"/>
                  </a:cubicBezTo>
                  <a:cubicBezTo>
                    <a:pt x="618" y="75"/>
                    <a:pt x="578" y="55"/>
                    <a:pt x="538" y="15"/>
                  </a:cubicBezTo>
                  <a:cubicBezTo>
                    <a:pt x="508" y="5"/>
                    <a:pt x="468" y="0"/>
                    <a:pt x="42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
            <p:cNvSpPr/>
            <p:nvPr/>
          </p:nvSpPr>
          <p:spPr>
            <a:xfrm>
              <a:off x="1891100" y="1006925"/>
              <a:ext cx="73625" cy="17475"/>
            </a:xfrm>
            <a:custGeom>
              <a:avLst/>
              <a:gdLst/>
              <a:ahLst/>
              <a:cxnLst/>
              <a:rect l="l" t="t" r="r" b="b"/>
              <a:pathLst>
                <a:path w="2945" h="699" extrusionOk="0">
                  <a:moveTo>
                    <a:pt x="1943" y="1"/>
                  </a:moveTo>
                  <a:cubicBezTo>
                    <a:pt x="1328" y="1"/>
                    <a:pt x="724" y="149"/>
                    <a:pt x="119" y="281"/>
                  </a:cubicBezTo>
                  <a:cubicBezTo>
                    <a:pt x="0" y="400"/>
                    <a:pt x="0" y="559"/>
                    <a:pt x="99" y="679"/>
                  </a:cubicBezTo>
                  <a:cubicBezTo>
                    <a:pt x="756" y="679"/>
                    <a:pt x="1412" y="679"/>
                    <a:pt x="2089" y="698"/>
                  </a:cubicBezTo>
                  <a:cubicBezTo>
                    <a:pt x="2387" y="698"/>
                    <a:pt x="2646" y="659"/>
                    <a:pt x="2845" y="400"/>
                  </a:cubicBezTo>
                  <a:cubicBezTo>
                    <a:pt x="2924" y="340"/>
                    <a:pt x="2944" y="261"/>
                    <a:pt x="2904" y="141"/>
                  </a:cubicBezTo>
                  <a:cubicBezTo>
                    <a:pt x="2580" y="40"/>
                    <a:pt x="2260" y="1"/>
                    <a:pt x="194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
            <p:cNvSpPr/>
            <p:nvPr/>
          </p:nvSpPr>
          <p:spPr>
            <a:xfrm>
              <a:off x="1979125" y="872000"/>
              <a:ext cx="96500" cy="19425"/>
            </a:xfrm>
            <a:custGeom>
              <a:avLst/>
              <a:gdLst/>
              <a:ahLst/>
              <a:cxnLst/>
              <a:rect l="l" t="t" r="r" b="b"/>
              <a:pathLst>
                <a:path w="3860" h="777" extrusionOk="0">
                  <a:moveTo>
                    <a:pt x="3089" y="1"/>
                  </a:moveTo>
                  <a:cubicBezTo>
                    <a:pt x="2752" y="1"/>
                    <a:pt x="2413" y="59"/>
                    <a:pt x="2072" y="59"/>
                  </a:cubicBezTo>
                  <a:cubicBezTo>
                    <a:pt x="1912" y="59"/>
                    <a:pt x="1752" y="46"/>
                    <a:pt x="1591" y="8"/>
                  </a:cubicBezTo>
                  <a:cubicBezTo>
                    <a:pt x="1518" y="11"/>
                    <a:pt x="1443" y="12"/>
                    <a:pt x="1368" y="12"/>
                  </a:cubicBezTo>
                  <a:cubicBezTo>
                    <a:pt x="1267" y="12"/>
                    <a:pt x="1166" y="10"/>
                    <a:pt x="1064" y="10"/>
                  </a:cubicBezTo>
                  <a:cubicBezTo>
                    <a:pt x="707" y="10"/>
                    <a:pt x="345" y="28"/>
                    <a:pt x="0" y="187"/>
                  </a:cubicBezTo>
                  <a:lnTo>
                    <a:pt x="1194" y="187"/>
                  </a:lnTo>
                  <a:cubicBezTo>
                    <a:pt x="895" y="466"/>
                    <a:pt x="557" y="267"/>
                    <a:pt x="398" y="525"/>
                  </a:cubicBezTo>
                  <a:cubicBezTo>
                    <a:pt x="825" y="706"/>
                    <a:pt x="1247" y="777"/>
                    <a:pt x="1663" y="777"/>
                  </a:cubicBezTo>
                  <a:cubicBezTo>
                    <a:pt x="2391" y="777"/>
                    <a:pt x="3103" y="562"/>
                    <a:pt x="3800" y="346"/>
                  </a:cubicBezTo>
                  <a:cubicBezTo>
                    <a:pt x="3839" y="346"/>
                    <a:pt x="3859" y="247"/>
                    <a:pt x="3859" y="207"/>
                  </a:cubicBezTo>
                  <a:lnTo>
                    <a:pt x="3839" y="147"/>
                  </a:lnTo>
                  <a:cubicBezTo>
                    <a:pt x="3591" y="33"/>
                    <a:pt x="3341" y="1"/>
                    <a:pt x="308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
            <p:cNvSpPr/>
            <p:nvPr/>
          </p:nvSpPr>
          <p:spPr>
            <a:xfrm>
              <a:off x="1633475" y="886125"/>
              <a:ext cx="82575" cy="12950"/>
            </a:xfrm>
            <a:custGeom>
              <a:avLst/>
              <a:gdLst/>
              <a:ahLst/>
              <a:cxnLst/>
              <a:rect l="l" t="t" r="r" b="b"/>
              <a:pathLst>
                <a:path w="3303" h="518" extrusionOk="0">
                  <a:moveTo>
                    <a:pt x="518" y="0"/>
                  </a:moveTo>
                  <a:cubicBezTo>
                    <a:pt x="418" y="120"/>
                    <a:pt x="299" y="139"/>
                    <a:pt x="160" y="139"/>
                  </a:cubicBezTo>
                  <a:cubicBezTo>
                    <a:pt x="100" y="219"/>
                    <a:pt x="60" y="299"/>
                    <a:pt x="1" y="338"/>
                  </a:cubicBezTo>
                  <a:cubicBezTo>
                    <a:pt x="66" y="485"/>
                    <a:pt x="157" y="498"/>
                    <a:pt x="254" y="498"/>
                  </a:cubicBezTo>
                  <a:cubicBezTo>
                    <a:pt x="275" y="498"/>
                    <a:pt x="297" y="498"/>
                    <a:pt x="319" y="498"/>
                  </a:cubicBezTo>
                  <a:cubicBezTo>
                    <a:pt x="634" y="439"/>
                    <a:pt x="943" y="418"/>
                    <a:pt x="1251" y="418"/>
                  </a:cubicBezTo>
                  <a:cubicBezTo>
                    <a:pt x="1780" y="418"/>
                    <a:pt x="2305" y="480"/>
                    <a:pt x="2845" y="517"/>
                  </a:cubicBezTo>
                  <a:cubicBezTo>
                    <a:pt x="3104" y="398"/>
                    <a:pt x="3303" y="259"/>
                    <a:pt x="296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
            <p:cNvSpPr/>
            <p:nvPr/>
          </p:nvSpPr>
          <p:spPr>
            <a:xfrm>
              <a:off x="2164625" y="996475"/>
              <a:ext cx="68250" cy="19525"/>
            </a:xfrm>
            <a:custGeom>
              <a:avLst/>
              <a:gdLst/>
              <a:ahLst/>
              <a:cxnLst/>
              <a:rect l="l" t="t" r="r" b="b"/>
              <a:pathLst>
                <a:path w="2730" h="781" extrusionOk="0">
                  <a:moveTo>
                    <a:pt x="1237" y="0"/>
                  </a:moveTo>
                  <a:cubicBezTo>
                    <a:pt x="845" y="0"/>
                    <a:pt x="452" y="61"/>
                    <a:pt x="60" y="221"/>
                  </a:cubicBezTo>
                  <a:cubicBezTo>
                    <a:pt x="0" y="380"/>
                    <a:pt x="0" y="520"/>
                    <a:pt x="119" y="659"/>
                  </a:cubicBezTo>
                  <a:cubicBezTo>
                    <a:pt x="159" y="659"/>
                    <a:pt x="219" y="659"/>
                    <a:pt x="259" y="619"/>
                  </a:cubicBezTo>
                  <a:cubicBezTo>
                    <a:pt x="442" y="721"/>
                    <a:pt x="630" y="781"/>
                    <a:pt x="815" y="781"/>
                  </a:cubicBezTo>
                  <a:cubicBezTo>
                    <a:pt x="992" y="781"/>
                    <a:pt x="1167" y="726"/>
                    <a:pt x="1333" y="599"/>
                  </a:cubicBezTo>
                  <a:cubicBezTo>
                    <a:pt x="1518" y="599"/>
                    <a:pt x="1713" y="679"/>
                    <a:pt x="1905" y="679"/>
                  </a:cubicBezTo>
                  <a:cubicBezTo>
                    <a:pt x="2000" y="679"/>
                    <a:pt x="2095" y="659"/>
                    <a:pt x="2188" y="599"/>
                  </a:cubicBezTo>
                  <a:cubicBezTo>
                    <a:pt x="2280" y="630"/>
                    <a:pt x="2362" y="646"/>
                    <a:pt x="2432" y="646"/>
                  </a:cubicBezTo>
                  <a:cubicBezTo>
                    <a:pt x="2632" y="646"/>
                    <a:pt x="2730" y="511"/>
                    <a:pt x="2686" y="201"/>
                  </a:cubicBezTo>
                  <a:cubicBezTo>
                    <a:pt x="2203" y="92"/>
                    <a:pt x="1720" y="0"/>
                    <a:pt x="12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
            <p:cNvSpPr/>
            <p:nvPr/>
          </p:nvSpPr>
          <p:spPr>
            <a:xfrm>
              <a:off x="2157150" y="859225"/>
              <a:ext cx="78100" cy="15675"/>
            </a:xfrm>
            <a:custGeom>
              <a:avLst/>
              <a:gdLst/>
              <a:ahLst/>
              <a:cxnLst/>
              <a:rect l="l" t="t" r="r" b="b"/>
              <a:pathLst>
                <a:path w="3124" h="627" extrusionOk="0">
                  <a:moveTo>
                    <a:pt x="1834" y="1"/>
                  </a:moveTo>
                  <a:cubicBezTo>
                    <a:pt x="1220" y="1"/>
                    <a:pt x="610" y="35"/>
                    <a:pt x="1" y="181"/>
                  </a:cubicBezTo>
                  <a:cubicBezTo>
                    <a:pt x="40" y="181"/>
                    <a:pt x="60" y="201"/>
                    <a:pt x="100" y="221"/>
                  </a:cubicBezTo>
                  <a:cubicBezTo>
                    <a:pt x="180" y="274"/>
                    <a:pt x="266" y="287"/>
                    <a:pt x="355" y="287"/>
                  </a:cubicBezTo>
                  <a:cubicBezTo>
                    <a:pt x="444" y="287"/>
                    <a:pt x="536" y="274"/>
                    <a:pt x="628" y="274"/>
                  </a:cubicBezTo>
                  <a:cubicBezTo>
                    <a:pt x="719" y="274"/>
                    <a:pt x="810" y="287"/>
                    <a:pt x="896" y="340"/>
                  </a:cubicBezTo>
                  <a:cubicBezTo>
                    <a:pt x="1035" y="340"/>
                    <a:pt x="1154" y="380"/>
                    <a:pt x="1314" y="380"/>
                  </a:cubicBezTo>
                  <a:cubicBezTo>
                    <a:pt x="1587" y="552"/>
                    <a:pt x="1865" y="626"/>
                    <a:pt x="2149" y="626"/>
                  </a:cubicBezTo>
                  <a:cubicBezTo>
                    <a:pt x="2422" y="626"/>
                    <a:pt x="2701" y="557"/>
                    <a:pt x="2985" y="440"/>
                  </a:cubicBezTo>
                  <a:cubicBezTo>
                    <a:pt x="3104" y="320"/>
                    <a:pt x="3124" y="181"/>
                    <a:pt x="3004" y="22"/>
                  </a:cubicBezTo>
                  <a:cubicBezTo>
                    <a:pt x="2612" y="14"/>
                    <a:pt x="2222" y="1"/>
                    <a:pt x="183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
            <p:cNvSpPr/>
            <p:nvPr/>
          </p:nvSpPr>
          <p:spPr>
            <a:xfrm>
              <a:off x="2556500" y="974650"/>
              <a:ext cx="58700" cy="24100"/>
            </a:xfrm>
            <a:custGeom>
              <a:avLst/>
              <a:gdLst/>
              <a:ahLst/>
              <a:cxnLst/>
              <a:rect l="l" t="t" r="r" b="b"/>
              <a:pathLst>
                <a:path w="2348" h="964" extrusionOk="0">
                  <a:moveTo>
                    <a:pt x="2069" y="0"/>
                  </a:moveTo>
                  <a:lnTo>
                    <a:pt x="1990" y="60"/>
                  </a:lnTo>
                  <a:cubicBezTo>
                    <a:pt x="1970" y="179"/>
                    <a:pt x="1950" y="358"/>
                    <a:pt x="1771" y="378"/>
                  </a:cubicBezTo>
                  <a:cubicBezTo>
                    <a:pt x="1274" y="478"/>
                    <a:pt x="756" y="537"/>
                    <a:pt x="259" y="597"/>
                  </a:cubicBezTo>
                  <a:cubicBezTo>
                    <a:pt x="199" y="676"/>
                    <a:pt x="160" y="736"/>
                    <a:pt x="80" y="776"/>
                  </a:cubicBezTo>
                  <a:cubicBezTo>
                    <a:pt x="0" y="836"/>
                    <a:pt x="20" y="895"/>
                    <a:pt x="80" y="955"/>
                  </a:cubicBezTo>
                  <a:cubicBezTo>
                    <a:pt x="165" y="960"/>
                    <a:pt x="250" y="964"/>
                    <a:pt x="336" y="964"/>
                  </a:cubicBezTo>
                  <a:cubicBezTo>
                    <a:pt x="595" y="964"/>
                    <a:pt x="856" y="930"/>
                    <a:pt x="1095" y="796"/>
                  </a:cubicBezTo>
                  <a:lnTo>
                    <a:pt x="1174" y="796"/>
                  </a:lnTo>
                  <a:cubicBezTo>
                    <a:pt x="1224" y="786"/>
                    <a:pt x="1269" y="781"/>
                    <a:pt x="1308" y="781"/>
                  </a:cubicBezTo>
                  <a:cubicBezTo>
                    <a:pt x="1348" y="781"/>
                    <a:pt x="1383" y="786"/>
                    <a:pt x="1413" y="796"/>
                  </a:cubicBezTo>
                  <a:lnTo>
                    <a:pt x="1492" y="836"/>
                  </a:lnTo>
                  <a:cubicBezTo>
                    <a:pt x="1592" y="836"/>
                    <a:pt x="1691" y="796"/>
                    <a:pt x="1791" y="796"/>
                  </a:cubicBezTo>
                  <a:cubicBezTo>
                    <a:pt x="1907" y="895"/>
                    <a:pt x="2005" y="946"/>
                    <a:pt x="2087" y="946"/>
                  </a:cubicBezTo>
                  <a:cubicBezTo>
                    <a:pt x="2201" y="946"/>
                    <a:pt x="2281" y="846"/>
                    <a:pt x="2328" y="637"/>
                  </a:cubicBezTo>
                  <a:cubicBezTo>
                    <a:pt x="2348" y="438"/>
                    <a:pt x="2248" y="259"/>
                    <a:pt x="2149" y="80"/>
                  </a:cubicBezTo>
                  <a:lnTo>
                    <a:pt x="206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
            <p:cNvSpPr/>
            <p:nvPr/>
          </p:nvSpPr>
          <p:spPr>
            <a:xfrm>
              <a:off x="2551525" y="833275"/>
              <a:ext cx="56725" cy="17500"/>
            </a:xfrm>
            <a:custGeom>
              <a:avLst/>
              <a:gdLst/>
              <a:ahLst/>
              <a:cxnLst/>
              <a:rect l="l" t="t" r="r" b="b"/>
              <a:pathLst>
                <a:path w="2269" h="700" extrusionOk="0">
                  <a:moveTo>
                    <a:pt x="1219" y="1"/>
                  </a:moveTo>
                  <a:cubicBezTo>
                    <a:pt x="886" y="1"/>
                    <a:pt x="567" y="35"/>
                    <a:pt x="259" y="185"/>
                  </a:cubicBezTo>
                  <a:cubicBezTo>
                    <a:pt x="100" y="244"/>
                    <a:pt x="1" y="324"/>
                    <a:pt x="60" y="483"/>
                  </a:cubicBezTo>
                  <a:cubicBezTo>
                    <a:pt x="202" y="635"/>
                    <a:pt x="344" y="699"/>
                    <a:pt x="494" y="699"/>
                  </a:cubicBezTo>
                  <a:cubicBezTo>
                    <a:pt x="638" y="699"/>
                    <a:pt x="790" y="640"/>
                    <a:pt x="955" y="543"/>
                  </a:cubicBezTo>
                  <a:cubicBezTo>
                    <a:pt x="1333" y="344"/>
                    <a:pt x="1870" y="483"/>
                    <a:pt x="2268" y="25"/>
                  </a:cubicBezTo>
                  <a:lnTo>
                    <a:pt x="2268" y="25"/>
                  </a:lnTo>
                  <a:cubicBezTo>
                    <a:pt x="2222" y="27"/>
                    <a:pt x="2177" y="27"/>
                    <a:pt x="2131" y="27"/>
                  </a:cubicBezTo>
                  <a:cubicBezTo>
                    <a:pt x="1813" y="27"/>
                    <a:pt x="1511" y="1"/>
                    <a:pt x="1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
            <p:cNvSpPr/>
            <p:nvPr/>
          </p:nvSpPr>
          <p:spPr>
            <a:xfrm>
              <a:off x="2232250" y="854275"/>
              <a:ext cx="63175" cy="15625"/>
            </a:xfrm>
            <a:custGeom>
              <a:avLst/>
              <a:gdLst/>
              <a:ahLst/>
              <a:cxnLst/>
              <a:rect l="l" t="t" r="r" b="b"/>
              <a:pathLst>
                <a:path w="2527" h="625" extrusionOk="0">
                  <a:moveTo>
                    <a:pt x="1519" y="1"/>
                  </a:moveTo>
                  <a:cubicBezTo>
                    <a:pt x="1008" y="1"/>
                    <a:pt x="500" y="38"/>
                    <a:pt x="0" y="200"/>
                  </a:cubicBezTo>
                  <a:lnTo>
                    <a:pt x="0" y="538"/>
                  </a:lnTo>
                  <a:cubicBezTo>
                    <a:pt x="61" y="599"/>
                    <a:pt x="110" y="625"/>
                    <a:pt x="166" y="625"/>
                  </a:cubicBezTo>
                  <a:cubicBezTo>
                    <a:pt x="183" y="625"/>
                    <a:pt x="200" y="622"/>
                    <a:pt x="219" y="618"/>
                  </a:cubicBezTo>
                  <a:cubicBezTo>
                    <a:pt x="499" y="594"/>
                    <a:pt x="765" y="585"/>
                    <a:pt x="1029" y="585"/>
                  </a:cubicBezTo>
                  <a:cubicBezTo>
                    <a:pt x="1216" y="585"/>
                    <a:pt x="1402" y="590"/>
                    <a:pt x="1592" y="598"/>
                  </a:cubicBezTo>
                  <a:cubicBezTo>
                    <a:pt x="1695" y="609"/>
                    <a:pt x="1785" y="621"/>
                    <a:pt x="1877" y="621"/>
                  </a:cubicBezTo>
                  <a:cubicBezTo>
                    <a:pt x="1945" y="621"/>
                    <a:pt x="2013" y="615"/>
                    <a:pt x="2089" y="598"/>
                  </a:cubicBezTo>
                  <a:cubicBezTo>
                    <a:pt x="2308" y="459"/>
                    <a:pt x="2527" y="339"/>
                    <a:pt x="2427" y="21"/>
                  </a:cubicBezTo>
                  <a:cubicBezTo>
                    <a:pt x="2124" y="14"/>
                    <a:pt x="1821" y="1"/>
                    <a:pt x="15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
            <p:cNvSpPr/>
            <p:nvPr/>
          </p:nvSpPr>
          <p:spPr>
            <a:xfrm>
              <a:off x="2603250" y="893575"/>
              <a:ext cx="12450" cy="83075"/>
            </a:xfrm>
            <a:custGeom>
              <a:avLst/>
              <a:gdLst/>
              <a:ahLst/>
              <a:cxnLst/>
              <a:rect l="l" t="t" r="r" b="b"/>
              <a:pathLst>
                <a:path w="498" h="3323" extrusionOk="0">
                  <a:moveTo>
                    <a:pt x="259" y="1"/>
                  </a:moveTo>
                  <a:cubicBezTo>
                    <a:pt x="0" y="1095"/>
                    <a:pt x="80" y="2209"/>
                    <a:pt x="120" y="3323"/>
                  </a:cubicBezTo>
                  <a:lnTo>
                    <a:pt x="279" y="3323"/>
                  </a:lnTo>
                  <a:cubicBezTo>
                    <a:pt x="498" y="2885"/>
                    <a:pt x="219" y="2388"/>
                    <a:pt x="438" y="1950"/>
                  </a:cubicBezTo>
                  <a:lnTo>
                    <a:pt x="438" y="916"/>
                  </a:lnTo>
                  <a:cubicBezTo>
                    <a:pt x="398" y="856"/>
                    <a:pt x="398" y="796"/>
                    <a:pt x="438" y="737"/>
                  </a:cubicBezTo>
                  <a:cubicBezTo>
                    <a:pt x="438" y="637"/>
                    <a:pt x="478" y="518"/>
                    <a:pt x="478" y="418"/>
                  </a:cubicBezTo>
                  <a:cubicBezTo>
                    <a:pt x="458" y="239"/>
                    <a:pt x="418" y="60"/>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
            <p:cNvSpPr/>
            <p:nvPr/>
          </p:nvSpPr>
          <p:spPr>
            <a:xfrm>
              <a:off x="2476425" y="837700"/>
              <a:ext cx="62200" cy="22575"/>
            </a:xfrm>
            <a:custGeom>
              <a:avLst/>
              <a:gdLst/>
              <a:ahLst/>
              <a:cxnLst/>
              <a:rect l="l" t="t" r="r" b="b"/>
              <a:pathLst>
                <a:path w="2488" h="903" extrusionOk="0">
                  <a:moveTo>
                    <a:pt x="1242" y="0"/>
                  </a:moveTo>
                  <a:cubicBezTo>
                    <a:pt x="878" y="0"/>
                    <a:pt x="514" y="33"/>
                    <a:pt x="160" y="187"/>
                  </a:cubicBezTo>
                  <a:cubicBezTo>
                    <a:pt x="100" y="286"/>
                    <a:pt x="60" y="405"/>
                    <a:pt x="1" y="505"/>
                  </a:cubicBezTo>
                  <a:cubicBezTo>
                    <a:pt x="76" y="575"/>
                    <a:pt x="145" y="600"/>
                    <a:pt x="212" y="600"/>
                  </a:cubicBezTo>
                  <a:cubicBezTo>
                    <a:pt x="380" y="600"/>
                    <a:pt x="534" y="442"/>
                    <a:pt x="729" y="442"/>
                  </a:cubicBezTo>
                  <a:cubicBezTo>
                    <a:pt x="745" y="442"/>
                    <a:pt x="761" y="443"/>
                    <a:pt x="777" y="445"/>
                  </a:cubicBezTo>
                  <a:cubicBezTo>
                    <a:pt x="896" y="405"/>
                    <a:pt x="1055" y="405"/>
                    <a:pt x="1194" y="405"/>
                  </a:cubicBezTo>
                  <a:cubicBezTo>
                    <a:pt x="1493" y="405"/>
                    <a:pt x="1552" y="704"/>
                    <a:pt x="1692" y="883"/>
                  </a:cubicBezTo>
                  <a:lnTo>
                    <a:pt x="1771" y="903"/>
                  </a:lnTo>
                  <a:cubicBezTo>
                    <a:pt x="1990" y="883"/>
                    <a:pt x="2209" y="883"/>
                    <a:pt x="2448" y="863"/>
                  </a:cubicBezTo>
                  <a:cubicBezTo>
                    <a:pt x="2467" y="644"/>
                    <a:pt x="2388" y="405"/>
                    <a:pt x="2487" y="207"/>
                  </a:cubicBezTo>
                  <a:lnTo>
                    <a:pt x="2487" y="107"/>
                  </a:lnTo>
                  <a:cubicBezTo>
                    <a:pt x="2467" y="67"/>
                    <a:pt x="2448" y="47"/>
                    <a:pt x="2408" y="8"/>
                  </a:cubicBezTo>
                  <a:cubicBezTo>
                    <a:pt x="2299" y="16"/>
                    <a:pt x="2188" y="20"/>
                    <a:pt x="2078" y="20"/>
                  </a:cubicBezTo>
                  <a:cubicBezTo>
                    <a:pt x="1802" y="20"/>
                    <a:pt x="1522" y="0"/>
                    <a:pt x="124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
            <p:cNvSpPr/>
            <p:nvPr/>
          </p:nvSpPr>
          <p:spPr>
            <a:xfrm>
              <a:off x="1705600" y="885125"/>
              <a:ext cx="57700" cy="16000"/>
            </a:xfrm>
            <a:custGeom>
              <a:avLst/>
              <a:gdLst/>
              <a:ahLst/>
              <a:cxnLst/>
              <a:rect l="l" t="t" r="r" b="b"/>
              <a:pathLst>
                <a:path w="2308" h="640" extrusionOk="0">
                  <a:moveTo>
                    <a:pt x="1751" y="0"/>
                  </a:moveTo>
                  <a:cubicBezTo>
                    <a:pt x="1174" y="0"/>
                    <a:pt x="617" y="20"/>
                    <a:pt x="60" y="20"/>
                  </a:cubicBezTo>
                  <a:cubicBezTo>
                    <a:pt x="100" y="160"/>
                    <a:pt x="259" y="279"/>
                    <a:pt x="20" y="378"/>
                  </a:cubicBezTo>
                  <a:cubicBezTo>
                    <a:pt x="0" y="478"/>
                    <a:pt x="20" y="557"/>
                    <a:pt x="80" y="597"/>
                  </a:cubicBezTo>
                  <a:cubicBezTo>
                    <a:pt x="141" y="628"/>
                    <a:pt x="201" y="639"/>
                    <a:pt x="262" y="639"/>
                  </a:cubicBezTo>
                  <a:cubicBezTo>
                    <a:pt x="399" y="639"/>
                    <a:pt x="532" y="579"/>
                    <a:pt x="657" y="538"/>
                  </a:cubicBezTo>
                  <a:cubicBezTo>
                    <a:pt x="752" y="479"/>
                    <a:pt x="847" y="458"/>
                    <a:pt x="943" y="458"/>
                  </a:cubicBezTo>
                  <a:cubicBezTo>
                    <a:pt x="1108" y="458"/>
                    <a:pt x="1276" y="520"/>
                    <a:pt x="1452" y="557"/>
                  </a:cubicBezTo>
                  <a:cubicBezTo>
                    <a:pt x="1566" y="565"/>
                    <a:pt x="1677" y="577"/>
                    <a:pt x="1784" y="577"/>
                  </a:cubicBezTo>
                  <a:cubicBezTo>
                    <a:pt x="1976" y="577"/>
                    <a:pt x="2154" y="537"/>
                    <a:pt x="2308" y="359"/>
                  </a:cubicBezTo>
                  <a:cubicBezTo>
                    <a:pt x="2188" y="140"/>
                    <a:pt x="1989" y="20"/>
                    <a:pt x="175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
            <p:cNvSpPr/>
            <p:nvPr/>
          </p:nvSpPr>
          <p:spPr>
            <a:xfrm>
              <a:off x="1866725" y="1044525"/>
              <a:ext cx="44775" cy="21400"/>
            </a:xfrm>
            <a:custGeom>
              <a:avLst/>
              <a:gdLst/>
              <a:ahLst/>
              <a:cxnLst/>
              <a:rect l="l" t="t" r="r" b="b"/>
              <a:pathLst>
                <a:path w="1791" h="856" extrusionOk="0">
                  <a:moveTo>
                    <a:pt x="1425" y="0"/>
                  </a:moveTo>
                  <a:cubicBezTo>
                    <a:pt x="1363" y="0"/>
                    <a:pt x="1303" y="30"/>
                    <a:pt x="1254" y="90"/>
                  </a:cubicBezTo>
                  <a:cubicBezTo>
                    <a:pt x="1224" y="119"/>
                    <a:pt x="1189" y="134"/>
                    <a:pt x="1152" y="134"/>
                  </a:cubicBezTo>
                  <a:cubicBezTo>
                    <a:pt x="1114" y="134"/>
                    <a:pt x="1074" y="119"/>
                    <a:pt x="1035" y="90"/>
                  </a:cubicBezTo>
                  <a:cubicBezTo>
                    <a:pt x="1015" y="100"/>
                    <a:pt x="995" y="104"/>
                    <a:pt x="975" y="104"/>
                  </a:cubicBezTo>
                  <a:cubicBezTo>
                    <a:pt x="955" y="104"/>
                    <a:pt x="935" y="100"/>
                    <a:pt x="915" y="90"/>
                  </a:cubicBezTo>
                  <a:cubicBezTo>
                    <a:pt x="876" y="119"/>
                    <a:pt x="831" y="134"/>
                    <a:pt x="786" y="134"/>
                  </a:cubicBezTo>
                  <a:cubicBezTo>
                    <a:pt x="741" y="134"/>
                    <a:pt x="697" y="119"/>
                    <a:pt x="657" y="90"/>
                  </a:cubicBezTo>
                  <a:cubicBezTo>
                    <a:pt x="557" y="70"/>
                    <a:pt x="458" y="70"/>
                    <a:pt x="358" y="70"/>
                  </a:cubicBezTo>
                  <a:cubicBezTo>
                    <a:pt x="358" y="50"/>
                    <a:pt x="358" y="50"/>
                    <a:pt x="319" y="30"/>
                  </a:cubicBezTo>
                  <a:cubicBezTo>
                    <a:pt x="279" y="30"/>
                    <a:pt x="239" y="30"/>
                    <a:pt x="199" y="70"/>
                  </a:cubicBezTo>
                  <a:lnTo>
                    <a:pt x="40" y="70"/>
                  </a:lnTo>
                  <a:cubicBezTo>
                    <a:pt x="20" y="109"/>
                    <a:pt x="0" y="169"/>
                    <a:pt x="0" y="229"/>
                  </a:cubicBezTo>
                  <a:cubicBezTo>
                    <a:pt x="140" y="527"/>
                    <a:pt x="398" y="647"/>
                    <a:pt x="697" y="786"/>
                  </a:cubicBezTo>
                  <a:cubicBezTo>
                    <a:pt x="853" y="821"/>
                    <a:pt x="1017" y="855"/>
                    <a:pt x="1180" y="855"/>
                  </a:cubicBezTo>
                  <a:cubicBezTo>
                    <a:pt x="1391" y="855"/>
                    <a:pt x="1600" y="797"/>
                    <a:pt x="1791" y="607"/>
                  </a:cubicBezTo>
                  <a:cubicBezTo>
                    <a:pt x="1791" y="487"/>
                    <a:pt x="1751" y="348"/>
                    <a:pt x="1751" y="229"/>
                  </a:cubicBezTo>
                  <a:cubicBezTo>
                    <a:pt x="1711" y="169"/>
                    <a:pt x="1651" y="149"/>
                    <a:pt x="1612" y="90"/>
                  </a:cubicBezTo>
                  <a:cubicBezTo>
                    <a:pt x="1552" y="30"/>
                    <a:pt x="1487" y="0"/>
                    <a:pt x="142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
            <p:cNvSpPr/>
            <p:nvPr/>
          </p:nvSpPr>
          <p:spPr>
            <a:xfrm>
              <a:off x="2467975" y="923725"/>
              <a:ext cx="17425" cy="57225"/>
            </a:xfrm>
            <a:custGeom>
              <a:avLst/>
              <a:gdLst/>
              <a:ahLst/>
              <a:cxnLst/>
              <a:rect l="l" t="t" r="r" b="b"/>
              <a:pathLst>
                <a:path w="697" h="2289" extrusionOk="0">
                  <a:moveTo>
                    <a:pt x="357" y="0"/>
                  </a:moveTo>
                  <a:cubicBezTo>
                    <a:pt x="325" y="0"/>
                    <a:pt x="303" y="19"/>
                    <a:pt x="259" y="48"/>
                  </a:cubicBezTo>
                  <a:cubicBezTo>
                    <a:pt x="40" y="704"/>
                    <a:pt x="1" y="1321"/>
                    <a:pt x="418" y="1918"/>
                  </a:cubicBezTo>
                  <a:cubicBezTo>
                    <a:pt x="498" y="1997"/>
                    <a:pt x="458" y="2137"/>
                    <a:pt x="498" y="2236"/>
                  </a:cubicBezTo>
                  <a:cubicBezTo>
                    <a:pt x="519" y="2268"/>
                    <a:pt x="552" y="2289"/>
                    <a:pt x="584" y="2289"/>
                  </a:cubicBezTo>
                  <a:cubicBezTo>
                    <a:pt x="611" y="2289"/>
                    <a:pt x="639" y="2273"/>
                    <a:pt x="657" y="2236"/>
                  </a:cubicBezTo>
                  <a:cubicBezTo>
                    <a:pt x="697" y="2216"/>
                    <a:pt x="657" y="2176"/>
                    <a:pt x="637" y="2117"/>
                  </a:cubicBezTo>
                  <a:cubicBezTo>
                    <a:pt x="597" y="1420"/>
                    <a:pt x="518" y="724"/>
                    <a:pt x="458" y="28"/>
                  </a:cubicBezTo>
                  <a:cubicBezTo>
                    <a:pt x="458" y="28"/>
                    <a:pt x="458" y="8"/>
                    <a:pt x="398" y="8"/>
                  </a:cubicBezTo>
                  <a:cubicBezTo>
                    <a:pt x="382" y="3"/>
                    <a:pt x="369" y="0"/>
                    <a:pt x="3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
            <p:cNvSpPr/>
            <p:nvPr/>
          </p:nvSpPr>
          <p:spPr>
            <a:xfrm>
              <a:off x="2304350" y="933275"/>
              <a:ext cx="18425" cy="44250"/>
            </a:xfrm>
            <a:custGeom>
              <a:avLst/>
              <a:gdLst/>
              <a:ahLst/>
              <a:cxnLst/>
              <a:rect l="l" t="t" r="r" b="b"/>
              <a:pathLst>
                <a:path w="737" h="1770" extrusionOk="0">
                  <a:moveTo>
                    <a:pt x="539" y="1"/>
                  </a:moveTo>
                  <a:cubicBezTo>
                    <a:pt x="201" y="1"/>
                    <a:pt x="213" y="334"/>
                    <a:pt x="100" y="541"/>
                  </a:cubicBezTo>
                  <a:cubicBezTo>
                    <a:pt x="1" y="959"/>
                    <a:pt x="21" y="1357"/>
                    <a:pt x="319" y="1715"/>
                  </a:cubicBezTo>
                  <a:cubicBezTo>
                    <a:pt x="396" y="1753"/>
                    <a:pt x="455" y="1770"/>
                    <a:pt x="500" y="1770"/>
                  </a:cubicBezTo>
                  <a:cubicBezTo>
                    <a:pt x="687" y="1770"/>
                    <a:pt x="641" y="1493"/>
                    <a:pt x="737" y="1397"/>
                  </a:cubicBezTo>
                  <a:cubicBezTo>
                    <a:pt x="737" y="919"/>
                    <a:pt x="737" y="442"/>
                    <a:pt x="598" y="4"/>
                  </a:cubicBezTo>
                  <a:cubicBezTo>
                    <a:pt x="577" y="2"/>
                    <a:pt x="558" y="1"/>
                    <a:pt x="5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
            <p:cNvSpPr/>
            <p:nvPr/>
          </p:nvSpPr>
          <p:spPr>
            <a:xfrm>
              <a:off x="2356025" y="934350"/>
              <a:ext cx="38375" cy="25875"/>
            </a:xfrm>
            <a:custGeom>
              <a:avLst/>
              <a:gdLst/>
              <a:ahLst/>
              <a:cxnLst/>
              <a:rect l="l" t="t" r="r" b="b"/>
              <a:pathLst>
                <a:path w="1535" h="1035" extrusionOk="0">
                  <a:moveTo>
                    <a:pt x="977" y="1"/>
                  </a:moveTo>
                  <a:cubicBezTo>
                    <a:pt x="560" y="160"/>
                    <a:pt x="261" y="419"/>
                    <a:pt x="62" y="797"/>
                  </a:cubicBezTo>
                  <a:cubicBezTo>
                    <a:pt x="0" y="952"/>
                    <a:pt x="60" y="1035"/>
                    <a:pt x="174" y="1035"/>
                  </a:cubicBezTo>
                  <a:cubicBezTo>
                    <a:pt x="206" y="1035"/>
                    <a:pt x="242" y="1028"/>
                    <a:pt x="281" y="1015"/>
                  </a:cubicBezTo>
                  <a:cubicBezTo>
                    <a:pt x="639" y="657"/>
                    <a:pt x="1037" y="359"/>
                    <a:pt x="1534" y="180"/>
                  </a:cubicBezTo>
                  <a:cubicBezTo>
                    <a:pt x="1467" y="35"/>
                    <a:pt x="1369" y="15"/>
                    <a:pt x="1257" y="15"/>
                  </a:cubicBezTo>
                  <a:cubicBezTo>
                    <a:pt x="1215" y="15"/>
                    <a:pt x="1171" y="18"/>
                    <a:pt x="1126" y="18"/>
                  </a:cubicBezTo>
                  <a:cubicBezTo>
                    <a:pt x="1077" y="18"/>
                    <a:pt x="1027" y="14"/>
                    <a:pt x="97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
            <p:cNvSpPr/>
            <p:nvPr/>
          </p:nvSpPr>
          <p:spPr>
            <a:xfrm>
              <a:off x="2532125" y="839875"/>
              <a:ext cx="43800" cy="19900"/>
            </a:xfrm>
            <a:custGeom>
              <a:avLst/>
              <a:gdLst/>
              <a:ahLst/>
              <a:cxnLst/>
              <a:rect l="l" t="t" r="r" b="b"/>
              <a:pathLst>
                <a:path w="1752" h="796" extrusionOk="0">
                  <a:moveTo>
                    <a:pt x="515" y="0"/>
                  </a:moveTo>
                  <a:cubicBezTo>
                    <a:pt x="399" y="0"/>
                    <a:pt x="279" y="40"/>
                    <a:pt x="160" y="120"/>
                  </a:cubicBezTo>
                  <a:lnTo>
                    <a:pt x="160" y="100"/>
                  </a:lnTo>
                  <a:lnTo>
                    <a:pt x="160" y="100"/>
                  </a:lnTo>
                  <a:cubicBezTo>
                    <a:pt x="1" y="259"/>
                    <a:pt x="60" y="398"/>
                    <a:pt x="200" y="517"/>
                  </a:cubicBezTo>
                  <a:cubicBezTo>
                    <a:pt x="458" y="677"/>
                    <a:pt x="777" y="577"/>
                    <a:pt x="995" y="796"/>
                  </a:cubicBezTo>
                  <a:lnTo>
                    <a:pt x="1194" y="796"/>
                  </a:lnTo>
                  <a:cubicBezTo>
                    <a:pt x="1353" y="657"/>
                    <a:pt x="1612" y="617"/>
                    <a:pt x="1731" y="458"/>
                  </a:cubicBezTo>
                  <a:cubicBezTo>
                    <a:pt x="1731" y="398"/>
                    <a:pt x="1751" y="358"/>
                    <a:pt x="1751" y="299"/>
                  </a:cubicBezTo>
                  <a:cubicBezTo>
                    <a:pt x="1674" y="278"/>
                    <a:pt x="1596" y="273"/>
                    <a:pt x="1517" y="273"/>
                  </a:cubicBezTo>
                  <a:cubicBezTo>
                    <a:pt x="1453" y="273"/>
                    <a:pt x="1389" y="276"/>
                    <a:pt x="1325" y="276"/>
                  </a:cubicBezTo>
                  <a:cubicBezTo>
                    <a:pt x="1163" y="276"/>
                    <a:pt x="1004" y="257"/>
                    <a:pt x="856" y="120"/>
                  </a:cubicBezTo>
                  <a:cubicBezTo>
                    <a:pt x="747" y="40"/>
                    <a:pt x="632" y="0"/>
                    <a:pt x="5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
            <p:cNvSpPr/>
            <p:nvPr/>
          </p:nvSpPr>
          <p:spPr>
            <a:xfrm>
              <a:off x="2316800" y="993200"/>
              <a:ext cx="32350" cy="18775"/>
            </a:xfrm>
            <a:custGeom>
              <a:avLst/>
              <a:gdLst/>
              <a:ahLst/>
              <a:cxnLst/>
              <a:rect l="l" t="t" r="r" b="b"/>
              <a:pathLst>
                <a:path w="1294" h="751" extrusionOk="0">
                  <a:moveTo>
                    <a:pt x="316" y="1"/>
                  </a:moveTo>
                  <a:cubicBezTo>
                    <a:pt x="285" y="1"/>
                    <a:pt x="252" y="6"/>
                    <a:pt x="219" y="14"/>
                  </a:cubicBezTo>
                  <a:cubicBezTo>
                    <a:pt x="120" y="133"/>
                    <a:pt x="40" y="253"/>
                    <a:pt x="20" y="432"/>
                  </a:cubicBezTo>
                  <a:cubicBezTo>
                    <a:pt x="20" y="551"/>
                    <a:pt x="0" y="690"/>
                    <a:pt x="120" y="750"/>
                  </a:cubicBezTo>
                  <a:cubicBezTo>
                    <a:pt x="178" y="747"/>
                    <a:pt x="238" y="746"/>
                    <a:pt x="299" y="746"/>
                  </a:cubicBezTo>
                  <a:cubicBezTo>
                    <a:pt x="347" y="746"/>
                    <a:pt x="395" y="747"/>
                    <a:pt x="443" y="747"/>
                  </a:cubicBezTo>
                  <a:cubicBezTo>
                    <a:pt x="727" y="747"/>
                    <a:pt x="1021" y="732"/>
                    <a:pt x="1293" y="531"/>
                  </a:cubicBezTo>
                  <a:cubicBezTo>
                    <a:pt x="1015" y="233"/>
                    <a:pt x="497" y="591"/>
                    <a:pt x="438" y="34"/>
                  </a:cubicBezTo>
                  <a:cubicBezTo>
                    <a:pt x="403" y="11"/>
                    <a:pt x="361" y="1"/>
                    <a:pt x="3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
            <p:cNvSpPr/>
            <p:nvPr/>
          </p:nvSpPr>
          <p:spPr>
            <a:xfrm>
              <a:off x="2219325" y="999325"/>
              <a:ext cx="38800" cy="14925"/>
            </a:xfrm>
            <a:custGeom>
              <a:avLst/>
              <a:gdLst/>
              <a:ahLst/>
              <a:cxnLst/>
              <a:rect l="l" t="t" r="r" b="b"/>
              <a:pathLst>
                <a:path w="1552" h="597" extrusionOk="0">
                  <a:moveTo>
                    <a:pt x="859" y="0"/>
                  </a:moveTo>
                  <a:cubicBezTo>
                    <a:pt x="741" y="0"/>
                    <a:pt x="629" y="55"/>
                    <a:pt x="517" y="167"/>
                  </a:cubicBezTo>
                  <a:cubicBezTo>
                    <a:pt x="418" y="386"/>
                    <a:pt x="239" y="485"/>
                    <a:pt x="0" y="485"/>
                  </a:cubicBezTo>
                  <a:cubicBezTo>
                    <a:pt x="168" y="569"/>
                    <a:pt x="336" y="597"/>
                    <a:pt x="504" y="597"/>
                  </a:cubicBezTo>
                  <a:cubicBezTo>
                    <a:pt x="818" y="597"/>
                    <a:pt x="1131" y="501"/>
                    <a:pt x="1445" y="501"/>
                  </a:cubicBezTo>
                  <a:cubicBezTo>
                    <a:pt x="1481" y="501"/>
                    <a:pt x="1516" y="502"/>
                    <a:pt x="1552" y="505"/>
                  </a:cubicBezTo>
                  <a:cubicBezTo>
                    <a:pt x="1432" y="386"/>
                    <a:pt x="1333" y="266"/>
                    <a:pt x="1214" y="147"/>
                  </a:cubicBezTo>
                  <a:cubicBezTo>
                    <a:pt x="1087" y="50"/>
                    <a:pt x="971" y="0"/>
                    <a:pt x="8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
            <p:cNvSpPr/>
            <p:nvPr/>
          </p:nvSpPr>
          <p:spPr>
            <a:xfrm>
              <a:off x="2473450" y="881150"/>
              <a:ext cx="12950" cy="40300"/>
            </a:xfrm>
            <a:custGeom>
              <a:avLst/>
              <a:gdLst/>
              <a:ahLst/>
              <a:cxnLst/>
              <a:rect l="l" t="t" r="r" b="b"/>
              <a:pathLst>
                <a:path w="518" h="1612" extrusionOk="0">
                  <a:moveTo>
                    <a:pt x="219" y="0"/>
                  </a:moveTo>
                  <a:cubicBezTo>
                    <a:pt x="0" y="319"/>
                    <a:pt x="40" y="697"/>
                    <a:pt x="80" y="1055"/>
                  </a:cubicBezTo>
                  <a:cubicBezTo>
                    <a:pt x="259" y="1194"/>
                    <a:pt x="80" y="1452"/>
                    <a:pt x="279" y="1612"/>
                  </a:cubicBezTo>
                  <a:cubicBezTo>
                    <a:pt x="518" y="1154"/>
                    <a:pt x="398" y="657"/>
                    <a:pt x="418" y="199"/>
                  </a:cubicBezTo>
                  <a:cubicBezTo>
                    <a:pt x="339" y="140"/>
                    <a:pt x="339" y="20"/>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
            <p:cNvSpPr/>
            <p:nvPr/>
          </p:nvSpPr>
          <p:spPr>
            <a:xfrm>
              <a:off x="2519200" y="786725"/>
              <a:ext cx="39325" cy="8125"/>
            </a:xfrm>
            <a:custGeom>
              <a:avLst/>
              <a:gdLst/>
              <a:ahLst/>
              <a:cxnLst/>
              <a:rect l="l" t="t" r="r" b="b"/>
              <a:pathLst>
                <a:path w="1573" h="325" extrusionOk="0">
                  <a:moveTo>
                    <a:pt x="935" y="0"/>
                  </a:moveTo>
                  <a:cubicBezTo>
                    <a:pt x="554" y="0"/>
                    <a:pt x="329" y="97"/>
                    <a:pt x="1" y="316"/>
                  </a:cubicBezTo>
                  <a:cubicBezTo>
                    <a:pt x="179" y="316"/>
                    <a:pt x="355" y="324"/>
                    <a:pt x="528" y="324"/>
                  </a:cubicBezTo>
                  <a:cubicBezTo>
                    <a:pt x="895" y="324"/>
                    <a:pt x="1247" y="287"/>
                    <a:pt x="1572" y="57"/>
                  </a:cubicBezTo>
                  <a:cubicBezTo>
                    <a:pt x="1312" y="20"/>
                    <a:pt x="1107" y="0"/>
                    <a:pt x="9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
            <p:cNvSpPr/>
            <p:nvPr/>
          </p:nvSpPr>
          <p:spPr>
            <a:xfrm>
              <a:off x="2019400" y="868700"/>
              <a:ext cx="56225" cy="8650"/>
            </a:xfrm>
            <a:custGeom>
              <a:avLst/>
              <a:gdLst/>
              <a:ahLst/>
              <a:cxnLst/>
              <a:rect l="l" t="t" r="r" b="b"/>
              <a:pathLst>
                <a:path w="2249" h="346" extrusionOk="0">
                  <a:moveTo>
                    <a:pt x="1751" y="1"/>
                  </a:moveTo>
                  <a:cubicBezTo>
                    <a:pt x="1595" y="75"/>
                    <a:pt x="1433" y="95"/>
                    <a:pt x="1268" y="95"/>
                  </a:cubicBezTo>
                  <a:cubicBezTo>
                    <a:pt x="1091" y="95"/>
                    <a:pt x="910" y="73"/>
                    <a:pt x="731" y="73"/>
                  </a:cubicBezTo>
                  <a:cubicBezTo>
                    <a:pt x="585" y="73"/>
                    <a:pt x="440" y="87"/>
                    <a:pt x="299" y="140"/>
                  </a:cubicBezTo>
                  <a:cubicBezTo>
                    <a:pt x="199" y="160"/>
                    <a:pt x="100" y="160"/>
                    <a:pt x="0" y="160"/>
                  </a:cubicBezTo>
                  <a:cubicBezTo>
                    <a:pt x="106" y="319"/>
                    <a:pt x="248" y="346"/>
                    <a:pt x="401" y="346"/>
                  </a:cubicBezTo>
                  <a:cubicBezTo>
                    <a:pt x="478" y="346"/>
                    <a:pt x="557" y="339"/>
                    <a:pt x="637" y="339"/>
                  </a:cubicBezTo>
                  <a:cubicBezTo>
                    <a:pt x="1174" y="339"/>
                    <a:pt x="1691" y="319"/>
                    <a:pt x="2248" y="319"/>
                  </a:cubicBezTo>
                  <a:cubicBezTo>
                    <a:pt x="2189" y="220"/>
                    <a:pt x="2149" y="100"/>
                    <a:pt x="2089" y="21"/>
                  </a:cubicBezTo>
                  <a:cubicBezTo>
                    <a:pt x="1970" y="1"/>
                    <a:pt x="1870" y="1"/>
                    <a:pt x="175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
            <p:cNvSpPr/>
            <p:nvPr/>
          </p:nvSpPr>
          <p:spPr>
            <a:xfrm>
              <a:off x="1778200" y="1029125"/>
              <a:ext cx="51750" cy="13125"/>
            </a:xfrm>
            <a:custGeom>
              <a:avLst/>
              <a:gdLst/>
              <a:ahLst/>
              <a:cxnLst/>
              <a:rect l="l" t="t" r="r" b="b"/>
              <a:pathLst>
                <a:path w="2070" h="525" extrusionOk="0">
                  <a:moveTo>
                    <a:pt x="1603" y="0"/>
                  </a:moveTo>
                  <a:cubicBezTo>
                    <a:pt x="1550" y="0"/>
                    <a:pt x="1506" y="9"/>
                    <a:pt x="1453" y="9"/>
                  </a:cubicBezTo>
                  <a:cubicBezTo>
                    <a:pt x="1373" y="9"/>
                    <a:pt x="1293" y="49"/>
                    <a:pt x="1234" y="69"/>
                  </a:cubicBezTo>
                  <a:cubicBezTo>
                    <a:pt x="1110" y="103"/>
                    <a:pt x="989" y="114"/>
                    <a:pt x="868" y="114"/>
                  </a:cubicBezTo>
                  <a:cubicBezTo>
                    <a:pt x="673" y="114"/>
                    <a:pt x="480" y="86"/>
                    <a:pt x="281" y="86"/>
                  </a:cubicBezTo>
                  <a:cubicBezTo>
                    <a:pt x="248" y="86"/>
                    <a:pt x="214" y="87"/>
                    <a:pt x="179" y="89"/>
                  </a:cubicBezTo>
                  <a:cubicBezTo>
                    <a:pt x="100" y="129"/>
                    <a:pt x="60" y="188"/>
                    <a:pt x="40" y="268"/>
                  </a:cubicBezTo>
                  <a:cubicBezTo>
                    <a:pt x="0" y="348"/>
                    <a:pt x="40" y="407"/>
                    <a:pt x="80" y="487"/>
                  </a:cubicBezTo>
                  <a:cubicBezTo>
                    <a:pt x="420" y="487"/>
                    <a:pt x="755" y="524"/>
                    <a:pt x="1085" y="524"/>
                  </a:cubicBezTo>
                  <a:cubicBezTo>
                    <a:pt x="1391" y="524"/>
                    <a:pt x="1693" y="492"/>
                    <a:pt x="1990" y="367"/>
                  </a:cubicBezTo>
                  <a:cubicBezTo>
                    <a:pt x="2029" y="348"/>
                    <a:pt x="2029" y="308"/>
                    <a:pt x="2069" y="268"/>
                  </a:cubicBezTo>
                  <a:cubicBezTo>
                    <a:pt x="2029" y="89"/>
                    <a:pt x="1870" y="29"/>
                    <a:pt x="1691" y="9"/>
                  </a:cubicBezTo>
                  <a:cubicBezTo>
                    <a:pt x="1658" y="3"/>
                    <a:pt x="1629" y="0"/>
                    <a:pt x="160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
            <p:cNvSpPr/>
            <p:nvPr/>
          </p:nvSpPr>
          <p:spPr>
            <a:xfrm>
              <a:off x="2662925" y="838875"/>
              <a:ext cx="47275" cy="12950"/>
            </a:xfrm>
            <a:custGeom>
              <a:avLst/>
              <a:gdLst/>
              <a:ahLst/>
              <a:cxnLst/>
              <a:rect l="l" t="t" r="r" b="b"/>
              <a:pathLst>
                <a:path w="1891" h="518" extrusionOk="0">
                  <a:moveTo>
                    <a:pt x="1552" y="0"/>
                  </a:moveTo>
                  <a:cubicBezTo>
                    <a:pt x="1015" y="120"/>
                    <a:pt x="478" y="120"/>
                    <a:pt x="0" y="438"/>
                  </a:cubicBezTo>
                  <a:cubicBezTo>
                    <a:pt x="60" y="458"/>
                    <a:pt x="80" y="498"/>
                    <a:pt x="120" y="518"/>
                  </a:cubicBezTo>
                  <a:cubicBezTo>
                    <a:pt x="756" y="458"/>
                    <a:pt x="1313" y="339"/>
                    <a:pt x="1890" y="140"/>
                  </a:cubicBezTo>
                  <a:cubicBezTo>
                    <a:pt x="1811" y="0"/>
                    <a:pt x="1632" y="60"/>
                    <a:pt x="155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
            <p:cNvSpPr/>
            <p:nvPr/>
          </p:nvSpPr>
          <p:spPr>
            <a:xfrm>
              <a:off x="2419250" y="1033150"/>
              <a:ext cx="47750" cy="6975"/>
            </a:xfrm>
            <a:custGeom>
              <a:avLst/>
              <a:gdLst/>
              <a:ahLst/>
              <a:cxnLst/>
              <a:rect l="l" t="t" r="r" b="b"/>
              <a:pathLst>
                <a:path w="1910" h="279" extrusionOk="0">
                  <a:moveTo>
                    <a:pt x="1269" y="1"/>
                  </a:moveTo>
                  <a:cubicBezTo>
                    <a:pt x="840" y="1"/>
                    <a:pt x="411" y="27"/>
                    <a:pt x="0" y="187"/>
                  </a:cubicBezTo>
                  <a:cubicBezTo>
                    <a:pt x="249" y="247"/>
                    <a:pt x="494" y="278"/>
                    <a:pt x="737" y="278"/>
                  </a:cubicBezTo>
                  <a:cubicBezTo>
                    <a:pt x="1136" y="278"/>
                    <a:pt x="1527" y="193"/>
                    <a:pt x="1910" y="7"/>
                  </a:cubicBezTo>
                  <a:cubicBezTo>
                    <a:pt x="1698" y="7"/>
                    <a:pt x="1483" y="1"/>
                    <a:pt x="126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
            <p:cNvSpPr/>
            <p:nvPr/>
          </p:nvSpPr>
          <p:spPr>
            <a:xfrm>
              <a:off x="2118850" y="998625"/>
              <a:ext cx="38325" cy="16600"/>
            </a:xfrm>
            <a:custGeom>
              <a:avLst/>
              <a:gdLst/>
              <a:ahLst/>
              <a:cxnLst/>
              <a:rect l="l" t="t" r="r" b="b"/>
              <a:pathLst>
                <a:path w="1533" h="664" extrusionOk="0">
                  <a:moveTo>
                    <a:pt x="1026" y="0"/>
                  </a:moveTo>
                  <a:cubicBezTo>
                    <a:pt x="839" y="0"/>
                    <a:pt x="677" y="96"/>
                    <a:pt x="558" y="334"/>
                  </a:cubicBezTo>
                  <a:cubicBezTo>
                    <a:pt x="478" y="334"/>
                    <a:pt x="439" y="374"/>
                    <a:pt x="359" y="374"/>
                  </a:cubicBezTo>
                  <a:cubicBezTo>
                    <a:pt x="279" y="434"/>
                    <a:pt x="160" y="434"/>
                    <a:pt x="80" y="513"/>
                  </a:cubicBezTo>
                  <a:lnTo>
                    <a:pt x="1" y="533"/>
                  </a:lnTo>
                  <a:cubicBezTo>
                    <a:pt x="138" y="630"/>
                    <a:pt x="274" y="663"/>
                    <a:pt x="411" y="663"/>
                  </a:cubicBezTo>
                  <a:cubicBezTo>
                    <a:pt x="710" y="663"/>
                    <a:pt x="1010" y="503"/>
                    <a:pt x="1310" y="503"/>
                  </a:cubicBezTo>
                  <a:cubicBezTo>
                    <a:pt x="1351" y="503"/>
                    <a:pt x="1392" y="506"/>
                    <a:pt x="1433" y="513"/>
                  </a:cubicBezTo>
                  <a:cubicBezTo>
                    <a:pt x="1533" y="394"/>
                    <a:pt x="1533" y="235"/>
                    <a:pt x="1433" y="115"/>
                  </a:cubicBezTo>
                  <a:cubicBezTo>
                    <a:pt x="1289" y="43"/>
                    <a:pt x="1152" y="0"/>
                    <a:pt x="102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
            <p:cNvSpPr/>
            <p:nvPr/>
          </p:nvSpPr>
          <p:spPr>
            <a:xfrm>
              <a:off x="2380950" y="926600"/>
              <a:ext cx="33350" cy="12750"/>
            </a:xfrm>
            <a:custGeom>
              <a:avLst/>
              <a:gdLst/>
              <a:ahLst/>
              <a:cxnLst/>
              <a:rect l="l" t="t" r="r" b="b"/>
              <a:pathLst>
                <a:path w="1334" h="510" extrusionOk="0">
                  <a:moveTo>
                    <a:pt x="880" y="0"/>
                  </a:moveTo>
                  <a:cubicBezTo>
                    <a:pt x="570" y="0"/>
                    <a:pt x="296" y="178"/>
                    <a:pt x="0" y="311"/>
                  </a:cubicBezTo>
                  <a:cubicBezTo>
                    <a:pt x="140" y="510"/>
                    <a:pt x="339" y="430"/>
                    <a:pt x="537" y="490"/>
                  </a:cubicBezTo>
                  <a:cubicBezTo>
                    <a:pt x="637" y="470"/>
                    <a:pt x="736" y="470"/>
                    <a:pt x="836" y="430"/>
                  </a:cubicBezTo>
                  <a:cubicBezTo>
                    <a:pt x="935" y="291"/>
                    <a:pt x="1333" y="430"/>
                    <a:pt x="1214" y="72"/>
                  </a:cubicBezTo>
                  <a:cubicBezTo>
                    <a:pt x="1097" y="21"/>
                    <a:pt x="986" y="0"/>
                    <a:pt x="8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
            <p:cNvSpPr/>
            <p:nvPr/>
          </p:nvSpPr>
          <p:spPr>
            <a:xfrm>
              <a:off x="2504275" y="945800"/>
              <a:ext cx="13950" cy="35325"/>
            </a:xfrm>
            <a:custGeom>
              <a:avLst/>
              <a:gdLst/>
              <a:ahLst/>
              <a:cxnLst/>
              <a:rect l="l" t="t" r="r" b="b"/>
              <a:pathLst>
                <a:path w="558" h="1413" extrusionOk="0">
                  <a:moveTo>
                    <a:pt x="279" y="0"/>
                  </a:moveTo>
                  <a:cubicBezTo>
                    <a:pt x="239" y="140"/>
                    <a:pt x="200" y="319"/>
                    <a:pt x="60" y="398"/>
                  </a:cubicBezTo>
                  <a:cubicBezTo>
                    <a:pt x="1" y="796"/>
                    <a:pt x="100" y="1114"/>
                    <a:pt x="399" y="1413"/>
                  </a:cubicBezTo>
                  <a:cubicBezTo>
                    <a:pt x="359" y="935"/>
                    <a:pt x="558" y="438"/>
                    <a:pt x="2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
            <p:cNvSpPr/>
            <p:nvPr/>
          </p:nvSpPr>
          <p:spPr>
            <a:xfrm>
              <a:off x="2465500" y="853000"/>
              <a:ext cx="23400" cy="33150"/>
            </a:xfrm>
            <a:custGeom>
              <a:avLst/>
              <a:gdLst/>
              <a:ahLst/>
              <a:cxnLst/>
              <a:rect l="l" t="t" r="r" b="b"/>
              <a:pathLst>
                <a:path w="936" h="1326" extrusionOk="0">
                  <a:moveTo>
                    <a:pt x="438" y="0"/>
                  </a:moveTo>
                  <a:cubicBezTo>
                    <a:pt x="316" y="0"/>
                    <a:pt x="190" y="29"/>
                    <a:pt x="60" y="72"/>
                  </a:cubicBezTo>
                  <a:lnTo>
                    <a:pt x="0" y="152"/>
                  </a:lnTo>
                  <a:cubicBezTo>
                    <a:pt x="418" y="251"/>
                    <a:pt x="736" y="430"/>
                    <a:pt x="537" y="947"/>
                  </a:cubicBezTo>
                  <a:lnTo>
                    <a:pt x="537" y="1126"/>
                  </a:lnTo>
                  <a:lnTo>
                    <a:pt x="736" y="1325"/>
                  </a:lnTo>
                  <a:cubicBezTo>
                    <a:pt x="816" y="967"/>
                    <a:pt x="895" y="629"/>
                    <a:pt x="935" y="291"/>
                  </a:cubicBezTo>
                  <a:cubicBezTo>
                    <a:pt x="915" y="251"/>
                    <a:pt x="915" y="231"/>
                    <a:pt x="895" y="171"/>
                  </a:cubicBezTo>
                  <a:cubicBezTo>
                    <a:pt x="749" y="48"/>
                    <a:pt x="597" y="0"/>
                    <a:pt x="4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
            <p:cNvSpPr/>
            <p:nvPr/>
          </p:nvSpPr>
          <p:spPr>
            <a:xfrm>
              <a:off x="2310325" y="967175"/>
              <a:ext cx="19425" cy="26875"/>
            </a:xfrm>
            <a:custGeom>
              <a:avLst/>
              <a:gdLst/>
              <a:ahLst/>
              <a:cxnLst/>
              <a:rect l="l" t="t" r="r" b="b"/>
              <a:pathLst>
                <a:path w="777" h="1075" extrusionOk="0">
                  <a:moveTo>
                    <a:pt x="538" y="1"/>
                  </a:moveTo>
                  <a:cubicBezTo>
                    <a:pt x="398" y="120"/>
                    <a:pt x="299" y="220"/>
                    <a:pt x="200" y="359"/>
                  </a:cubicBezTo>
                  <a:cubicBezTo>
                    <a:pt x="1" y="757"/>
                    <a:pt x="100" y="975"/>
                    <a:pt x="538" y="1075"/>
                  </a:cubicBezTo>
                  <a:lnTo>
                    <a:pt x="697" y="1075"/>
                  </a:lnTo>
                  <a:cubicBezTo>
                    <a:pt x="776" y="697"/>
                    <a:pt x="577" y="379"/>
                    <a:pt x="5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
            <p:cNvSpPr/>
            <p:nvPr/>
          </p:nvSpPr>
          <p:spPr>
            <a:xfrm>
              <a:off x="2279500" y="1032575"/>
              <a:ext cx="40300" cy="11975"/>
            </a:xfrm>
            <a:custGeom>
              <a:avLst/>
              <a:gdLst/>
              <a:ahLst/>
              <a:cxnLst/>
              <a:rect l="l" t="t" r="r" b="b"/>
              <a:pathLst>
                <a:path w="1612" h="479" extrusionOk="0">
                  <a:moveTo>
                    <a:pt x="940" y="0"/>
                  </a:moveTo>
                  <a:cubicBezTo>
                    <a:pt x="627" y="0"/>
                    <a:pt x="314" y="88"/>
                    <a:pt x="0" y="170"/>
                  </a:cubicBezTo>
                  <a:lnTo>
                    <a:pt x="80" y="249"/>
                  </a:lnTo>
                  <a:cubicBezTo>
                    <a:pt x="313" y="408"/>
                    <a:pt x="546" y="479"/>
                    <a:pt x="780" y="479"/>
                  </a:cubicBezTo>
                  <a:cubicBezTo>
                    <a:pt x="1044" y="479"/>
                    <a:pt x="1308" y="388"/>
                    <a:pt x="1572" y="229"/>
                  </a:cubicBezTo>
                  <a:lnTo>
                    <a:pt x="1612" y="170"/>
                  </a:lnTo>
                  <a:cubicBezTo>
                    <a:pt x="1388" y="45"/>
                    <a:pt x="1164" y="0"/>
                    <a:pt x="9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
            <p:cNvSpPr/>
            <p:nvPr/>
          </p:nvSpPr>
          <p:spPr>
            <a:xfrm>
              <a:off x="2479900" y="977125"/>
              <a:ext cx="16950" cy="28875"/>
            </a:xfrm>
            <a:custGeom>
              <a:avLst/>
              <a:gdLst/>
              <a:ahLst/>
              <a:cxnLst/>
              <a:rect l="l" t="t" r="r" b="b"/>
              <a:pathLst>
                <a:path w="678" h="1155" extrusionOk="0">
                  <a:moveTo>
                    <a:pt x="160" y="1"/>
                  </a:moveTo>
                  <a:cubicBezTo>
                    <a:pt x="100" y="60"/>
                    <a:pt x="61" y="80"/>
                    <a:pt x="1" y="140"/>
                  </a:cubicBezTo>
                  <a:cubicBezTo>
                    <a:pt x="160" y="478"/>
                    <a:pt x="140" y="936"/>
                    <a:pt x="677" y="1154"/>
                  </a:cubicBezTo>
                  <a:cubicBezTo>
                    <a:pt x="478" y="697"/>
                    <a:pt x="419" y="339"/>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
            <p:cNvSpPr/>
            <p:nvPr/>
          </p:nvSpPr>
          <p:spPr>
            <a:xfrm>
              <a:off x="2486875" y="842850"/>
              <a:ext cx="26875" cy="17425"/>
            </a:xfrm>
            <a:custGeom>
              <a:avLst/>
              <a:gdLst/>
              <a:ahLst/>
              <a:cxnLst/>
              <a:rect l="l" t="t" r="r" b="b"/>
              <a:pathLst>
                <a:path w="1075" h="697" extrusionOk="0">
                  <a:moveTo>
                    <a:pt x="219" y="1"/>
                  </a:moveTo>
                  <a:cubicBezTo>
                    <a:pt x="180" y="60"/>
                    <a:pt x="160" y="100"/>
                    <a:pt x="180" y="199"/>
                  </a:cubicBezTo>
                  <a:cubicBezTo>
                    <a:pt x="180" y="339"/>
                    <a:pt x="140" y="398"/>
                    <a:pt x="60" y="478"/>
                  </a:cubicBezTo>
                  <a:cubicBezTo>
                    <a:pt x="0" y="538"/>
                    <a:pt x="0" y="597"/>
                    <a:pt x="20" y="677"/>
                  </a:cubicBezTo>
                  <a:cubicBezTo>
                    <a:pt x="60" y="677"/>
                    <a:pt x="80" y="697"/>
                    <a:pt x="100" y="697"/>
                  </a:cubicBezTo>
                  <a:lnTo>
                    <a:pt x="896" y="697"/>
                  </a:lnTo>
                  <a:lnTo>
                    <a:pt x="975" y="677"/>
                  </a:lnTo>
                  <a:cubicBezTo>
                    <a:pt x="1075" y="398"/>
                    <a:pt x="955" y="199"/>
                    <a:pt x="7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
            <p:cNvSpPr/>
            <p:nvPr/>
          </p:nvSpPr>
          <p:spPr>
            <a:xfrm>
              <a:off x="2351100" y="954250"/>
              <a:ext cx="16850" cy="23975"/>
            </a:xfrm>
            <a:custGeom>
              <a:avLst/>
              <a:gdLst/>
              <a:ahLst/>
              <a:cxnLst/>
              <a:rect l="l" t="t" r="r" b="b"/>
              <a:pathLst>
                <a:path w="674" h="959" extrusionOk="0">
                  <a:moveTo>
                    <a:pt x="259" y="1"/>
                  </a:moveTo>
                  <a:lnTo>
                    <a:pt x="259" y="1"/>
                  </a:lnTo>
                  <a:cubicBezTo>
                    <a:pt x="1" y="378"/>
                    <a:pt x="120" y="677"/>
                    <a:pt x="438" y="955"/>
                  </a:cubicBezTo>
                  <a:cubicBezTo>
                    <a:pt x="456" y="957"/>
                    <a:pt x="473" y="958"/>
                    <a:pt x="489" y="958"/>
                  </a:cubicBezTo>
                  <a:cubicBezTo>
                    <a:pt x="628" y="958"/>
                    <a:pt x="673" y="878"/>
                    <a:pt x="637" y="717"/>
                  </a:cubicBezTo>
                  <a:cubicBezTo>
                    <a:pt x="518" y="577"/>
                    <a:pt x="458" y="418"/>
                    <a:pt x="478" y="219"/>
                  </a:cubicBezTo>
                  <a:lnTo>
                    <a:pt x="25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
            <p:cNvSpPr/>
            <p:nvPr/>
          </p:nvSpPr>
          <p:spPr>
            <a:xfrm>
              <a:off x="2535125" y="994025"/>
              <a:ext cx="22900" cy="7300"/>
            </a:xfrm>
            <a:custGeom>
              <a:avLst/>
              <a:gdLst/>
              <a:ahLst/>
              <a:cxnLst/>
              <a:rect l="l" t="t" r="r" b="b"/>
              <a:pathLst>
                <a:path w="916" h="292" extrusionOk="0">
                  <a:moveTo>
                    <a:pt x="915" y="1"/>
                  </a:moveTo>
                  <a:cubicBezTo>
                    <a:pt x="852" y="14"/>
                    <a:pt x="785" y="16"/>
                    <a:pt x="717" y="16"/>
                  </a:cubicBezTo>
                  <a:cubicBezTo>
                    <a:pt x="662" y="16"/>
                    <a:pt x="606" y="15"/>
                    <a:pt x="550" y="15"/>
                  </a:cubicBezTo>
                  <a:cubicBezTo>
                    <a:pt x="348" y="15"/>
                    <a:pt x="147" y="39"/>
                    <a:pt x="0" y="260"/>
                  </a:cubicBezTo>
                  <a:cubicBezTo>
                    <a:pt x="58" y="218"/>
                    <a:pt x="119" y="203"/>
                    <a:pt x="183" y="203"/>
                  </a:cubicBezTo>
                  <a:cubicBezTo>
                    <a:pt x="338" y="203"/>
                    <a:pt x="505" y="291"/>
                    <a:pt x="663" y="291"/>
                  </a:cubicBezTo>
                  <a:cubicBezTo>
                    <a:pt x="751" y="291"/>
                    <a:pt x="836" y="264"/>
                    <a:pt x="915" y="180"/>
                  </a:cubicBezTo>
                  <a:lnTo>
                    <a:pt x="915"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
            <p:cNvSpPr/>
            <p:nvPr/>
          </p:nvSpPr>
          <p:spPr>
            <a:xfrm>
              <a:off x="2710175" y="807425"/>
              <a:ext cx="30350" cy="9050"/>
            </a:xfrm>
            <a:custGeom>
              <a:avLst/>
              <a:gdLst/>
              <a:ahLst/>
              <a:cxnLst/>
              <a:rect l="l" t="t" r="r" b="b"/>
              <a:pathLst>
                <a:path w="1214" h="362" extrusionOk="0">
                  <a:moveTo>
                    <a:pt x="1124" y="1"/>
                  </a:moveTo>
                  <a:cubicBezTo>
                    <a:pt x="766" y="1"/>
                    <a:pt x="460" y="209"/>
                    <a:pt x="0" y="264"/>
                  </a:cubicBezTo>
                  <a:cubicBezTo>
                    <a:pt x="216" y="330"/>
                    <a:pt x="404" y="362"/>
                    <a:pt x="575" y="362"/>
                  </a:cubicBezTo>
                  <a:cubicBezTo>
                    <a:pt x="813" y="362"/>
                    <a:pt x="1017" y="300"/>
                    <a:pt x="1214" y="184"/>
                  </a:cubicBezTo>
                  <a:lnTo>
                    <a:pt x="1214" y="5"/>
                  </a:lnTo>
                  <a:cubicBezTo>
                    <a:pt x="1183" y="2"/>
                    <a:pt x="1154" y="1"/>
                    <a:pt x="112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
            <p:cNvSpPr/>
            <p:nvPr/>
          </p:nvSpPr>
          <p:spPr>
            <a:xfrm>
              <a:off x="2401825" y="928400"/>
              <a:ext cx="16950" cy="24875"/>
            </a:xfrm>
            <a:custGeom>
              <a:avLst/>
              <a:gdLst/>
              <a:ahLst/>
              <a:cxnLst/>
              <a:rect l="l" t="t" r="r" b="b"/>
              <a:pathLst>
                <a:path w="678" h="995" extrusionOk="0">
                  <a:moveTo>
                    <a:pt x="379" y="0"/>
                  </a:moveTo>
                  <a:lnTo>
                    <a:pt x="379" y="0"/>
                  </a:lnTo>
                  <a:cubicBezTo>
                    <a:pt x="319" y="199"/>
                    <a:pt x="100" y="219"/>
                    <a:pt x="1" y="358"/>
                  </a:cubicBezTo>
                  <a:cubicBezTo>
                    <a:pt x="11" y="358"/>
                    <a:pt x="20" y="358"/>
                    <a:pt x="29" y="358"/>
                  </a:cubicBezTo>
                  <a:cubicBezTo>
                    <a:pt x="464" y="358"/>
                    <a:pt x="125" y="819"/>
                    <a:pt x="359" y="995"/>
                  </a:cubicBezTo>
                  <a:cubicBezTo>
                    <a:pt x="598" y="637"/>
                    <a:pt x="677" y="318"/>
                    <a:pt x="3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
            <p:cNvSpPr/>
            <p:nvPr/>
          </p:nvSpPr>
          <p:spPr>
            <a:xfrm>
              <a:off x="2562475" y="851300"/>
              <a:ext cx="25375" cy="8475"/>
            </a:xfrm>
            <a:custGeom>
              <a:avLst/>
              <a:gdLst/>
              <a:ahLst/>
              <a:cxnLst/>
              <a:rect l="l" t="t" r="r" b="b"/>
              <a:pathLst>
                <a:path w="1015" h="339" extrusionOk="0">
                  <a:moveTo>
                    <a:pt x="517" y="1"/>
                  </a:moveTo>
                  <a:cubicBezTo>
                    <a:pt x="259" y="1"/>
                    <a:pt x="100" y="100"/>
                    <a:pt x="0" y="339"/>
                  </a:cubicBezTo>
                  <a:lnTo>
                    <a:pt x="1015" y="339"/>
                  </a:lnTo>
                  <a:cubicBezTo>
                    <a:pt x="736" y="140"/>
                    <a:pt x="637" y="60"/>
                    <a:pt x="5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
            <p:cNvSpPr/>
            <p:nvPr/>
          </p:nvSpPr>
          <p:spPr>
            <a:xfrm>
              <a:off x="2526175" y="842350"/>
              <a:ext cx="21400" cy="16950"/>
            </a:xfrm>
            <a:custGeom>
              <a:avLst/>
              <a:gdLst/>
              <a:ahLst/>
              <a:cxnLst/>
              <a:rect l="l" t="t" r="r" b="b"/>
              <a:pathLst>
                <a:path w="856" h="678" extrusionOk="0">
                  <a:moveTo>
                    <a:pt x="418" y="1"/>
                  </a:moveTo>
                  <a:cubicBezTo>
                    <a:pt x="0" y="319"/>
                    <a:pt x="0" y="319"/>
                    <a:pt x="418" y="677"/>
                  </a:cubicBezTo>
                  <a:lnTo>
                    <a:pt x="756" y="677"/>
                  </a:lnTo>
                  <a:cubicBezTo>
                    <a:pt x="855" y="478"/>
                    <a:pt x="676" y="458"/>
                    <a:pt x="577" y="379"/>
                  </a:cubicBezTo>
                  <a:cubicBezTo>
                    <a:pt x="418" y="279"/>
                    <a:pt x="418" y="160"/>
                    <a:pt x="4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
            <p:cNvSpPr/>
            <p:nvPr/>
          </p:nvSpPr>
          <p:spPr>
            <a:xfrm>
              <a:off x="2026850" y="868675"/>
              <a:ext cx="36325" cy="4825"/>
            </a:xfrm>
            <a:custGeom>
              <a:avLst/>
              <a:gdLst/>
              <a:ahLst/>
              <a:cxnLst/>
              <a:rect l="l" t="t" r="r" b="b"/>
              <a:pathLst>
                <a:path w="1453" h="193" extrusionOk="0">
                  <a:moveTo>
                    <a:pt x="579" y="1"/>
                  </a:moveTo>
                  <a:cubicBezTo>
                    <a:pt x="381" y="1"/>
                    <a:pt x="186" y="29"/>
                    <a:pt x="1" y="141"/>
                  </a:cubicBezTo>
                  <a:cubicBezTo>
                    <a:pt x="22" y="140"/>
                    <a:pt x="44" y="140"/>
                    <a:pt x="65" y="140"/>
                  </a:cubicBezTo>
                  <a:cubicBezTo>
                    <a:pt x="311" y="140"/>
                    <a:pt x="565" y="193"/>
                    <a:pt x="815" y="193"/>
                  </a:cubicBezTo>
                  <a:cubicBezTo>
                    <a:pt x="1034" y="193"/>
                    <a:pt x="1249" y="152"/>
                    <a:pt x="1453" y="2"/>
                  </a:cubicBezTo>
                  <a:lnTo>
                    <a:pt x="1453" y="2"/>
                  </a:lnTo>
                  <a:cubicBezTo>
                    <a:pt x="1360" y="21"/>
                    <a:pt x="1265" y="28"/>
                    <a:pt x="1169" y="28"/>
                  </a:cubicBezTo>
                  <a:cubicBezTo>
                    <a:pt x="974" y="28"/>
                    <a:pt x="775" y="1"/>
                    <a:pt x="5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
            <p:cNvSpPr/>
            <p:nvPr/>
          </p:nvSpPr>
          <p:spPr>
            <a:xfrm>
              <a:off x="2606225" y="941825"/>
              <a:ext cx="11975" cy="34825"/>
            </a:xfrm>
            <a:custGeom>
              <a:avLst/>
              <a:gdLst/>
              <a:ahLst/>
              <a:cxnLst/>
              <a:rect l="l" t="t" r="r" b="b"/>
              <a:pathLst>
                <a:path w="479" h="1393" extrusionOk="0">
                  <a:moveTo>
                    <a:pt x="339" y="0"/>
                  </a:moveTo>
                  <a:lnTo>
                    <a:pt x="339" y="0"/>
                  </a:lnTo>
                  <a:cubicBezTo>
                    <a:pt x="1" y="418"/>
                    <a:pt x="200" y="915"/>
                    <a:pt x="160" y="1393"/>
                  </a:cubicBezTo>
                  <a:cubicBezTo>
                    <a:pt x="478" y="975"/>
                    <a:pt x="279" y="478"/>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
            <p:cNvSpPr/>
            <p:nvPr/>
          </p:nvSpPr>
          <p:spPr>
            <a:xfrm>
              <a:off x="2609700" y="888125"/>
              <a:ext cx="13950" cy="15425"/>
            </a:xfrm>
            <a:custGeom>
              <a:avLst/>
              <a:gdLst/>
              <a:ahLst/>
              <a:cxnLst/>
              <a:rect l="l" t="t" r="r" b="b"/>
              <a:pathLst>
                <a:path w="558" h="617" extrusionOk="0">
                  <a:moveTo>
                    <a:pt x="127" y="0"/>
                  </a:moveTo>
                  <a:cubicBezTo>
                    <a:pt x="74" y="0"/>
                    <a:pt x="27" y="46"/>
                    <a:pt x="1" y="179"/>
                  </a:cubicBezTo>
                  <a:cubicBezTo>
                    <a:pt x="21" y="358"/>
                    <a:pt x="41" y="517"/>
                    <a:pt x="220" y="616"/>
                  </a:cubicBezTo>
                  <a:cubicBezTo>
                    <a:pt x="399" y="517"/>
                    <a:pt x="558" y="358"/>
                    <a:pt x="339" y="139"/>
                  </a:cubicBezTo>
                  <a:cubicBezTo>
                    <a:pt x="273" y="73"/>
                    <a:pt x="194" y="0"/>
                    <a:pt x="1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
            <p:cNvSpPr/>
            <p:nvPr/>
          </p:nvSpPr>
          <p:spPr>
            <a:xfrm>
              <a:off x="2153675" y="1000375"/>
              <a:ext cx="13950" cy="13900"/>
            </a:xfrm>
            <a:custGeom>
              <a:avLst/>
              <a:gdLst/>
              <a:ahLst/>
              <a:cxnLst/>
              <a:rect l="l" t="t" r="r" b="b"/>
              <a:pathLst>
                <a:path w="558" h="556" extrusionOk="0">
                  <a:moveTo>
                    <a:pt x="269" y="1"/>
                  </a:moveTo>
                  <a:cubicBezTo>
                    <a:pt x="179" y="1"/>
                    <a:pt x="90" y="45"/>
                    <a:pt x="0" y="145"/>
                  </a:cubicBezTo>
                  <a:lnTo>
                    <a:pt x="0" y="443"/>
                  </a:lnTo>
                  <a:cubicBezTo>
                    <a:pt x="15" y="440"/>
                    <a:pt x="29" y="439"/>
                    <a:pt x="43" y="439"/>
                  </a:cubicBezTo>
                  <a:cubicBezTo>
                    <a:pt x="176" y="439"/>
                    <a:pt x="293" y="555"/>
                    <a:pt x="420" y="555"/>
                  </a:cubicBezTo>
                  <a:cubicBezTo>
                    <a:pt x="464" y="555"/>
                    <a:pt x="510" y="541"/>
                    <a:pt x="557" y="503"/>
                  </a:cubicBezTo>
                  <a:cubicBezTo>
                    <a:pt x="537" y="364"/>
                    <a:pt x="537" y="244"/>
                    <a:pt x="537" y="125"/>
                  </a:cubicBezTo>
                  <a:cubicBezTo>
                    <a:pt x="448" y="45"/>
                    <a:pt x="358" y="1"/>
                    <a:pt x="26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
            <p:cNvSpPr/>
            <p:nvPr/>
          </p:nvSpPr>
          <p:spPr>
            <a:xfrm>
              <a:off x="2284475" y="855275"/>
              <a:ext cx="14925" cy="19800"/>
            </a:xfrm>
            <a:custGeom>
              <a:avLst/>
              <a:gdLst/>
              <a:ahLst/>
              <a:cxnLst/>
              <a:rect l="l" t="t" r="r" b="b"/>
              <a:pathLst>
                <a:path w="597" h="792" extrusionOk="0">
                  <a:moveTo>
                    <a:pt x="338" y="1"/>
                  </a:moveTo>
                  <a:cubicBezTo>
                    <a:pt x="219" y="180"/>
                    <a:pt x="120" y="359"/>
                    <a:pt x="0" y="538"/>
                  </a:cubicBezTo>
                  <a:cubicBezTo>
                    <a:pt x="0" y="558"/>
                    <a:pt x="20" y="578"/>
                    <a:pt x="20" y="657"/>
                  </a:cubicBezTo>
                  <a:cubicBezTo>
                    <a:pt x="60" y="697"/>
                    <a:pt x="120" y="757"/>
                    <a:pt x="159" y="777"/>
                  </a:cubicBezTo>
                  <a:cubicBezTo>
                    <a:pt x="199" y="787"/>
                    <a:pt x="234" y="792"/>
                    <a:pt x="266" y="792"/>
                  </a:cubicBezTo>
                  <a:cubicBezTo>
                    <a:pt x="299" y="792"/>
                    <a:pt x="328" y="787"/>
                    <a:pt x="358" y="777"/>
                  </a:cubicBezTo>
                  <a:cubicBezTo>
                    <a:pt x="438" y="737"/>
                    <a:pt x="517" y="657"/>
                    <a:pt x="577" y="578"/>
                  </a:cubicBezTo>
                  <a:cubicBezTo>
                    <a:pt x="597" y="538"/>
                    <a:pt x="577" y="458"/>
                    <a:pt x="537" y="399"/>
                  </a:cubicBezTo>
                  <a:cubicBezTo>
                    <a:pt x="537" y="279"/>
                    <a:pt x="517" y="140"/>
                    <a:pt x="5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
            <p:cNvSpPr/>
            <p:nvPr/>
          </p:nvSpPr>
          <p:spPr>
            <a:xfrm>
              <a:off x="2362050" y="972150"/>
              <a:ext cx="19425" cy="9725"/>
            </a:xfrm>
            <a:custGeom>
              <a:avLst/>
              <a:gdLst/>
              <a:ahLst/>
              <a:cxnLst/>
              <a:rect l="l" t="t" r="r" b="b"/>
              <a:pathLst>
                <a:path w="777" h="389" extrusionOk="0">
                  <a:moveTo>
                    <a:pt x="199" y="1"/>
                  </a:moveTo>
                  <a:cubicBezTo>
                    <a:pt x="120" y="80"/>
                    <a:pt x="80" y="160"/>
                    <a:pt x="0" y="239"/>
                  </a:cubicBezTo>
                  <a:cubicBezTo>
                    <a:pt x="110" y="349"/>
                    <a:pt x="229" y="389"/>
                    <a:pt x="358" y="389"/>
                  </a:cubicBezTo>
                  <a:cubicBezTo>
                    <a:pt x="488" y="389"/>
                    <a:pt x="627" y="349"/>
                    <a:pt x="776" y="299"/>
                  </a:cubicBezTo>
                  <a:cubicBezTo>
                    <a:pt x="577" y="100"/>
                    <a:pt x="398" y="21"/>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
            <p:cNvSpPr/>
            <p:nvPr/>
          </p:nvSpPr>
          <p:spPr>
            <a:xfrm>
              <a:off x="1831400" y="1030075"/>
              <a:ext cx="23400" cy="11900"/>
            </a:xfrm>
            <a:custGeom>
              <a:avLst/>
              <a:gdLst/>
              <a:ahLst/>
              <a:cxnLst/>
              <a:rect l="l" t="t" r="r" b="b"/>
              <a:pathLst>
                <a:path w="936" h="476" extrusionOk="0">
                  <a:moveTo>
                    <a:pt x="347" y="0"/>
                  </a:moveTo>
                  <a:cubicBezTo>
                    <a:pt x="227" y="0"/>
                    <a:pt x="110" y="62"/>
                    <a:pt x="1" y="230"/>
                  </a:cubicBezTo>
                  <a:cubicBezTo>
                    <a:pt x="21" y="250"/>
                    <a:pt x="41" y="310"/>
                    <a:pt x="61" y="329"/>
                  </a:cubicBezTo>
                  <a:cubicBezTo>
                    <a:pt x="235" y="399"/>
                    <a:pt x="409" y="476"/>
                    <a:pt x="580" y="476"/>
                  </a:cubicBezTo>
                  <a:cubicBezTo>
                    <a:pt x="701" y="476"/>
                    <a:pt x="820" y="437"/>
                    <a:pt x="936" y="329"/>
                  </a:cubicBezTo>
                  <a:cubicBezTo>
                    <a:pt x="916" y="270"/>
                    <a:pt x="896" y="250"/>
                    <a:pt x="856" y="230"/>
                  </a:cubicBezTo>
                  <a:cubicBezTo>
                    <a:pt x="684" y="115"/>
                    <a:pt x="512" y="0"/>
                    <a:pt x="34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
            <p:cNvSpPr/>
            <p:nvPr/>
          </p:nvSpPr>
          <p:spPr>
            <a:xfrm>
              <a:off x="1862250" y="1012225"/>
              <a:ext cx="25375" cy="14150"/>
            </a:xfrm>
            <a:custGeom>
              <a:avLst/>
              <a:gdLst/>
              <a:ahLst/>
              <a:cxnLst/>
              <a:rect l="l" t="t" r="r" b="b"/>
              <a:pathLst>
                <a:path w="1015" h="566" extrusionOk="0">
                  <a:moveTo>
                    <a:pt x="510" y="0"/>
                  </a:moveTo>
                  <a:cubicBezTo>
                    <a:pt x="392" y="0"/>
                    <a:pt x="274" y="25"/>
                    <a:pt x="159" y="69"/>
                  </a:cubicBezTo>
                  <a:cubicBezTo>
                    <a:pt x="60" y="89"/>
                    <a:pt x="0" y="168"/>
                    <a:pt x="0" y="268"/>
                  </a:cubicBezTo>
                  <a:cubicBezTo>
                    <a:pt x="120" y="546"/>
                    <a:pt x="398" y="486"/>
                    <a:pt x="617" y="566"/>
                  </a:cubicBezTo>
                  <a:lnTo>
                    <a:pt x="756" y="566"/>
                  </a:lnTo>
                  <a:cubicBezTo>
                    <a:pt x="796" y="546"/>
                    <a:pt x="876" y="526"/>
                    <a:pt x="915" y="486"/>
                  </a:cubicBezTo>
                  <a:cubicBezTo>
                    <a:pt x="1015" y="367"/>
                    <a:pt x="995" y="228"/>
                    <a:pt x="955" y="128"/>
                  </a:cubicBezTo>
                  <a:cubicBezTo>
                    <a:pt x="811" y="39"/>
                    <a:pt x="660" y="0"/>
                    <a:pt x="51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
            <p:cNvSpPr/>
            <p:nvPr/>
          </p:nvSpPr>
          <p:spPr>
            <a:xfrm>
              <a:off x="1861750" y="1022425"/>
              <a:ext cx="18425" cy="10925"/>
            </a:xfrm>
            <a:custGeom>
              <a:avLst/>
              <a:gdLst/>
              <a:ahLst/>
              <a:cxnLst/>
              <a:rect l="l" t="t" r="r" b="b"/>
              <a:pathLst>
                <a:path w="737" h="437" extrusionOk="0">
                  <a:moveTo>
                    <a:pt x="453" y="1"/>
                  </a:moveTo>
                  <a:cubicBezTo>
                    <a:pt x="343" y="1"/>
                    <a:pt x="228" y="19"/>
                    <a:pt x="120" y="19"/>
                  </a:cubicBezTo>
                  <a:cubicBezTo>
                    <a:pt x="40" y="39"/>
                    <a:pt x="0" y="78"/>
                    <a:pt x="0" y="178"/>
                  </a:cubicBezTo>
                  <a:cubicBezTo>
                    <a:pt x="20" y="218"/>
                    <a:pt x="40" y="257"/>
                    <a:pt x="80" y="277"/>
                  </a:cubicBezTo>
                  <a:cubicBezTo>
                    <a:pt x="219" y="277"/>
                    <a:pt x="319" y="317"/>
                    <a:pt x="398" y="436"/>
                  </a:cubicBezTo>
                  <a:cubicBezTo>
                    <a:pt x="597" y="436"/>
                    <a:pt x="736" y="357"/>
                    <a:pt x="716" y="138"/>
                  </a:cubicBezTo>
                  <a:lnTo>
                    <a:pt x="716" y="59"/>
                  </a:lnTo>
                  <a:cubicBezTo>
                    <a:pt x="635" y="13"/>
                    <a:pt x="546" y="1"/>
                    <a:pt x="45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
            <p:cNvSpPr/>
            <p:nvPr/>
          </p:nvSpPr>
          <p:spPr>
            <a:xfrm>
              <a:off x="2540100" y="851625"/>
              <a:ext cx="17425" cy="8150"/>
            </a:xfrm>
            <a:custGeom>
              <a:avLst/>
              <a:gdLst/>
              <a:ahLst/>
              <a:cxnLst/>
              <a:rect l="l" t="t" r="r" b="b"/>
              <a:pathLst>
                <a:path w="697" h="326" extrusionOk="0">
                  <a:moveTo>
                    <a:pt x="170" y="1"/>
                  </a:moveTo>
                  <a:cubicBezTo>
                    <a:pt x="115" y="1"/>
                    <a:pt x="58" y="4"/>
                    <a:pt x="0" y="8"/>
                  </a:cubicBezTo>
                  <a:cubicBezTo>
                    <a:pt x="60" y="107"/>
                    <a:pt x="119" y="207"/>
                    <a:pt x="159" y="306"/>
                  </a:cubicBezTo>
                  <a:cubicBezTo>
                    <a:pt x="338" y="306"/>
                    <a:pt x="537" y="306"/>
                    <a:pt x="696" y="326"/>
                  </a:cubicBezTo>
                  <a:cubicBezTo>
                    <a:pt x="584" y="54"/>
                    <a:pt x="395" y="1"/>
                    <a:pt x="17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
            <p:cNvSpPr/>
            <p:nvPr/>
          </p:nvSpPr>
          <p:spPr>
            <a:xfrm>
              <a:off x="2394875" y="847325"/>
              <a:ext cx="19925" cy="11475"/>
            </a:xfrm>
            <a:custGeom>
              <a:avLst/>
              <a:gdLst/>
              <a:ahLst/>
              <a:cxnLst/>
              <a:rect l="l" t="t" r="r" b="b"/>
              <a:pathLst>
                <a:path w="797" h="459" extrusionOk="0">
                  <a:moveTo>
                    <a:pt x="637" y="1"/>
                  </a:moveTo>
                  <a:cubicBezTo>
                    <a:pt x="537" y="200"/>
                    <a:pt x="219" y="80"/>
                    <a:pt x="0" y="379"/>
                  </a:cubicBezTo>
                  <a:cubicBezTo>
                    <a:pt x="378" y="279"/>
                    <a:pt x="716" y="458"/>
                    <a:pt x="7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
            <p:cNvSpPr/>
            <p:nvPr/>
          </p:nvSpPr>
          <p:spPr>
            <a:xfrm>
              <a:off x="2419725" y="845775"/>
              <a:ext cx="12475" cy="9075"/>
            </a:xfrm>
            <a:custGeom>
              <a:avLst/>
              <a:gdLst/>
              <a:ahLst/>
              <a:cxnLst/>
              <a:rect l="l" t="t" r="r" b="b"/>
              <a:pathLst>
                <a:path w="499" h="363" extrusionOk="0">
                  <a:moveTo>
                    <a:pt x="334" y="0"/>
                  </a:moveTo>
                  <a:cubicBezTo>
                    <a:pt x="272" y="0"/>
                    <a:pt x="213" y="20"/>
                    <a:pt x="160" y="63"/>
                  </a:cubicBezTo>
                  <a:cubicBezTo>
                    <a:pt x="140" y="162"/>
                    <a:pt x="1" y="341"/>
                    <a:pt x="220" y="361"/>
                  </a:cubicBezTo>
                  <a:cubicBezTo>
                    <a:pt x="231" y="362"/>
                    <a:pt x="242" y="363"/>
                    <a:pt x="252" y="363"/>
                  </a:cubicBezTo>
                  <a:cubicBezTo>
                    <a:pt x="425" y="363"/>
                    <a:pt x="480" y="212"/>
                    <a:pt x="498" y="43"/>
                  </a:cubicBezTo>
                  <a:cubicBezTo>
                    <a:pt x="443" y="15"/>
                    <a:pt x="387" y="0"/>
                    <a:pt x="3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
            <p:cNvSpPr/>
            <p:nvPr/>
          </p:nvSpPr>
          <p:spPr>
            <a:xfrm>
              <a:off x="2471450" y="907500"/>
              <a:ext cx="9975" cy="18425"/>
            </a:xfrm>
            <a:custGeom>
              <a:avLst/>
              <a:gdLst/>
              <a:ahLst/>
              <a:cxnLst/>
              <a:rect l="l" t="t" r="r" b="b"/>
              <a:pathLst>
                <a:path w="399" h="737" extrusionOk="0">
                  <a:moveTo>
                    <a:pt x="160" y="1"/>
                  </a:moveTo>
                  <a:cubicBezTo>
                    <a:pt x="180" y="239"/>
                    <a:pt x="1" y="478"/>
                    <a:pt x="120" y="737"/>
                  </a:cubicBezTo>
                  <a:cubicBezTo>
                    <a:pt x="200" y="697"/>
                    <a:pt x="259" y="697"/>
                    <a:pt x="319" y="697"/>
                  </a:cubicBezTo>
                  <a:cubicBezTo>
                    <a:pt x="359" y="657"/>
                    <a:pt x="359" y="597"/>
                    <a:pt x="359" y="558"/>
                  </a:cubicBezTo>
                  <a:cubicBezTo>
                    <a:pt x="299" y="359"/>
                    <a:pt x="399" y="14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
            <p:cNvSpPr/>
            <p:nvPr/>
          </p:nvSpPr>
          <p:spPr>
            <a:xfrm>
              <a:off x="2304850" y="928900"/>
              <a:ext cx="14950" cy="17425"/>
            </a:xfrm>
            <a:custGeom>
              <a:avLst/>
              <a:gdLst/>
              <a:ahLst/>
              <a:cxnLst/>
              <a:rect l="l" t="t" r="r" b="b"/>
              <a:pathLst>
                <a:path w="598" h="697" extrusionOk="0">
                  <a:moveTo>
                    <a:pt x="220" y="0"/>
                  </a:moveTo>
                  <a:cubicBezTo>
                    <a:pt x="1" y="219"/>
                    <a:pt x="1" y="438"/>
                    <a:pt x="200" y="696"/>
                  </a:cubicBezTo>
                  <a:cubicBezTo>
                    <a:pt x="458" y="597"/>
                    <a:pt x="359" y="278"/>
                    <a:pt x="578" y="179"/>
                  </a:cubicBezTo>
                  <a:cubicBezTo>
                    <a:pt x="598" y="119"/>
                    <a:pt x="598" y="80"/>
                    <a:pt x="5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
            <p:cNvSpPr/>
            <p:nvPr/>
          </p:nvSpPr>
          <p:spPr>
            <a:xfrm>
              <a:off x="2536600" y="837075"/>
              <a:ext cx="21925" cy="5800"/>
            </a:xfrm>
            <a:custGeom>
              <a:avLst/>
              <a:gdLst/>
              <a:ahLst/>
              <a:cxnLst/>
              <a:rect l="l" t="t" r="r" b="b"/>
              <a:pathLst>
                <a:path w="877" h="232" extrusionOk="0">
                  <a:moveTo>
                    <a:pt x="681" y="0"/>
                  </a:moveTo>
                  <a:cubicBezTo>
                    <a:pt x="623" y="0"/>
                    <a:pt x="563" y="14"/>
                    <a:pt x="498" y="33"/>
                  </a:cubicBezTo>
                  <a:lnTo>
                    <a:pt x="379" y="33"/>
                  </a:lnTo>
                  <a:cubicBezTo>
                    <a:pt x="339" y="23"/>
                    <a:pt x="304" y="18"/>
                    <a:pt x="269" y="18"/>
                  </a:cubicBezTo>
                  <a:cubicBezTo>
                    <a:pt x="234" y="18"/>
                    <a:pt x="200" y="23"/>
                    <a:pt x="160" y="33"/>
                  </a:cubicBezTo>
                  <a:cubicBezTo>
                    <a:pt x="100" y="33"/>
                    <a:pt x="60" y="33"/>
                    <a:pt x="1" y="72"/>
                  </a:cubicBezTo>
                  <a:lnTo>
                    <a:pt x="1" y="232"/>
                  </a:lnTo>
                  <a:lnTo>
                    <a:pt x="677" y="232"/>
                  </a:lnTo>
                  <a:cubicBezTo>
                    <a:pt x="717" y="172"/>
                    <a:pt x="796" y="92"/>
                    <a:pt x="876" y="72"/>
                  </a:cubicBezTo>
                  <a:cubicBezTo>
                    <a:pt x="812" y="19"/>
                    <a:pt x="748" y="0"/>
                    <a:pt x="68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
            <p:cNvSpPr/>
            <p:nvPr/>
          </p:nvSpPr>
          <p:spPr>
            <a:xfrm>
              <a:off x="1854275" y="882150"/>
              <a:ext cx="12975" cy="10700"/>
            </a:xfrm>
            <a:custGeom>
              <a:avLst/>
              <a:gdLst/>
              <a:ahLst/>
              <a:cxnLst/>
              <a:rect l="l" t="t" r="r" b="b"/>
              <a:pathLst>
                <a:path w="519" h="428" extrusionOk="0">
                  <a:moveTo>
                    <a:pt x="1" y="0"/>
                  </a:moveTo>
                  <a:lnTo>
                    <a:pt x="1" y="318"/>
                  </a:lnTo>
                  <a:cubicBezTo>
                    <a:pt x="100" y="388"/>
                    <a:pt x="195" y="428"/>
                    <a:pt x="282" y="428"/>
                  </a:cubicBezTo>
                  <a:cubicBezTo>
                    <a:pt x="369" y="428"/>
                    <a:pt x="449" y="388"/>
                    <a:pt x="518" y="298"/>
                  </a:cubicBezTo>
                  <a:cubicBezTo>
                    <a:pt x="478" y="199"/>
                    <a:pt x="399" y="100"/>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
            <p:cNvSpPr/>
            <p:nvPr/>
          </p:nvSpPr>
          <p:spPr>
            <a:xfrm>
              <a:off x="1876675" y="879450"/>
              <a:ext cx="17425" cy="6250"/>
            </a:xfrm>
            <a:custGeom>
              <a:avLst/>
              <a:gdLst/>
              <a:ahLst/>
              <a:cxnLst/>
              <a:rect l="l" t="t" r="r" b="b"/>
              <a:pathLst>
                <a:path w="697" h="250" extrusionOk="0">
                  <a:moveTo>
                    <a:pt x="274" y="1"/>
                  </a:moveTo>
                  <a:cubicBezTo>
                    <a:pt x="181" y="1"/>
                    <a:pt x="90" y="23"/>
                    <a:pt x="0" y="88"/>
                  </a:cubicBezTo>
                  <a:cubicBezTo>
                    <a:pt x="117" y="195"/>
                    <a:pt x="234" y="250"/>
                    <a:pt x="348" y="250"/>
                  </a:cubicBezTo>
                  <a:cubicBezTo>
                    <a:pt x="468" y="250"/>
                    <a:pt x="585" y="190"/>
                    <a:pt x="696" y="68"/>
                  </a:cubicBezTo>
                  <a:cubicBezTo>
                    <a:pt x="544" y="45"/>
                    <a:pt x="406" y="1"/>
                    <a:pt x="2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
            <p:cNvSpPr/>
            <p:nvPr/>
          </p:nvSpPr>
          <p:spPr>
            <a:xfrm>
              <a:off x="1885125" y="1014975"/>
              <a:ext cx="8975" cy="9425"/>
            </a:xfrm>
            <a:custGeom>
              <a:avLst/>
              <a:gdLst/>
              <a:ahLst/>
              <a:cxnLst/>
              <a:rect l="l" t="t" r="r" b="b"/>
              <a:pathLst>
                <a:path w="359" h="377" extrusionOk="0">
                  <a:moveTo>
                    <a:pt x="184" y="1"/>
                  </a:moveTo>
                  <a:cubicBezTo>
                    <a:pt x="127" y="1"/>
                    <a:pt x="66" y="21"/>
                    <a:pt x="0" y="58"/>
                  </a:cubicBezTo>
                  <a:lnTo>
                    <a:pt x="0" y="376"/>
                  </a:lnTo>
                  <a:lnTo>
                    <a:pt x="358" y="376"/>
                  </a:lnTo>
                  <a:lnTo>
                    <a:pt x="358" y="78"/>
                  </a:lnTo>
                  <a:cubicBezTo>
                    <a:pt x="306" y="26"/>
                    <a:pt x="248" y="1"/>
                    <a:pt x="18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
            <p:cNvSpPr/>
            <p:nvPr/>
          </p:nvSpPr>
          <p:spPr>
            <a:xfrm>
              <a:off x="1763275" y="1034150"/>
              <a:ext cx="16925" cy="7150"/>
            </a:xfrm>
            <a:custGeom>
              <a:avLst/>
              <a:gdLst/>
              <a:ahLst/>
              <a:cxnLst/>
              <a:rect l="l" t="t" r="r" b="b"/>
              <a:pathLst>
                <a:path w="677" h="286" extrusionOk="0">
                  <a:moveTo>
                    <a:pt x="335" y="0"/>
                  </a:moveTo>
                  <a:cubicBezTo>
                    <a:pt x="250" y="0"/>
                    <a:pt x="165" y="24"/>
                    <a:pt x="80" y="67"/>
                  </a:cubicBezTo>
                  <a:cubicBezTo>
                    <a:pt x="1" y="107"/>
                    <a:pt x="1" y="206"/>
                    <a:pt x="40" y="286"/>
                  </a:cubicBezTo>
                  <a:lnTo>
                    <a:pt x="677" y="286"/>
                  </a:lnTo>
                  <a:lnTo>
                    <a:pt x="677" y="147"/>
                  </a:lnTo>
                  <a:cubicBezTo>
                    <a:pt x="563" y="44"/>
                    <a:pt x="449" y="0"/>
                    <a:pt x="3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
            <p:cNvSpPr/>
            <p:nvPr/>
          </p:nvSpPr>
          <p:spPr>
            <a:xfrm>
              <a:off x="2701725" y="835775"/>
              <a:ext cx="16425" cy="6600"/>
            </a:xfrm>
            <a:custGeom>
              <a:avLst/>
              <a:gdLst/>
              <a:ahLst/>
              <a:cxnLst/>
              <a:rect l="l" t="t" r="r" b="b"/>
              <a:pathLst>
                <a:path w="657" h="264" extrusionOk="0">
                  <a:moveTo>
                    <a:pt x="405" y="0"/>
                  </a:moveTo>
                  <a:cubicBezTo>
                    <a:pt x="318" y="0"/>
                    <a:pt x="229" y="25"/>
                    <a:pt x="139" y="65"/>
                  </a:cubicBezTo>
                  <a:cubicBezTo>
                    <a:pt x="80" y="65"/>
                    <a:pt x="40" y="85"/>
                    <a:pt x="0" y="124"/>
                  </a:cubicBezTo>
                  <a:cubicBezTo>
                    <a:pt x="60" y="244"/>
                    <a:pt x="219" y="244"/>
                    <a:pt x="338" y="264"/>
                  </a:cubicBezTo>
                  <a:cubicBezTo>
                    <a:pt x="458" y="244"/>
                    <a:pt x="617" y="244"/>
                    <a:pt x="657" y="85"/>
                  </a:cubicBezTo>
                  <a:cubicBezTo>
                    <a:pt x="577" y="25"/>
                    <a:pt x="492" y="0"/>
                    <a:pt x="4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
            <p:cNvSpPr/>
            <p:nvPr/>
          </p:nvSpPr>
          <p:spPr>
            <a:xfrm>
              <a:off x="2311325" y="1002000"/>
              <a:ext cx="8475" cy="11850"/>
            </a:xfrm>
            <a:custGeom>
              <a:avLst/>
              <a:gdLst/>
              <a:ahLst/>
              <a:cxnLst/>
              <a:rect l="l" t="t" r="r" b="b"/>
              <a:pathLst>
                <a:path w="339" h="474" extrusionOk="0">
                  <a:moveTo>
                    <a:pt x="259" y="0"/>
                  </a:moveTo>
                  <a:cubicBezTo>
                    <a:pt x="239" y="0"/>
                    <a:pt x="179" y="0"/>
                    <a:pt x="160" y="60"/>
                  </a:cubicBezTo>
                  <a:cubicBezTo>
                    <a:pt x="120" y="179"/>
                    <a:pt x="40" y="279"/>
                    <a:pt x="0" y="378"/>
                  </a:cubicBezTo>
                  <a:cubicBezTo>
                    <a:pt x="40" y="450"/>
                    <a:pt x="84" y="474"/>
                    <a:pt x="129" y="474"/>
                  </a:cubicBezTo>
                  <a:cubicBezTo>
                    <a:pt x="196" y="474"/>
                    <a:pt x="267" y="422"/>
                    <a:pt x="339" y="398"/>
                  </a:cubicBezTo>
                  <a:cubicBezTo>
                    <a:pt x="319" y="279"/>
                    <a:pt x="319" y="179"/>
                    <a:pt x="319" y="60"/>
                  </a:cubicBezTo>
                  <a:cubicBezTo>
                    <a:pt x="319" y="40"/>
                    <a:pt x="299" y="40"/>
                    <a:pt x="2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
            <p:cNvSpPr/>
            <p:nvPr/>
          </p:nvSpPr>
          <p:spPr>
            <a:xfrm>
              <a:off x="2379950" y="852650"/>
              <a:ext cx="8475" cy="6650"/>
            </a:xfrm>
            <a:custGeom>
              <a:avLst/>
              <a:gdLst/>
              <a:ahLst/>
              <a:cxnLst/>
              <a:rect l="l" t="t" r="r" b="b"/>
              <a:pathLst>
                <a:path w="339" h="266" extrusionOk="0">
                  <a:moveTo>
                    <a:pt x="158" y="1"/>
                  </a:moveTo>
                  <a:cubicBezTo>
                    <a:pt x="40" y="1"/>
                    <a:pt x="36" y="157"/>
                    <a:pt x="1" y="265"/>
                  </a:cubicBezTo>
                  <a:lnTo>
                    <a:pt x="180" y="265"/>
                  </a:lnTo>
                  <a:cubicBezTo>
                    <a:pt x="199" y="185"/>
                    <a:pt x="339" y="46"/>
                    <a:pt x="199" y="6"/>
                  </a:cubicBezTo>
                  <a:cubicBezTo>
                    <a:pt x="184" y="3"/>
                    <a:pt x="170" y="1"/>
                    <a:pt x="1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
            <p:cNvSpPr/>
            <p:nvPr/>
          </p:nvSpPr>
          <p:spPr>
            <a:xfrm>
              <a:off x="2705700" y="833500"/>
              <a:ext cx="14950" cy="4400"/>
            </a:xfrm>
            <a:custGeom>
              <a:avLst/>
              <a:gdLst/>
              <a:ahLst/>
              <a:cxnLst/>
              <a:rect l="l" t="t" r="r" b="b"/>
              <a:pathLst>
                <a:path w="598" h="176" extrusionOk="0">
                  <a:moveTo>
                    <a:pt x="341" y="1"/>
                  </a:moveTo>
                  <a:cubicBezTo>
                    <a:pt x="218" y="1"/>
                    <a:pt x="101" y="42"/>
                    <a:pt x="0" y="156"/>
                  </a:cubicBezTo>
                  <a:cubicBezTo>
                    <a:pt x="179" y="156"/>
                    <a:pt x="358" y="176"/>
                    <a:pt x="537" y="176"/>
                  </a:cubicBezTo>
                  <a:cubicBezTo>
                    <a:pt x="577" y="136"/>
                    <a:pt x="597" y="76"/>
                    <a:pt x="557" y="36"/>
                  </a:cubicBezTo>
                  <a:cubicBezTo>
                    <a:pt x="484" y="15"/>
                    <a:pt x="412" y="1"/>
                    <a:pt x="3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
            <p:cNvSpPr/>
            <p:nvPr/>
          </p:nvSpPr>
          <p:spPr>
            <a:xfrm>
              <a:off x="2718125" y="832900"/>
              <a:ext cx="13450" cy="5000"/>
            </a:xfrm>
            <a:custGeom>
              <a:avLst/>
              <a:gdLst/>
              <a:ahLst/>
              <a:cxnLst/>
              <a:rect l="l" t="t" r="r" b="b"/>
              <a:pathLst>
                <a:path w="538" h="200" extrusionOk="0">
                  <a:moveTo>
                    <a:pt x="339" y="1"/>
                  </a:moveTo>
                  <a:cubicBezTo>
                    <a:pt x="239" y="40"/>
                    <a:pt x="140" y="40"/>
                    <a:pt x="40" y="60"/>
                  </a:cubicBezTo>
                  <a:cubicBezTo>
                    <a:pt x="40" y="100"/>
                    <a:pt x="1" y="160"/>
                    <a:pt x="1" y="200"/>
                  </a:cubicBezTo>
                  <a:cubicBezTo>
                    <a:pt x="180" y="200"/>
                    <a:pt x="359" y="200"/>
                    <a:pt x="538" y="180"/>
                  </a:cubicBezTo>
                  <a:cubicBezTo>
                    <a:pt x="458" y="140"/>
                    <a:pt x="398" y="6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
            <p:cNvSpPr/>
            <p:nvPr/>
          </p:nvSpPr>
          <p:spPr>
            <a:xfrm>
              <a:off x="1963200" y="876050"/>
              <a:ext cx="12950" cy="5300"/>
            </a:xfrm>
            <a:custGeom>
              <a:avLst/>
              <a:gdLst/>
              <a:ahLst/>
              <a:cxnLst/>
              <a:rect l="l" t="t" r="r" b="b"/>
              <a:pathLst>
                <a:path w="518" h="212" extrusionOk="0">
                  <a:moveTo>
                    <a:pt x="304" y="1"/>
                  </a:moveTo>
                  <a:cubicBezTo>
                    <a:pt x="199" y="1"/>
                    <a:pt x="96" y="29"/>
                    <a:pt x="0" y="65"/>
                  </a:cubicBezTo>
                  <a:cubicBezTo>
                    <a:pt x="98" y="162"/>
                    <a:pt x="180" y="212"/>
                    <a:pt x="261" y="212"/>
                  </a:cubicBezTo>
                  <a:cubicBezTo>
                    <a:pt x="345" y="212"/>
                    <a:pt x="426" y="157"/>
                    <a:pt x="518" y="45"/>
                  </a:cubicBezTo>
                  <a:cubicBezTo>
                    <a:pt x="446" y="13"/>
                    <a:pt x="374" y="1"/>
                    <a:pt x="30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
            <p:cNvSpPr/>
            <p:nvPr/>
          </p:nvSpPr>
          <p:spPr>
            <a:xfrm>
              <a:off x="1962200" y="1010750"/>
              <a:ext cx="8975" cy="9725"/>
            </a:xfrm>
            <a:custGeom>
              <a:avLst/>
              <a:gdLst/>
              <a:ahLst/>
              <a:cxnLst/>
              <a:rect l="l" t="t" r="r" b="b"/>
              <a:pathLst>
                <a:path w="359" h="389" extrusionOk="0">
                  <a:moveTo>
                    <a:pt x="108" y="0"/>
                  </a:moveTo>
                  <a:cubicBezTo>
                    <a:pt x="80" y="0"/>
                    <a:pt x="55" y="19"/>
                    <a:pt x="40" y="48"/>
                  </a:cubicBezTo>
                  <a:cubicBezTo>
                    <a:pt x="40" y="128"/>
                    <a:pt x="1" y="187"/>
                    <a:pt x="1" y="247"/>
                  </a:cubicBezTo>
                  <a:cubicBezTo>
                    <a:pt x="48" y="352"/>
                    <a:pt x="122" y="389"/>
                    <a:pt x="200" y="389"/>
                  </a:cubicBezTo>
                  <a:cubicBezTo>
                    <a:pt x="254" y="389"/>
                    <a:pt x="310" y="371"/>
                    <a:pt x="359" y="346"/>
                  </a:cubicBezTo>
                  <a:cubicBezTo>
                    <a:pt x="299" y="227"/>
                    <a:pt x="220" y="128"/>
                    <a:pt x="180" y="28"/>
                  </a:cubicBezTo>
                  <a:cubicBezTo>
                    <a:pt x="180" y="28"/>
                    <a:pt x="180" y="8"/>
                    <a:pt x="140" y="8"/>
                  </a:cubicBezTo>
                  <a:cubicBezTo>
                    <a:pt x="129" y="3"/>
                    <a:pt x="119" y="0"/>
                    <a:pt x="10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
            <p:cNvSpPr/>
            <p:nvPr/>
          </p:nvSpPr>
          <p:spPr>
            <a:xfrm>
              <a:off x="1853800" y="1028650"/>
              <a:ext cx="10450" cy="9675"/>
            </a:xfrm>
            <a:custGeom>
              <a:avLst/>
              <a:gdLst/>
              <a:ahLst/>
              <a:cxnLst/>
              <a:rect l="l" t="t" r="r" b="b"/>
              <a:pathLst>
                <a:path w="418" h="387" extrusionOk="0">
                  <a:moveTo>
                    <a:pt x="267" y="1"/>
                  </a:moveTo>
                  <a:cubicBezTo>
                    <a:pt x="76" y="1"/>
                    <a:pt x="0" y="118"/>
                    <a:pt x="0" y="327"/>
                  </a:cubicBezTo>
                  <a:lnTo>
                    <a:pt x="40" y="386"/>
                  </a:lnTo>
                  <a:cubicBezTo>
                    <a:pt x="259" y="367"/>
                    <a:pt x="358" y="227"/>
                    <a:pt x="418" y="28"/>
                  </a:cubicBezTo>
                  <a:lnTo>
                    <a:pt x="358" y="8"/>
                  </a:lnTo>
                  <a:cubicBezTo>
                    <a:pt x="325" y="3"/>
                    <a:pt x="295" y="1"/>
                    <a:pt x="2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
            <p:cNvSpPr/>
            <p:nvPr/>
          </p:nvSpPr>
          <p:spPr>
            <a:xfrm>
              <a:off x="2583350" y="992100"/>
              <a:ext cx="9975" cy="5775"/>
            </a:xfrm>
            <a:custGeom>
              <a:avLst/>
              <a:gdLst/>
              <a:ahLst/>
              <a:cxnLst/>
              <a:rect l="l" t="t" r="r" b="b"/>
              <a:pathLst>
                <a:path w="399" h="231" extrusionOk="0">
                  <a:moveTo>
                    <a:pt x="218" y="1"/>
                  </a:moveTo>
                  <a:cubicBezTo>
                    <a:pt x="169" y="1"/>
                    <a:pt x="117" y="20"/>
                    <a:pt x="60" y="58"/>
                  </a:cubicBezTo>
                  <a:lnTo>
                    <a:pt x="1" y="98"/>
                  </a:lnTo>
                  <a:cubicBezTo>
                    <a:pt x="66" y="185"/>
                    <a:pt x="138" y="231"/>
                    <a:pt x="212" y="231"/>
                  </a:cubicBezTo>
                  <a:cubicBezTo>
                    <a:pt x="273" y="231"/>
                    <a:pt x="336" y="200"/>
                    <a:pt x="399" y="138"/>
                  </a:cubicBezTo>
                  <a:lnTo>
                    <a:pt x="379" y="78"/>
                  </a:lnTo>
                  <a:cubicBezTo>
                    <a:pt x="326" y="25"/>
                    <a:pt x="274" y="1"/>
                    <a:pt x="2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
            <p:cNvSpPr/>
            <p:nvPr/>
          </p:nvSpPr>
          <p:spPr>
            <a:xfrm>
              <a:off x="2548550" y="834250"/>
              <a:ext cx="9475" cy="3650"/>
            </a:xfrm>
            <a:custGeom>
              <a:avLst/>
              <a:gdLst/>
              <a:ahLst/>
              <a:cxnLst/>
              <a:rect l="l" t="t" r="r" b="b"/>
              <a:pathLst>
                <a:path w="379" h="146" extrusionOk="0">
                  <a:moveTo>
                    <a:pt x="222" y="1"/>
                  </a:moveTo>
                  <a:cubicBezTo>
                    <a:pt x="157" y="1"/>
                    <a:pt x="84" y="52"/>
                    <a:pt x="0" y="126"/>
                  </a:cubicBezTo>
                  <a:cubicBezTo>
                    <a:pt x="120" y="126"/>
                    <a:pt x="239" y="146"/>
                    <a:pt x="378" y="146"/>
                  </a:cubicBezTo>
                  <a:cubicBezTo>
                    <a:pt x="331" y="42"/>
                    <a:pt x="280" y="1"/>
                    <a:pt x="22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
            <p:cNvSpPr/>
            <p:nvPr/>
          </p:nvSpPr>
          <p:spPr>
            <a:xfrm>
              <a:off x="2761900" y="820300"/>
              <a:ext cx="9475" cy="3775"/>
            </a:xfrm>
            <a:custGeom>
              <a:avLst/>
              <a:gdLst/>
              <a:ahLst/>
              <a:cxnLst/>
              <a:rect l="l" t="t" r="r" b="b"/>
              <a:pathLst>
                <a:path w="379" h="151" extrusionOk="0">
                  <a:moveTo>
                    <a:pt x="284" y="1"/>
                  </a:moveTo>
                  <a:cubicBezTo>
                    <a:pt x="170" y="1"/>
                    <a:pt x="79" y="36"/>
                    <a:pt x="0" y="147"/>
                  </a:cubicBezTo>
                  <a:cubicBezTo>
                    <a:pt x="18" y="149"/>
                    <a:pt x="36" y="150"/>
                    <a:pt x="54" y="150"/>
                  </a:cubicBezTo>
                  <a:cubicBezTo>
                    <a:pt x="175" y="150"/>
                    <a:pt x="291" y="94"/>
                    <a:pt x="378" y="7"/>
                  </a:cubicBezTo>
                  <a:cubicBezTo>
                    <a:pt x="345" y="3"/>
                    <a:pt x="314" y="1"/>
                    <a:pt x="28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
            <p:cNvSpPr/>
            <p:nvPr/>
          </p:nvSpPr>
          <p:spPr>
            <a:xfrm>
              <a:off x="1752825" y="1035075"/>
              <a:ext cx="10475" cy="7225"/>
            </a:xfrm>
            <a:custGeom>
              <a:avLst/>
              <a:gdLst/>
              <a:ahLst/>
              <a:cxnLst/>
              <a:rect l="l" t="t" r="r" b="b"/>
              <a:pathLst>
                <a:path w="419" h="289" extrusionOk="0">
                  <a:moveTo>
                    <a:pt x="190" y="0"/>
                  </a:moveTo>
                  <a:cubicBezTo>
                    <a:pt x="155" y="0"/>
                    <a:pt x="120" y="10"/>
                    <a:pt x="80" y="30"/>
                  </a:cubicBezTo>
                  <a:cubicBezTo>
                    <a:pt x="21" y="70"/>
                    <a:pt x="1" y="149"/>
                    <a:pt x="1" y="229"/>
                  </a:cubicBezTo>
                  <a:lnTo>
                    <a:pt x="80" y="289"/>
                  </a:lnTo>
                  <a:cubicBezTo>
                    <a:pt x="200" y="289"/>
                    <a:pt x="299" y="269"/>
                    <a:pt x="419" y="269"/>
                  </a:cubicBezTo>
                  <a:cubicBezTo>
                    <a:pt x="419" y="229"/>
                    <a:pt x="399" y="169"/>
                    <a:pt x="399" y="129"/>
                  </a:cubicBezTo>
                  <a:lnTo>
                    <a:pt x="299" y="30"/>
                  </a:lnTo>
                  <a:cubicBezTo>
                    <a:pt x="259" y="10"/>
                    <a:pt x="225" y="0"/>
                    <a:pt x="1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
            <p:cNvSpPr/>
            <p:nvPr/>
          </p:nvSpPr>
          <p:spPr>
            <a:xfrm>
              <a:off x="1897550" y="1042900"/>
              <a:ext cx="8975" cy="3375"/>
            </a:xfrm>
            <a:custGeom>
              <a:avLst/>
              <a:gdLst/>
              <a:ahLst/>
              <a:cxnLst/>
              <a:rect l="l" t="t" r="r" b="b"/>
              <a:pathLst>
                <a:path w="359" h="135" extrusionOk="0">
                  <a:moveTo>
                    <a:pt x="187" y="0"/>
                  </a:moveTo>
                  <a:cubicBezTo>
                    <a:pt x="130" y="0"/>
                    <a:pt x="70" y="45"/>
                    <a:pt x="1" y="135"/>
                  </a:cubicBezTo>
                  <a:lnTo>
                    <a:pt x="359" y="135"/>
                  </a:lnTo>
                  <a:cubicBezTo>
                    <a:pt x="299" y="45"/>
                    <a:pt x="244" y="0"/>
                    <a:pt x="18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
            <p:cNvSpPr/>
            <p:nvPr/>
          </p:nvSpPr>
          <p:spPr>
            <a:xfrm>
              <a:off x="2267050" y="785650"/>
              <a:ext cx="8500" cy="2825"/>
            </a:xfrm>
            <a:custGeom>
              <a:avLst/>
              <a:gdLst/>
              <a:ahLst/>
              <a:cxnLst/>
              <a:rect l="l" t="t" r="r" b="b"/>
              <a:pathLst>
                <a:path w="340" h="113" extrusionOk="0">
                  <a:moveTo>
                    <a:pt x="1" y="1"/>
                  </a:moveTo>
                  <a:cubicBezTo>
                    <a:pt x="59" y="78"/>
                    <a:pt x="112" y="113"/>
                    <a:pt x="165" y="113"/>
                  </a:cubicBezTo>
                  <a:cubicBezTo>
                    <a:pt x="221" y="113"/>
                    <a:pt x="277" y="73"/>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
            <p:cNvSpPr/>
            <p:nvPr/>
          </p:nvSpPr>
          <p:spPr>
            <a:xfrm>
              <a:off x="2558000" y="990550"/>
              <a:ext cx="4500" cy="4000"/>
            </a:xfrm>
            <a:custGeom>
              <a:avLst/>
              <a:gdLst/>
              <a:ahLst/>
              <a:cxnLst/>
              <a:rect l="l" t="t" r="r" b="b"/>
              <a:pathLst>
                <a:path w="180" h="160" extrusionOk="0">
                  <a:moveTo>
                    <a:pt x="179" y="1"/>
                  </a:moveTo>
                  <a:cubicBezTo>
                    <a:pt x="119" y="40"/>
                    <a:pt x="40" y="100"/>
                    <a:pt x="0" y="160"/>
                  </a:cubicBezTo>
                  <a:lnTo>
                    <a:pt x="17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
            <p:cNvSpPr/>
            <p:nvPr/>
          </p:nvSpPr>
          <p:spPr>
            <a:xfrm>
              <a:off x="2540100" y="835525"/>
              <a:ext cx="5475" cy="1875"/>
            </a:xfrm>
            <a:custGeom>
              <a:avLst/>
              <a:gdLst/>
              <a:ahLst/>
              <a:cxnLst/>
              <a:rect l="l" t="t" r="r" b="b"/>
              <a:pathLst>
                <a:path w="219" h="75" extrusionOk="0">
                  <a:moveTo>
                    <a:pt x="102" y="0"/>
                  </a:moveTo>
                  <a:cubicBezTo>
                    <a:pt x="65" y="0"/>
                    <a:pt x="30" y="25"/>
                    <a:pt x="0" y="75"/>
                  </a:cubicBezTo>
                  <a:lnTo>
                    <a:pt x="219" y="75"/>
                  </a:lnTo>
                  <a:cubicBezTo>
                    <a:pt x="179" y="25"/>
                    <a:pt x="139" y="0"/>
                    <a:pt x="1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
            <p:cNvSpPr/>
            <p:nvPr/>
          </p:nvSpPr>
          <p:spPr>
            <a:xfrm>
              <a:off x="1884125" y="1046750"/>
              <a:ext cx="6000" cy="1900"/>
            </a:xfrm>
            <a:custGeom>
              <a:avLst/>
              <a:gdLst/>
              <a:ahLst/>
              <a:cxnLst/>
              <a:rect l="l" t="t" r="r" b="b"/>
              <a:pathLst>
                <a:path w="240" h="76" extrusionOk="0">
                  <a:moveTo>
                    <a:pt x="1" y="1"/>
                  </a:moveTo>
                  <a:cubicBezTo>
                    <a:pt x="50" y="50"/>
                    <a:pt x="95" y="75"/>
                    <a:pt x="135" y="75"/>
                  </a:cubicBezTo>
                  <a:cubicBezTo>
                    <a:pt x="175" y="75"/>
                    <a:pt x="209" y="50"/>
                    <a:pt x="2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
            <p:cNvSpPr/>
            <p:nvPr/>
          </p:nvSpPr>
          <p:spPr>
            <a:xfrm>
              <a:off x="1871700" y="1044025"/>
              <a:ext cx="4500" cy="2250"/>
            </a:xfrm>
            <a:custGeom>
              <a:avLst/>
              <a:gdLst/>
              <a:ahLst/>
              <a:cxnLst/>
              <a:rect l="l" t="t" r="r" b="b"/>
              <a:pathLst>
                <a:path w="180" h="90" extrusionOk="0">
                  <a:moveTo>
                    <a:pt x="97" y="0"/>
                  </a:moveTo>
                  <a:cubicBezTo>
                    <a:pt x="70" y="0"/>
                    <a:pt x="40" y="30"/>
                    <a:pt x="0" y="90"/>
                  </a:cubicBezTo>
                  <a:lnTo>
                    <a:pt x="179" y="90"/>
                  </a:lnTo>
                  <a:cubicBezTo>
                    <a:pt x="149" y="30"/>
                    <a:pt x="125" y="0"/>
                    <a:pt x="9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
            <p:cNvSpPr/>
            <p:nvPr/>
          </p:nvSpPr>
          <p:spPr>
            <a:xfrm>
              <a:off x="1869200" y="1033325"/>
              <a:ext cx="2525" cy="2025"/>
            </a:xfrm>
            <a:custGeom>
              <a:avLst/>
              <a:gdLst/>
              <a:ahLst/>
              <a:cxnLst/>
              <a:rect l="l" t="t" r="r" b="b"/>
              <a:pathLst>
                <a:path w="101" h="81" extrusionOk="0">
                  <a:moveTo>
                    <a:pt x="100" y="0"/>
                  </a:moveTo>
                  <a:lnTo>
                    <a:pt x="100" y="0"/>
                  </a:lnTo>
                  <a:cubicBezTo>
                    <a:pt x="21" y="20"/>
                    <a:pt x="1" y="40"/>
                    <a:pt x="41" y="80"/>
                  </a:cubicBezTo>
                  <a:cubicBezTo>
                    <a:pt x="80" y="80"/>
                    <a:pt x="80" y="2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
            <p:cNvSpPr/>
            <p:nvPr/>
          </p:nvSpPr>
          <p:spPr>
            <a:xfrm>
              <a:off x="1906500" y="1046250"/>
              <a:ext cx="4500" cy="3025"/>
            </a:xfrm>
            <a:custGeom>
              <a:avLst/>
              <a:gdLst/>
              <a:ahLst/>
              <a:cxnLst/>
              <a:rect l="l" t="t" r="r" b="b"/>
              <a:pathLst>
                <a:path w="180" h="121" extrusionOk="0">
                  <a:moveTo>
                    <a:pt x="1" y="1"/>
                  </a:moveTo>
                  <a:cubicBezTo>
                    <a:pt x="40" y="40"/>
                    <a:pt x="100" y="80"/>
                    <a:pt x="140" y="120"/>
                  </a:cubicBezTo>
                  <a:cubicBezTo>
                    <a:pt x="180" y="80"/>
                    <a:pt x="180" y="4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
            <p:cNvSpPr/>
            <p:nvPr/>
          </p:nvSpPr>
          <p:spPr>
            <a:xfrm>
              <a:off x="1892575" y="1046750"/>
              <a:ext cx="6000" cy="2275"/>
            </a:xfrm>
            <a:custGeom>
              <a:avLst/>
              <a:gdLst/>
              <a:ahLst/>
              <a:cxnLst/>
              <a:rect l="l" t="t" r="r" b="b"/>
              <a:pathLst>
                <a:path w="240" h="91" extrusionOk="0">
                  <a:moveTo>
                    <a:pt x="1" y="1"/>
                  </a:moveTo>
                  <a:cubicBezTo>
                    <a:pt x="44" y="54"/>
                    <a:pt x="87" y="91"/>
                    <a:pt x="130" y="91"/>
                  </a:cubicBezTo>
                  <a:cubicBezTo>
                    <a:pt x="166" y="91"/>
                    <a:pt x="203" y="65"/>
                    <a:pt x="2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
            <p:cNvSpPr/>
            <p:nvPr/>
          </p:nvSpPr>
          <p:spPr>
            <a:xfrm>
              <a:off x="1827425" y="1036125"/>
              <a:ext cx="5500" cy="4050"/>
            </a:xfrm>
            <a:custGeom>
              <a:avLst/>
              <a:gdLst/>
              <a:ahLst/>
              <a:cxnLst/>
              <a:rect l="l" t="t" r="r" b="b"/>
              <a:pathLst>
                <a:path w="220" h="162" extrusionOk="0">
                  <a:moveTo>
                    <a:pt x="105" y="0"/>
                  </a:moveTo>
                  <a:cubicBezTo>
                    <a:pt x="88" y="0"/>
                    <a:pt x="65" y="23"/>
                    <a:pt x="21" y="68"/>
                  </a:cubicBezTo>
                  <a:lnTo>
                    <a:pt x="1" y="87"/>
                  </a:lnTo>
                  <a:cubicBezTo>
                    <a:pt x="41" y="137"/>
                    <a:pt x="80" y="162"/>
                    <a:pt x="118" y="162"/>
                  </a:cubicBezTo>
                  <a:cubicBezTo>
                    <a:pt x="155" y="162"/>
                    <a:pt x="190" y="137"/>
                    <a:pt x="220" y="87"/>
                  </a:cubicBezTo>
                  <a:lnTo>
                    <a:pt x="180" y="68"/>
                  </a:lnTo>
                  <a:cubicBezTo>
                    <a:pt x="180" y="28"/>
                    <a:pt x="160" y="28"/>
                    <a:pt x="120" y="8"/>
                  </a:cubicBezTo>
                  <a:cubicBezTo>
                    <a:pt x="115" y="3"/>
                    <a:pt x="110" y="0"/>
                    <a:pt x="1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
            <p:cNvSpPr/>
            <p:nvPr/>
          </p:nvSpPr>
          <p:spPr>
            <a:xfrm>
              <a:off x="2612200" y="911975"/>
              <a:ext cx="2500" cy="4500"/>
            </a:xfrm>
            <a:custGeom>
              <a:avLst/>
              <a:gdLst/>
              <a:ahLst/>
              <a:cxnLst/>
              <a:rect l="l" t="t" r="r" b="b"/>
              <a:pathLst>
                <a:path w="100" h="180" extrusionOk="0">
                  <a:moveTo>
                    <a:pt x="100" y="1"/>
                  </a:moveTo>
                  <a:cubicBezTo>
                    <a:pt x="0" y="60"/>
                    <a:pt x="0" y="120"/>
                    <a:pt x="100" y="180"/>
                  </a:cubicBezTo>
                  <a:lnTo>
                    <a:pt x="10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
            <p:cNvSpPr/>
            <p:nvPr/>
          </p:nvSpPr>
          <p:spPr>
            <a:xfrm>
              <a:off x="2332200" y="850300"/>
              <a:ext cx="4500" cy="2775"/>
            </a:xfrm>
            <a:custGeom>
              <a:avLst/>
              <a:gdLst/>
              <a:ahLst/>
              <a:cxnLst/>
              <a:rect l="l" t="t" r="r" b="b"/>
              <a:pathLst>
                <a:path w="180" h="111" extrusionOk="0">
                  <a:moveTo>
                    <a:pt x="1" y="1"/>
                  </a:moveTo>
                  <a:cubicBezTo>
                    <a:pt x="21" y="41"/>
                    <a:pt x="21" y="81"/>
                    <a:pt x="61" y="81"/>
                  </a:cubicBezTo>
                  <a:cubicBezTo>
                    <a:pt x="74" y="101"/>
                    <a:pt x="91" y="110"/>
                    <a:pt x="107" y="110"/>
                  </a:cubicBezTo>
                  <a:cubicBezTo>
                    <a:pt x="137" y="110"/>
                    <a:pt x="167" y="80"/>
                    <a:pt x="180" y="41"/>
                  </a:cubicBezTo>
                  <a:cubicBezTo>
                    <a:pt x="120" y="41"/>
                    <a:pt x="61" y="4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
            <p:cNvSpPr/>
            <p:nvPr/>
          </p:nvSpPr>
          <p:spPr>
            <a:xfrm>
              <a:off x="2317300" y="851800"/>
              <a:ext cx="6475" cy="2650"/>
            </a:xfrm>
            <a:custGeom>
              <a:avLst/>
              <a:gdLst/>
              <a:ahLst/>
              <a:cxnLst/>
              <a:rect l="l" t="t" r="r" b="b"/>
              <a:pathLst>
                <a:path w="259" h="106" extrusionOk="0">
                  <a:moveTo>
                    <a:pt x="259" y="1"/>
                  </a:moveTo>
                  <a:lnTo>
                    <a:pt x="259" y="1"/>
                  </a:lnTo>
                  <a:cubicBezTo>
                    <a:pt x="159" y="40"/>
                    <a:pt x="80" y="80"/>
                    <a:pt x="0" y="100"/>
                  </a:cubicBezTo>
                  <a:cubicBezTo>
                    <a:pt x="17" y="104"/>
                    <a:pt x="34" y="105"/>
                    <a:pt x="51" y="105"/>
                  </a:cubicBezTo>
                  <a:cubicBezTo>
                    <a:pt x="132" y="105"/>
                    <a:pt x="209" y="67"/>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
            <p:cNvSpPr/>
            <p:nvPr/>
          </p:nvSpPr>
          <p:spPr>
            <a:xfrm>
              <a:off x="3026475" y="2003100"/>
              <a:ext cx="8975" cy="3000"/>
            </a:xfrm>
            <a:custGeom>
              <a:avLst/>
              <a:gdLst/>
              <a:ahLst/>
              <a:cxnLst/>
              <a:rect l="l" t="t" r="r" b="b"/>
              <a:pathLst>
                <a:path w="359" h="120" extrusionOk="0">
                  <a:moveTo>
                    <a:pt x="358" y="0"/>
                  </a:moveTo>
                  <a:cubicBezTo>
                    <a:pt x="239" y="0"/>
                    <a:pt x="100" y="20"/>
                    <a:pt x="0" y="120"/>
                  </a:cubicBezTo>
                  <a:cubicBezTo>
                    <a:pt x="159" y="120"/>
                    <a:pt x="279" y="120"/>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
            <p:cNvSpPr/>
            <p:nvPr/>
          </p:nvSpPr>
          <p:spPr>
            <a:xfrm>
              <a:off x="3016525" y="2007250"/>
              <a:ext cx="5975" cy="2825"/>
            </a:xfrm>
            <a:custGeom>
              <a:avLst/>
              <a:gdLst/>
              <a:ahLst/>
              <a:cxnLst/>
              <a:rect l="l" t="t" r="r" b="b"/>
              <a:pathLst>
                <a:path w="239" h="113" extrusionOk="0">
                  <a:moveTo>
                    <a:pt x="176" y="1"/>
                  </a:moveTo>
                  <a:cubicBezTo>
                    <a:pt x="106" y="1"/>
                    <a:pt x="47" y="51"/>
                    <a:pt x="0" y="113"/>
                  </a:cubicBezTo>
                  <a:cubicBezTo>
                    <a:pt x="100" y="113"/>
                    <a:pt x="179" y="73"/>
                    <a:pt x="239" y="13"/>
                  </a:cubicBezTo>
                  <a:cubicBezTo>
                    <a:pt x="217" y="5"/>
                    <a:pt x="196" y="1"/>
                    <a:pt x="1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
            <p:cNvSpPr/>
            <p:nvPr/>
          </p:nvSpPr>
          <p:spPr>
            <a:xfrm>
              <a:off x="1188375" y="1570925"/>
              <a:ext cx="183050" cy="37325"/>
            </a:xfrm>
            <a:custGeom>
              <a:avLst/>
              <a:gdLst/>
              <a:ahLst/>
              <a:cxnLst/>
              <a:rect l="l" t="t" r="r" b="b"/>
              <a:pathLst>
                <a:path w="7322" h="1493" extrusionOk="0">
                  <a:moveTo>
                    <a:pt x="239" y="1"/>
                  </a:moveTo>
                  <a:cubicBezTo>
                    <a:pt x="219" y="219"/>
                    <a:pt x="239" y="478"/>
                    <a:pt x="1" y="597"/>
                  </a:cubicBezTo>
                  <a:cubicBezTo>
                    <a:pt x="160" y="756"/>
                    <a:pt x="299" y="916"/>
                    <a:pt x="418" y="1035"/>
                  </a:cubicBezTo>
                  <a:cubicBezTo>
                    <a:pt x="418" y="1075"/>
                    <a:pt x="458" y="1095"/>
                    <a:pt x="478" y="1115"/>
                  </a:cubicBezTo>
                  <a:cubicBezTo>
                    <a:pt x="490" y="1126"/>
                    <a:pt x="501" y="1131"/>
                    <a:pt x="513" y="1131"/>
                  </a:cubicBezTo>
                  <a:cubicBezTo>
                    <a:pt x="541" y="1131"/>
                    <a:pt x="569" y="1103"/>
                    <a:pt x="597" y="1075"/>
                  </a:cubicBezTo>
                  <a:cubicBezTo>
                    <a:pt x="717" y="1075"/>
                    <a:pt x="816" y="1055"/>
                    <a:pt x="955" y="1055"/>
                  </a:cubicBezTo>
                  <a:cubicBezTo>
                    <a:pt x="975" y="1015"/>
                    <a:pt x="1015" y="975"/>
                    <a:pt x="1075" y="975"/>
                  </a:cubicBezTo>
                  <a:cubicBezTo>
                    <a:pt x="1154" y="995"/>
                    <a:pt x="1154" y="1055"/>
                    <a:pt x="1095" y="1095"/>
                  </a:cubicBezTo>
                  <a:cubicBezTo>
                    <a:pt x="1310" y="1260"/>
                    <a:pt x="1553" y="1274"/>
                    <a:pt x="1778" y="1274"/>
                  </a:cubicBezTo>
                  <a:cubicBezTo>
                    <a:pt x="1823" y="1274"/>
                    <a:pt x="1867" y="1274"/>
                    <a:pt x="1910" y="1274"/>
                  </a:cubicBezTo>
                  <a:cubicBezTo>
                    <a:pt x="3164" y="1294"/>
                    <a:pt x="4377" y="1294"/>
                    <a:pt x="5590" y="1294"/>
                  </a:cubicBezTo>
                  <a:cubicBezTo>
                    <a:pt x="5829" y="1373"/>
                    <a:pt x="6028" y="1492"/>
                    <a:pt x="6267" y="1492"/>
                  </a:cubicBezTo>
                  <a:cubicBezTo>
                    <a:pt x="6466" y="1492"/>
                    <a:pt x="6665" y="1492"/>
                    <a:pt x="6844" y="1473"/>
                  </a:cubicBezTo>
                  <a:cubicBezTo>
                    <a:pt x="6963" y="1473"/>
                    <a:pt x="7102" y="1413"/>
                    <a:pt x="7222" y="1313"/>
                  </a:cubicBezTo>
                  <a:cubicBezTo>
                    <a:pt x="7321" y="1095"/>
                    <a:pt x="7182" y="955"/>
                    <a:pt x="7063" y="816"/>
                  </a:cubicBezTo>
                  <a:cubicBezTo>
                    <a:pt x="6923" y="697"/>
                    <a:pt x="6744" y="617"/>
                    <a:pt x="6565" y="577"/>
                  </a:cubicBezTo>
                  <a:cubicBezTo>
                    <a:pt x="6184" y="549"/>
                    <a:pt x="5808" y="498"/>
                    <a:pt x="5439" y="498"/>
                  </a:cubicBezTo>
                  <a:cubicBezTo>
                    <a:pt x="5036" y="498"/>
                    <a:pt x="4642" y="558"/>
                    <a:pt x="4258" y="776"/>
                  </a:cubicBezTo>
                  <a:lnTo>
                    <a:pt x="2288" y="776"/>
                  </a:lnTo>
                  <a:cubicBezTo>
                    <a:pt x="2225" y="776"/>
                    <a:pt x="2163" y="777"/>
                    <a:pt x="2102" y="777"/>
                  </a:cubicBezTo>
                  <a:cubicBezTo>
                    <a:pt x="1785" y="777"/>
                    <a:pt x="1514" y="749"/>
                    <a:pt x="1314" y="398"/>
                  </a:cubicBezTo>
                  <a:cubicBezTo>
                    <a:pt x="1212" y="229"/>
                    <a:pt x="1053" y="175"/>
                    <a:pt x="885" y="175"/>
                  </a:cubicBezTo>
                  <a:cubicBezTo>
                    <a:pt x="855" y="175"/>
                    <a:pt x="826" y="177"/>
                    <a:pt x="796" y="180"/>
                  </a:cubicBezTo>
                  <a:cubicBezTo>
                    <a:pt x="763" y="183"/>
                    <a:pt x="730" y="184"/>
                    <a:pt x="698" y="184"/>
                  </a:cubicBezTo>
                  <a:cubicBezTo>
                    <a:pt x="523" y="184"/>
                    <a:pt x="374" y="135"/>
                    <a:pt x="2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
            <p:cNvSpPr/>
            <p:nvPr/>
          </p:nvSpPr>
          <p:spPr>
            <a:xfrm>
              <a:off x="1161025" y="1793725"/>
              <a:ext cx="114400" cy="87050"/>
            </a:xfrm>
            <a:custGeom>
              <a:avLst/>
              <a:gdLst/>
              <a:ahLst/>
              <a:cxnLst/>
              <a:rect l="l" t="t" r="r" b="b"/>
              <a:pathLst>
                <a:path w="4576" h="3482" extrusionOk="0">
                  <a:moveTo>
                    <a:pt x="4476" y="0"/>
                  </a:moveTo>
                  <a:cubicBezTo>
                    <a:pt x="4277" y="20"/>
                    <a:pt x="4059" y="0"/>
                    <a:pt x="3880" y="40"/>
                  </a:cubicBezTo>
                  <a:cubicBezTo>
                    <a:pt x="2984" y="299"/>
                    <a:pt x="2189" y="756"/>
                    <a:pt x="1393" y="1234"/>
                  </a:cubicBezTo>
                  <a:cubicBezTo>
                    <a:pt x="975" y="1492"/>
                    <a:pt x="458" y="1652"/>
                    <a:pt x="279" y="2209"/>
                  </a:cubicBezTo>
                  <a:cubicBezTo>
                    <a:pt x="199" y="2328"/>
                    <a:pt x="219" y="2487"/>
                    <a:pt x="120" y="2606"/>
                  </a:cubicBezTo>
                  <a:cubicBezTo>
                    <a:pt x="1" y="2885"/>
                    <a:pt x="1" y="3183"/>
                    <a:pt x="120" y="3482"/>
                  </a:cubicBezTo>
                  <a:cubicBezTo>
                    <a:pt x="657" y="3442"/>
                    <a:pt x="239" y="2945"/>
                    <a:pt x="478" y="2785"/>
                  </a:cubicBezTo>
                  <a:cubicBezTo>
                    <a:pt x="816" y="1831"/>
                    <a:pt x="1612" y="1453"/>
                    <a:pt x="2408" y="1055"/>
                  </a:cubicBezTo>
                  <a:cubicBezTo>
                    <a:pt x="2965" y="796"/>
                    <a:pt x="3561" y="597"/>
                    <a:pt x="4138" y="339"/>
                  </a:cubicBezTo>
                  <a:cubicBezTo>
                    <a:pt x="4198" y="199"/>
                    <a:pt x="4576" y="319"/>
                    <a:pt x="44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
            <p:cNvSpPr/>
            <p:nvPr/>
          </p:nvSpPr>
          <p:spPr>
            <a:xfrm>
              <a:off x="1531525" y="1622000"/>
              <a:ext cx="147225" cy="23275"/>
            </a:xfrm>
            <a:custGeom>
              <a:avLst/>
              <a:gdLst/>
              <a:ahLst/>
              <a:cxnLst/>
              <a:rect l="l" t="t" r="r" b="b"/>
              <a:pathLst>
                <a:path w="5889" h="931" extrusionOk="0">
                  <a:moveTo>
                    <a:pt x="2071" y="0"/>
                  </a:moveTo>
                  <a:cubicBezTo>
                    <a:pt x="1701" y="0"/>
                    <a:pt x="1329" y="21"/>
                    <a:pt x="955" y="66"/>
                  </a:cubicBezTo>
                  <a:cubicBezTo>
                    <a:pt x="617" y="205"/>
                    <a:pt x="219" y="126"/>
                    <a:pt x="1" y="444"/>
                  </a:cubicBezTo>
                  <a:cubicBezTo>
                    <a:pt x="132" y="552"/>
                    <a:pt x="285" y="573"/>
                    <a:pt x="442" y="573"/>
                  </a:cubicBezTo>
                  <a:cubicBezTo>
                    <a:pt x="546" y="573"/>
                    <a:pt x="653" y="563"/>
                    <a:pt x="757" y="563"/>
                  </a:cubicBezTo>
                  <a:cubicBezTo>
                    <a:pt x="1910" y="603"/>
                    <a:pt x="3084" y="723"/>
                    <a:pt x="4258" y="822"/>
                  </a:cubicBezTo>
                  <a:cubicBezTo>
                    <a:pt x="4691" y="855"/>
                    <a:pt x="5111" y="931"/>
                    <a:pt x="5540" y="931"/>
                  </a:cubicBezTo>
                  <a:cubicBezTo>
                    <a:pt x="5623" y="931"/>
                    <a:pt x="5706" y="928"/>
                    <a:pt x="5789" y="922"/>
                  </a:cubicBezTo>
                  <a:cubicBezTo>
                    <a:pt x="5889" y="762"/>
                    <a:pt x="5889" y="643"/>
                    <a:pt x="5750" y="524"/>
                  </a:cubicBezTo>
                  <a:cubicBezTo>
                    <a:pt x="4538" y="232"/>
                    <a:pt x="3315" y="0"/>
                    <a:pt x="20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
            <p:cNvSpPr/>
            <p:nvPr/>
          </p:nvSpPr>
          <p:spPr>
            <a:xfrm>
              <a:off x="1650375" y="1805150"/>
              <a:ext cx="25400" cy="133200"/>
            </a:xfrm>
            <a:custGeom>
              <a:avLst/>
              <a:gdLst/>
              <a:ahLst/>
              <a:cxnLst/>
              <a:rect l="l" t="t" r="r" b="b"/>
              <a:pathLst>
                <a:path w="1016" h="5328" extrusionOk="0">
                  <a:moveTo>
                    <a:pt x="449" y="1"/>
                  </a:moveTo>
                  <a:cubicBezTo>
                    <a:pt x="385" y="1"/>
                    <a:pt x="327" y="67"/>
                    <a:pt x="279" y="240"/>
                  </a:cubicBezTo>
                  <a:cubicBezTo>
                    <a:pt x="339" y="498"/>
                    <a:pt x="339" y="777"/>
                    <a:pt x="339" y="1055"/>
                  </a:cubicBezTo>
                  <a:cubicBezTo>
                    <a:pt x="339" y="1234"/>
                    <a:pt x="339" y="1433"/>
                    <a:pt x="279" y="1592"/>
                  </a:cubicBezTo>
                  <a:cubicBezTo>
                    <a:pt x="240" y="1652"/>
                    <a:pt x="200" y="1732"/>
                    <a:pt x="140" y="1771"/>
                  </a:cubicBezTo>
                  <a:cubicBezTo>
                    <a:pt x="140" y="2249"/>
                    <a:pt x="1" y="2806"/>
                    <a:pt x="200" y="3224"/>
                  </a:cubicBezTo>
                  <a:cubicBezTo>
                    <a:pt x="538" y="3880"/>
                    <a:pt x="478" y="4556"/>
                    <a:pt x="518" y="5233"/>
                  </a:cubicBezTo>
                  <a:cubicBezTo>
                    <a:pt x="558" y="5233"/>
                    <a:pt x="618" y="5253"/>
                    <a:pt x="677" y="5253"/>
                  </a:cubicBezTo>
                  <a:cubicBezTo>
                    <a:pt x="737" y="5302"/>
                    <a:pt x="792" y="5327"/>
                    <a:pt x="846" y="5327"/>
                  </a:cubicBezTo>
                  <a:cubicBezTo>
                    <a:pt x="901" y="5327"/>
                    <a:pt x="956" y="5302"/>
                    <a:pt x="1015" y="5253"/>
                  </a:cubicBezTo>
                  <a:cubicBezTo>
                    <a:pt x="936" y="4517"/>
                    <a:pt x="896" y="3741"/>
                    <a:pt x="677" y="2985"/>
                  </a:cubicBezTo>
                  <a:cubicBezTo>
                    <a:pt x="598" y="2885"/>
                    <a:pt x="558" y="2786"/>
                    <a:pt x="677" y="2647"/>
                  </a:cubicBezTo>
                  <a:cubicBezTo>
                    <a:pt x="717" y="1831"/>
                    <a:pt x="717" y="996"/>
                    <a:pt x="677" y="180"/>
                  </a:cubicBezTo>
                  <a:cubicBezTo>
                    <a:pt x="595" y="77"/>
                    <a:pt x="518" y="1"/>
                    <a:pt x="44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
            <p:cNvSpPr/>
            <p:nvPr/>
          </p:nvSpPr>
          <p:spPr>
            <a:xfrm>
              <a:off x="1333100" y="1613700"/>
              <a:ext cx="135800" cy="19550"/>
            </a:xfrm>
            <a:custGeom>
              <a:avLst/>
              <a:gdLst/>
              <a:ahLst/>
              <a:cxnLst/>
              <a:rect l="l" t="t" r="r" b="b"/>
              <a:pathLst>
                <a:path w="5432" h="782" extrusionOk="0">
                  <a:moveTo>
                    <a:pt x="319" y="0"/>
                  </a:moveTo>
                  <a:cubicBezTo>
                    <a:pt x="40" y="140"/>
                    <a:pt x="0" y="338"/>
                    <a:pt x="179" y="577"/>
                  </a:cubicBezTo>
                  <a:cubicBezTo>
                    <a:pt x="1418" y="626"/>
                    <a:pt x="2643" y="782"/>
                    <a:pt x="3888" y="782"/>
                  </a:cubicBezTo>
                  <a:cubicBezTo>
                    <a:pt x="4163" y="782"/>
                    <a:pt x="4438" y="774"/>
                    <a:pt x="4715" y="756"/>
                  </a:cubicBezTo>
                  <a:cubicBezTo>
                    <a:pt x="4778" y="687"/>
                    <a:pt x="4857" y="671"/>
                    <a:pt x="4941" y="671"/>
                  </a:cubicBezTo>
                  <a:cubicBezTo>
                    <a:pt x="5007" y="671"/>
                    <a:pt x="5076" y="681"/>
                    <a:pt x="5142" y="681"/>
                  </a:cubicBezTo>
                  <a:cubicBezTo>
                    <a:pt x="5256" y="681"/>
                    <a:pt x="5362" y="652"/>
                    <a:pt x="5431" y="498"/>
                  </a:cubicBezTo>
                  <a:cubicBezTo>
                    <a:pt x="5272" y="215"/>
                    <a:pt x="4987" y="199"/>
                    <a:pt x="4716" y="199"/>
                  </a:cubicBezTo>
                  <a:cubicBezTo>
                    <a:pt x="4682" y="199"/>
                    <a:pt x="4649" y="199"/>
                    <a:pt x="4616" y="199"/>
                  </a:cubicBezTo>
                  <a:cubicBezTo>
                    <a:pt x="4485" y="203"/>
                    <a:pt x="4354" y="204"/>
                    <a:pt x="4224" y="204"/>
                  </a:cubicBezTo>
                  <a:cubicBezTo>
                    <a:pt x="2909" y="204"/>
                    <a:pt x="1622" y="36"/>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
            <p:cNvSpPr/>
            <p:nvPr/>
          </p:nvSpPr>
          <p:spPr>
            <a:xfrm>
              <a:off x="1657850" y="1674500"/>
              <a:ext cx="33350" cy="86300"/>
            </a:xfrm>
            <a:custGeom>
              <a:avLst/>
              <a:gdLst/>
              <a:ahLst/>
              <a:cxnLst/>
              <a:rect l="l" t="t" r="r" b="b"/>
              <a:pathLst>
                <a:path w="1334" h="3452" extrusionOk="0">
                  <a:moveTo>
                    <a:pt x="1114" y="0"/>
                  </a:moveTo>
                  <a:cubicBezTo>
                    <a:pt x="1085" y="0"/>
                    <a:pt x="1055" y="5"/>
                    <a:pt x="1015" y="15"/>
                  </a:cubicBezTo>
                  <a:cubicBezTo>
                    <a:pt x="975" y="35"/>
                    <a:pt x="915" y="95"/>
                    <a:pt x="876" y="134"/>
                  </a:cubicBezTo>
                  <a:cubicBezTo>
                    <a:pt x="816" y="254"/>
                    <a:pt x="677" y="313"/>
                    <a:pt x="597" y="413"/>
                  </a:cubicBezTo>
                  <a:cubicBezTo>
                    <a:pt x="398" y="1388"/>
                    <a:pt x="199" y="2382"/>
                    <a:pt x="0" y="3337"/>
                  </a:cubicBezTo>
                  <a:cubicBezTo>
                    <a:pt x="59" y="3411"/>
                    <a:pt x="129" y="3452"/>
                    <a:pt x="210" y="3452"/>
                  </a:cubicBezTo>
                  <a:cubicBezTo>
                    <a:pt x="238" y="3452"/>
                    <a:pt x="268" y="3447"/>
                    <a:pt x="299" y="3437"/>
                  </a:cubicBezTo>
                  <a:cubicBezTo>
                    <a:pt x="438" y="3437"/>
                    <a:pt x="398" y="3198"/>
                    <a:pt x="577" y="3198"/>
                  </a:cubicBezTo>
                  <a:cubicBezTo>
                    <a:pt x="597" y="3178"/>
                    <a:pt x="637" y="3138"/>
                    <a:pt x="697" y="3118"/>
                  </a:cubicBezTo>
                  <a:cubicBezTo>
                    <a:pt x="697" y="2502"/>
                    <a:pt x="995" y="1925"/>
                    <a:pt x="915" y="1308"/>
                  </a:cubicBezTo>
                  <a:cubicBezTo>
                    <a:pt x="1075" y="1109"/>
                    <a:pt x="836" y="791"/>
                    <a:pt x="1094" y="592"/>
                  </a:cubicBezTo>
                  <a:lnTo>
                    <a:pt x="1094" y="612"/>
                  </a:lnTo>
                  <a:cubicBezTo>
                    <a:pt x="1114" y="532"/>
                    <a:pt x="1194" y="453"/>
                    <a:pt x="1234" y="413"/>
                  </a:cubicBezTo>
                  <a:cubicBezTo>
                    <a:pt x="1293" y="393"/>
                    <a:pt x="1293" y="333"/>
                    <a:pt x="1293" y="294"/>
                  </a:cubicBezTo>
                  <a:cubicBezTo>
                    <a:pt x="1333" y="194"/>
                    <a:pt x="1313" y="95"/>
                    <a:pt x="1214" y="15"/>
                  </a:cubicBezTo>
                  <a:cubicBezTo>
                    <a:pt x="1174" y="5"/>
                    <a:pt x="1144" y="0"/>
                    <a:pt x="11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
            <p:cNvSpPr/>
            <p:nvPr/>
          </p:nvSpPr>
          <p:spPr>
            <a:xfrm>
              <a:off x="1472350" y="1866900"/>
              <a:ext cx="30850" cy="96850"/>
            </a:xfrm>
            <a:custGeom>
              <a:avLst/>
              <a:gdLst/>
              <a:ahLst/>
              <a:cxnLst/>
              <a:rect l="l" t="t" r="r" b="b"/>
              <a:pathLst>
                <a:path w="1234" h="3874" extrusionOk="0">
                  <a:moveTo>
                    <a:pt x="250" y="0"/>
                  </a:moveTo>
                  <a:cubicBezTo>
                    <a:pt x="30" y="0"/>
                    <a:pt x="123" y="288"/>
                    <a:pt x="0" y="376"/>
                  </a:cubicBezTo>
                  <a:lnTo>
                    <a:pt x="0" y="714"/>
                  </a:lnTo>
                  <a:cubicBezTo>
                    <a:pt x="100" y="813"/>
                    <a:pt x="80" y="972"/>
                    <a:pt x="160" y="1092"/>
                  </a:cubicBezTo>
                  <a:cubicBezTo>
                    <a:pt x="160" y="1947"/>
                    <a:pt x="478" y="2703"/>
                    <a:pt x="577" y="3539"/>
                  </a:cubicBezTo>
                  <a:cubicBezTo>
                    <a:pt x="597" y="3678"/>
                    <a:pt x="736" y="3777"/>
                    <a:pt x="856" y="3857"/>
                  </a:cubicBezTo>
                  <a:cubicBezTo>
                    <a:pt x="895" y="3868"/>
                    <a:pt x="927" y="3873"/>
                    <a:pt x="955" y="3873"/>
                  </a:cubicBezTo>
                  <a:cubicBezTo>
                    <a:pt x="1170" y="3873"/>
                    <a:pt x="1093" y="3567"/>
                    <a:pt x="1234" y="3479"/>
                  </a:cubicBezTo>
                  <a:cubicBezTo>
                    <a:pt x="1234" y="3360"/>
                    <a:pt x="1194" y="3240"/>
                    <a:pt x="1075" y="3141"/>
                  </a:cubicBezTo>
                  <a:cubicBezTo>
                    <a:pt x="876" y="3041"/>
                    <a:pt x="896" y="2842"/>
                    <a:pt x="876" y="2643"/>
                  </a:cubicBezTo>
                  <a:cubicBezTo>
                    <a:pt x="955" y="1708"/>
                    <a:pt x="398" y="913"/>
                    <a:pt x="358" y="18"/>
                  </a:cubicBezTo>
                  <a:cubicBezTo>
                    <a:pt x="315" y="6"/>
                    <a:pt x="280" y="0"/>
                    <a:pt x="2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
            <p:cNvSpPr/>
            <p:nvPr/>
          </p:nvSpPr>
          <p:spPr>
            <a:xfrm>
              <a:off x="1676250" y="1626075"/>
              <a:ext cx="62175" cy="37225"/>
            </a:xfrm>
            <a:custGeom>
              <a:avLst/>
              <a:gdLst/>
              <a:ahLst/>
              <a:cxnLst/>
              <a:rect l="l" t="t" r="r" b="b"/>
              <a:pathLst>
                <a:path w="2487" h="1489" extrusionOk="0">
                  <a:moveTo>
                    <a:pt x="1327" y="1"/>
                  </a:moveTo>
                  <a:cubicBezTo>
                    <a:pt x="894" y="1"/>
                    <a:pt x="453" y="197"/>
                    <a:pt x="0" y="460"/>
                  </a:cubicBezTo>
                  <a:lnTo>
                    <a:pt x="0" y="759"/>
                  </a:lnTo>
                  <a:cubicBezTo>
                    <a:pt x="239" y="798"/>
                    <a:pt x="498" y="778"/>
                    <a:pt x="537" y="1097"/>
                  </a:cubicBezTo>
                  <a:cubicBezTo>
                    <a:pt x="470" y="1350"/>
                    <a:pt x="560" y="1488"/>
                    <a:pt x="758" y="1488"/>
                  </a:cubicBezTo>
                  <a:cubicBezTo>
                    <a:pt x="794" y="1488"/>
                    <a:pt x="833" y="1484"/>
                    <a:pt x="876" y="1475"/>
                  </a:cubicBezTo>
                  <a:cubicBezTo>
                    <a:pt x="1012" y="1031"/>
                    <a:pt x="1296" y="821"/>
                    <a:pt x="1713" y="821"/>
                  </a:cubicBezTo>
                  <a:cubicBezTo>
                    <a:pt x="1782" y="821"/>
                    <a:pt x="1854" y="827"/>
                    <a:pt x="1930" y="838"/>
                  </a:cubicBezTo>
                  <a:cubicBezTo>
                    <a:pt x="1953" y="841"/>
                    <a:pt x="1976" y="842"/>
                    <a:pt x="1999" y="842"/>
                  </a:cubicBezTo>
                  <a:cubicBezTo>
                    <a:pt x="2140" y="842"/>
                    <a:pt x="2294" y="798"/>
                    <a:pt x="2447" y="798"/>
                  </a:cubicBezTo>
                  <a:cubicBezTo>
                    <a:pt x="2487" y="739"/>
                    <a:pt x="2487" y="639"/>
                    <a:pt x="2467" y="560"/>
                  </a:cubicBezTo>
                  <a:cubicBezTo>
                    <a:pt x="2092" y="157"/>
                    <a:pt x="1713" y="1"/>
                    <a:pt x="132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
            <p:cNvSpPr/>
            <p:nvPr/>
          </p:nvSpPr>
          <p:spPr>
            <a:xfrm>
              <a:off x="1493725" y="1954350"/>
              <a:ext cx="26875" cy="70650"/>
            </a:xfrm>
            <a:custGeom>
              <a:avLst/>
              <a:gdLst/>
              <a:ahLst/>
              <a:cxnLst/>
              <a:rect l="l" t="t" r="r" b="b"/>
              <a:pathLst>
                <a:path w="1075" h="2826" extrusionOk="0">
                  <a:moveTo>
                    <a:pt x="379" y="1"/>
                  </a:moveTo>
                  <a:cubicBezTo>
                    <a:pt x="239" y="100"/>
                    <a:pt x="120" y="240"/>
                    <a:pt x="1" y="359"/>
                  </a:cubicBezTo>
                  <a:cubicBezTo>
                    <a:pt x="140" y="1174"/>
                    <a:pt x="239" y="2030"/>
                    <a:pt x="697" y="2826"/>
                  </a:cubicBezTo>
                  <a:cubicBezTo>
                    <a:pt x="796" y="2647"/>
                    <a:pt x="896" y="2487"/>
                    <a:pt x="1075" y="2448"/>
                  </a:cubicBezTo>
                  <a:cubicBezTo>
                    <a:pt x="836" y="1632"/>
                    <a:pt x="598" y="836"/>
                    <a:pt x="3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
            <p:cNvSpPr/>
            <p:nvPr/>
          </p:nvSpPr>
          <p:spPr>
            <a:xfrm>
              <a:off x="1302275" y="1636075"/>
              <a:ext cx="25875" cy="88550"/>
            </a:xfrm>
            <a:custGeom>
              <a:avLst/>
              <a:gdLst/>
              <a:ahLst/>
              <a:cxnLst/>
              <a:rect l="l" t="t" r="r" b="b"/>
              <a:pathLst>
                <a:path w="1035" h="3542" extrusionOk="0">
                  <a:moveTo>
                    <a:pt x="816" y="0"/>
                  </a:moveTo>
                  <a:cubicBezTo>
                    <a:pt x="796" y="0"/>
                    <a:pt x="736" y="0"/>
                    <a:pt x="716" y="60"/>
                  </a:cubicBezTo>
                  <a:cubicBezTo>
                    <a:pt x="537" y="697"/>
                    <a:pt x="398" y="1353"/>
                    <a:pt x="179" y="1970"/>
                  </a:cubicBezTo>
                  <a:cubicBezTo>
                    <a:pt x="0" y="2467"/>
                    <a:pt x="60" y="2945"/>
                    <a:pt x="119" y="3541"/>
                  </a:cubicBezTo>
                  <a:cubicBezTo>
                    <a:pt x="458" y="3084"/>
                    <a:pt x="378" y="2646"/>
                    <a:pt x="438" y="2268"/>
                  </a:cubicBezTo>
                  <a:cubicBezTo>
                    <a:pt x="597" y="1632"/>
                    <a:pt x="995" y="1055"/>
                    <a:pt x="1034" y="378"/>
                  </a:cubicBezTo>
                  <a:cubicBezTo>
                    <a:pt x="975" y="259"/>
                    <a:pt x="1034" y="100"/>
                    <a:pt x="895" y="40"/>
                  </a:cubicBezTo>
                  <a:cubicBezTo>
                    <a:pt x="895" y="0"/>
                    <a:pt x="875" y="0"/>
                    <a:pt x="81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
            <p:cNvSpPr/>
            <p:nvPr/>
          </p:nvSpPr>
          <p:spPr>
            <a:xfrm>
              <a:off x="1438525" y="1869825"/>
              <a:ext cx="25400" cy="81075"/>
            </a:xfrm>
            <a:custGeom>
              <a:avLst/>
              <a:gdLst/>
              <a:ahLst/>
              <a:cxnLst/>
              <a:rect l="l" t="t" r="r" b="b"/>
              <a:pathLst>
                <a:path w="1016" h="3243" extrusionOk="0">
                  <a:moveTo>
                    <a:pt x="160" y="0"/>
                  </a:moveTo>
                  <a:cubicBezTo>
                    <a:pt x="1" y="80"/>
                    <a:pt x="100" y="279"/>
                    <a:pt x="1" y="378"/>
                  </a:cubicBezTo>
                  <a:cubicBezTo>
                    <a:pt x="100" y="995"/>
                    <a:pt x="219" y="1591"/>
                    <a:pt x="299" y="2188"/>
                  </a:cubicBezTo>
                  <a:cubicBezTo>
                    <a:pt x="319" y="2467"/>
                    <a:pt x="399" y="2686"/>
                    <a:pt x="637" y="2845"/>
                  </a:cubicBezTo>
                  <a:cubicBezTo>
                    <a:pt x="737" y="2924"/>
                    <a:pt x="737" y="3044"/>
                    <a:pt x="757" y="3103"/>
                  </a:cubicBezTo>
                  <a:cubicBezTo>
                    <a:pt x="796" y="3183"/>
                    <a:pt x="856" y="3243"/>
                    <a:pt x="936" y="3243"/>
                  </a:cubicBezTo>
                  <a:lnTo>
                    <a:pt x="1015" y="3163"/>
                  </a:lnTo>
                  <a:cubicBezTo>
                    <a:pt x="836" y="2089"/>
                    <a:pt x="518" y="1054"/>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
            <p:cNvSpPr/>
            <p:nvPr/>
          </p:nvSpPr>
          <p:spPr>
            <a:xfrm>
              <a:off x="1223200" y="1902625"/>
              <a:ext cx="91025" cy="16950"/>
            </a:xfrm>
            <a:custGeom>
              <a:avLst/>
              <a:gdLst/>
              <a:ahLst/>
              <a:cxnLst/>
              <a:rect l="l" t="t" r="r" b="b"/>
              <a:pathLst>
                <a:path w="3641" h="678" extrusionOk="0">
                  <a:moveTo>
                    <a:pt x="3382" y="1"/>
                  </a:moveTo>
                  <a:cubicBezTo>
                    <a:pt x="3117" y="77"/>
                    <a:pt x="2833" y="261"/>
                    <a:pt x="2600" y="261"/>
                  </a:cubicBezTo>
                  <a:cubicBezTo>
                    <a:pt x="2589" y="261"/>
                    <a:pt x="2578" y="261"/>
                    <a:pt x="2566" y="260"/>
                  </a:cubicBezTo>
                  <a:cubicBezTo>
                    <a:pt x="2484" y="248"/>
                    <a:pt x="2402" y="243"/>
                    <a:pt x="2319" y="243"/>
                  </a:cubicBezTo>
                  <a:cubicBezTo>
                    <a:pt x="1841" y="243"/>
                    <a:pt x="1355" y="406"/>
                    <a:pt x="868" y="406"/>
                  </a:cubicBezTo>
                  <a:cubicBezTo>
                    <a:pt x="705" y="406"/>
                    <a:pt x="541" y="388"/>
                    <a:pt x="378" y="339"/>
                  </a:cubicBezTo>
                  <a:cubicBezTo>
                    <a:pt x="363" y="337"/>
                    <a:pt x="348" y="335"/>
                    <a:pt x="333" y="335"/>
                  </a:cubicBezTo>
                  <a:cubicBezTo>
                    <a:pt x="233" y="335"/>
                    <a:pt x="149" y="392"/>
                    <a:pt x="80" y="478"/>
                  </a:cubicBezTo>
                  <a:cubicBezTo>
                    <a:pt x="0" y="558"/>
                    <a:pt x="20" y="618"/>
                    <a:pt x="80" y="677"/>
                  </a:cubicBezTo>
                  <a:cubicBezTo>
                    <a:pt x="875" y="677"/>
                    <a:pt x="1691" y="657"/>
                    <a:pt x="2487" y="657"/>
                  </a:cubicBezTo>
                  <a:cubicBezTo>
                    <a:pt x="2805" y="458"/>
                    <a:pt x="3183" y="439"/>
                    <a:pt x="3541" y="319"/>
                  </a:cubicBezTo>
                  <a:cubicBezTo>
                    <a:pt x="3641" y="260"/>
                    <a:pt x="3641" y="180"/>
                    <a:pt x="3561" y="160"/>
                  </a:cubicBezTo>
                  <a:cubicBezTo>
                    <a:pt x="3501" y="100"/>
                    <a:pt x="3442" y="61"/>
                    <a:pt x="338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
            <p:cNvSpPr/>
            <p:nvPr/>
          </p:nvSpPr>
          <p:spPr>
            <a:xfrm>
              <a:off x="1655350" y="1756725"/>
              <a:ext cx="16450" cy="55125"/>
            </a:xfrm>
            <a:custGeom>
              <a:avLst/>
              <a:gdLst/>
              <a:ahLst/>
              <a:cxnLst/>
              <a:rect l="l" t="t" r="r" b="b"/>
              <a:pathLst>
                <a:path w="658" h="2205" extrusionOk="0">
                  <a:moveTo>
                    <a:pt x="595" y="1"/>
                  </a:moveTo>
                  <a:cubicBezTo>
                    <a:pt x="569" y="1"/>
                    <a:pt x="533" y="19"/>
                    <a:pt x="518" y="48"/>
                  </a:cubicBezTo>
                  <a:lnTo>
                    <a:pt x="120" y="48"/>
                  </a:lnTo>
                  <a:cubicBezTo>
                    <a:pt x="1" y="187"/>
                    <a:pt x="21" y="307"/>
                    <a:pt x="41" y="426"/>
                  </a:cubicBezTo>
                  <a:cubicBezTo>
                    <a:pt x="1" y="1003"/>
                    <a:pt x="220" y="1580"/>
                    <a:pt x="21" y="2137"/>
                  </a:cubicBezTo>
                  <a:lnTo>
                    <a:pt x="61" y="2197"/>
                  </a:lnTo>
                  <a:cubicBezTo>
                    <a:pt x="71" y="2202"/>
                    <a:pt x="80" y="2204"/>
                    <a:pt x="90" y="2204"/>
                  </a:cubicBezTo>
                  <a:cubicBezTo>
                    <a:pt x="119" y="2204"/>
                    <a:pt x="145" y="2182"/>
                    <a:pt x="160" y="2137"/>
                  </a:cubicBezTo>
                  <a:cubicBezTo>
                    <a:pt x="196" y="2066"/>
                    <a:pt x="236" y="2043"/>
                    <a:pt x="278" y="2043"/>
                  </a:cubicBezTo>
                  <a:cubicBezTo>
                    <a:pt x="354" y="2043"/>
                    <a:pt x="434" y="2117"/>
                    <a:pt x="498" y="2117"/>
                  </a:cubicBezTo>
                  <a:cubicBezTo>
                    <a:pt x="538" y="1421"/>
                    <a:pt x="618" y="744"/>
                    <a:pt x="657" y="48"/>
                  </a:cubicBezTo>
                  <a:lnTo>
                    <a:pt x="618" y="8"/>
                  </a:lnTo>
                  <a:cubicBezTo>
                    <a:pt x="612" y="3"/>
                    <a:pt x="604" y="1"/>
                    <a:pt x="59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
            <p:cNvSpPr/>
            <p:nvPr/>
          </p:nvSpPr>
          <p:spPr>
            <a:xfrm>
              <a:off x="2056200" y="2023000"/>
              <a:ext cx="31850" cy="74600"/>
            </a:xfrm>
            <a:custGeom>
              <a:avLst/>
              <a:gdLst/>
              <a:ahLst/>
              <a:cxnLst/>
              <a:rect l="l" t="t" r="r" b="b"/>
              <a:pathLst>
                <a:path w="1274" h="2984" extrusionOk="0">
                  <a:moveTo>
                    <a:pt x="345" y="1"/>
                  </a:moveTo>
                  <a:cubicBezTo>
                    <a:pt x="138" y="1"/>
                    <a:pt x="186" y="257"/>
                    <a:pt x="100" y="378"/>
                  </a:cubicBezTo>
                  <a:cubicBezTo>
                    <a:pt x="179" y="676"/>
                    <a:pt x="0" y="995"/>
                    <a:pt x="279" y="1233"/>
                  </a:cubicBezTo>
                  <a:cubicBezTo>
                    <a:pt x="279" y="1293"/>
                    <a:pt x="279" y="1373"/>
                    <a:pt x="259" y="1432"/>
                  </a:cubicBezTo>
                  <a:cubicBezTo>
                    <a:pt x="697" y="1850"/>
                    <a:pt x="557" y="2526"/>
                    <a:pt x="955" y="2984"/>
                  </a:cubicBezTo>
                  <a:cubicBezTo>
                    <a:pt x="1274" y="2984"/>
                    <a:pt x="1214" y="2825"/>
                    <a:pt x="1114" y="2626"/>
                  </a:cubicBezTo>
                  <a:lnTo>
                    <a:pt x="1114" y="2606"/>
                  </a:lnTo>
                  <a:cubicBezTo>
                    <a:pt x="1055" y="2586"/>
                    <a:pt x="1015" y="2526"/>
                    <a:pt x="995" y="2487"/>
                  </a:cubicBezTo>
                  <a:cubicBezTo>
                    <a:pt x="995" y="2407"/>
                    <a:pt x="975" y="2327"/>
                    <a:pt x="955" y="2268"/>
                  </a:cubicBezTo>
                  <a:cubicBezTo>
                    <a:pt x="896" y="2228"/>
                    <a:pt x="876" y="2188"/>
                    <a:pt x="856" y="2129"/>
                  </a:cubicBezTo>
                  <a:cubicBezTo>
                    <a:pt x="955" y="1830"/>
                    <a:pt x="856" y="1532"/>
                    <a:pt x="776" y="1273"/>
                  </a:cubicBezTo>
                  <a:cubicBezTo>
                    <a:pt x="717" y="1213"/>
                    <a:pt x="697" y="1174"/>
                    <a:pt x="677" y="1094"/>
                  </a:cubicBezTo>
                  <a:cubicBezTo>
                    <a:pt x="657" y="836"/>
                    <a:pt x="617" y="617"/>
                    <a:pt x="597" y="378"/>
                  </a:cubicBezTo>
                  <a:cubicBezTo>
                    <a:pt x="518" y="279"/>
                    <a:pt x="518" y="139"/>
                    <a:pt x="498" y="20"/>
                  </a:cubicBezTo>
                  <a:lnTo>
                    <a:pt x="458" y="20"/>
                  </a:lnTo>
                  <a:cubicBezTo>
                    <a:pt x="414" y="7"/>
                    <a:pt x="376" y="1"/>
                    <a:pt x="34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
            <p:cNvSpPr/>
            <p:nvPr/>
          </p:nvSpPr>
          <p:spPr>
            <a:xfrm>
              <a:off x="1450950" y="1621150"/>
              <a:ext cx="104475" cy="13750"/>
            </a:xfrm>
            <a:custGeom>
              <a:avLst/>
              <a:gdLst/>
              <a:ahLst/>
              <a:cxnLst/>
              <a:rect l="l" t="t" r="r" b="b"/>
              <a:pathLst>
                <a:path w="4179" h="550" extrusionOk="0">
                  <a:moveTo>
                    <a:pt x="1035" y="1"/>
                  </a:moveTo>
                  <a:cubicBezTo>
                    <a:pt x="896" y="1"/>
                    <a:pt x="757" y="100"/>
                    <a:pt x="717" y="259"/>
                  </a:cubicBezTo>
                  <a:cubicBezTo>
                    <a:pt x="459" y="359"/>
                    <a:pt x="200" y="200"/>
                    <a:pt x="1" y="458"/>
                  </a:cubicBezTo>
                  <a:cubicBezTo>
                    <a:pt x="429" y="528"/>
                    <a:pt x="851" y="550"/>
                    <a:pt x="1272" y="550"/>
                  </a:cubicBezTo>
                  <a:cubicBezTo>
                    <a:pt x="1926" y="550"/>
                    <a:pt x="2578" y="498"/>
                    <a:pt x="3244" y="498"/>
                  </a:cubicBezTo>
                  <a:cubicBezTo>
                    <a:pt x="3330" y="469"/>
                    <a:pt x="3422" y="464"/>
                    <a:pt x="3517" y="464"/>
                  </a:cubicBezTo>
                  <a:cubicBezTo>
                    <a:pt x="3576" y="464"/>
                    <a:pt x="3635" y="466"/>
                    <a:pt x="3694" y="466"/>
                  </a:cubicBezTo>
                  <a:cubicBezTo>
                    <a:pt x="3870" y="466"/>
                    <a:pt x="4041" y="447"/>
                    <a:pt x="4178" y="299"/>
                  </a:cubicBezTo>
                  <a:cubicBezTo>
                    <a:pt x="4019" y="100"/>
                    <a:pt x="3820" y="80"/>
                    <a:pt x="3621" y="60"/>
                  </a:cubicBezTo>
                  <a:cubicBezTo>
                    <a:pt x="3289" y="23"/>
                    <a:pt x="2962" y="13"/>
                    <a:pt x="2637" y="13"/>
                  </a:cubicBezTo>
                  <a:cubicBezTo>
                    <a:pt x="2336" y="13"/>
                    <a:pt x="2036" y="21"/>
                    <a:pt x="1734" y="21"/>
                  </a:cubicBezTo>
                  <a:cubicBezTo>
                    <a:pt x="1503" y="21"/>
                    <a:pt x="1271" y="17"/>
                    <a:pt x="10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
            <p:cNvSpPr/>
            <p:nvPr/>
          </p:nvSpPr>
          <p:spPr>
            <a:xfrm>
              <a:off x="1401225" y="1833625"/>
              <a:ext cx="18925" cy="59675"/>
            </a:xfrm>
            <a:custGeom>
              <a:avLst/>
              <a:gdLst/>
              <a:ahLst/>
              <a:cxnLst/>
              <a:rect l="l" t="t" r="r" b="b"/>
              <a:pathLst>
                <a:path w="757" h="2387" extrusionOk="0">
                  <a:moveTo>
                    <a:pt x="308" y="0"/>
                  </a:moveTo>
                  <a:cubicBezTo>
                    <a:pt x="281" y="0"/>
                    <a:pt x="252" y="5"/>
                    <a:pt x="220" y="16"/>
                  </a:cubicBezTo>
                  <a:cubicBezTo>
                    <a:pt x="1" y="95"/>
                    <a:pt x="80" y="314"/>
                    <a:pt x="140" y="453"/>
                  </a:cubicBezTo>
                  <a:cubicBezTo>
                    <a:pt x="239" y="831"/>
                    <a:pt x="339" y="1189"/>
                    <a:pt x="60" y="1528"/>
                  </a:cubicBezTo>
                  <a:lnTo>
                    <a:pt x="60" y="1846"/>
                  </a:lnTo>
                  <a:lnTo>
                    <a:pt x="60" y="2164"/>
                  </a:lnTo>
                  <a:cubicBezTo>
                    <a:pt x="25" y="2321"/>
                    <a:pt x="98" y="2387"/>
                    <a:pt x="211" y="2387"/>
                  </a:cubicBezTo>
                  <a:cubicBezTo>
                    <a:pt x="226" y="2387"/>
                    <a:pt x="242" y="2385"/>
                    <a:pt x="259" y="2383"/>
                  </a:cubicBezTo>
                  <a:cubicBezTo>
                    <a:pt x="478" y="1727"/>
                    <a:pt x="757" y="1090"/>
                    <a:pt x="578" y="394"/>
                  </a:cubicBezTo>
                  <a:cubicBezTo>
                    <a:pt x="543" y="204"/>
                    <a:pt x="479" y="0"/>
                    <a:pt x="30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
            <p:cNvSpPr/>
            <p:nvPr/>
          </p:nvSpPr>
          <p:spPr>
            <a:xfrm>
              <a:off x="1462400" y="1980725"/>
              <a:ext cx="27375" cy="51725"/>
            </a:xfrm>
            <a:custGeom>
              <a:avLst/>
              <a:gdLst/>
              <a:ahLst/>
              <a:cxnLst/>
              <a:rect l="l" t="t" r="r" b="b"/>
              <a:pathLst>
                <a:path w="1095" h="2069" extrusionOk="0">
                  <a:moveTo>
                    <a:pt x="558" y="0"/>
                  </a:moveTo>
                  <a:cubicBezTo>
                    <a:pt x="1" y="80"/>
                    <a:pt x="1" y="100"/>
                    <a:pt x="378" y="875"/>
                  </a:cubicBezTo>
                  <a:cubicBezTo>
                    <a:pt x="538" y="1074"/>
                    <a:pt x="577" y="1293"/>
                    <a:pt x="577" y="1512"/>
                  </a:cubicBezTo>
                  <a:cubicBezTo>
                    <a:pt x="597" y="1771"/>
                    <a:pt x="697" y="1930"/>
                    <a:pt x="935" y="2069"/>
                  </a:cubicBezTo>
                  <a:cubicBezTo>
                    <a:pt x="1035" y="1970"/>
                    <a:pt x="975" y="1790"/>
                    <a:pt x="1075" y="1711"/>
                  </a:cubicBezTo>
                  <a:lnTo>
                    <a:pt x="1075" y="1731"/>
                  </a:lnTo>
                  <a:cubicBezTo>
                    <a:pt x="1095" y="1094"/>
                    <a:pt x="756" y="577"/>
                    <a:pt x="5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
            <p:cNvSpPr/>
            <p:nvPr/>
          </p:nvSpPr>
          <p:spPr>
            <a:xfrm>
              <a:off x="1448975" y="1945400"/>
              <a:ext cx="27375" cy="57225"/>
            </a:xfrm>
            <a:custGeom>
              <a:avLst/>
              <a:gdLst/>
              <a:ahLst/>
              <a:cxnLst/>
              <a:rect l="l" t="t" r="r" b="b"/>
              <a:pathLst>
                <a:path w="1095" h="2289" extrusionOk="0">
                  <a:moveTo>
                    <a:pt x="199" y="1"/>
                  </a:moveTo>
                  <a:lnTo>
                    <a:pt x="199" y="1"/>
                  </a:lnTo>
                  <a:cubicBezTo>
                    <a:pt x="0" y="160"/>
                    <a:pt x="120" y="359"/>
                    <a:pt x="219" y="538"/>
                  </a:cubicBezTo>
                  <a:cubicBezTo>
                    <a:pt x="299" y="598"/>
                    <a:pt x="339" y="657"/>
                    <a:pt x="398" y="717"/>
                  </a:cubicBezTo>
                  <a:cubicBezTo>
                    <a:pt x="538" y="1234"/>
                    <a:pt x="398" y="1851"/>
                    <a:pt x="896" y="2288"/>
                  </a:cubicBezTo>
                  <a:cubicBezTo>
                    <a:pt x="876" y="2109"/>
                    <a:pt x="816" y="1950"/>
                    <a:pt x="796" y="1791"/>
                  </a:cubicBezTo>
                  <a:cubicBezTo>
                    <a:pt x="736" y="1532"/>
                    <a:pt x="836" y="1413"/>
                    <a:pt x="1095" y="1393"/>
                  </a:cubicBezTo>
                  <a:cubicBezTo>
                    <a:pt x="1015" y="1015"/>
                    <a:pt x="995" y="598"/>
                    <a:pt x="597" y="359"/>
                  </a:cubicBezTo>
                  <a:cubicBezTo>
                    <a:pt x="518" y="319"/>
                    <a:pt x="478" y="259"/>
                    <a:pt x="398" y="220"/>
                  </a:cubicBezTo>
                  <a:cubicBezTo>
                    <a:pt x="319" y="140"/>
                    <a:pt x="319" y="21"/>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
            <p:cNvSpPr/>
            <p:nvPr/>
          </p:nvSpPr>
          <p:spPr>
            <a:xfrm>
              <a:off x="1623525" y="1919550"/>
              <a:ext cx="22400" cy="66175"/>
            </a:xfrm>
            <a:custGeom>
              <a:avLst/>
              <a:gdLst/>
              <a:ahLst/>
              <a:cxnLst/>
              <a:rect l="l" t="t" r="r" b="b"/>
              <a:pathLst>
                <a:path w="896" h="2647" extrusionOk="0">
                  <a:moveTo>
                    <a:pt x="41" y="0"/>
                  </a:moveTo>
                  <a:cubicBezTo>
                    <a:pt x="21" y="299"/>
                    <a:pt x="21" y="577"/>
                    <a:pt x="1" y="856"/>
                  </a:cubicBezTo>
                  <a:cubicBezTo>
                    <a:pt x="1" y="935"/>
                    <a:pt x="21" y="975"/>
                    <a:pt x="21" y="1015"/>
                  </a:cubicBezTo>
                  <a:lnTo>
                    <a:pt x="21" y="1094"/>
                  </a:lnTo>
                  <a:lnTo>
                    <a:pt x="21" y="1174"/>
                  </a:lnTo>
                  <a:lnTo>
                    <a:pt x="1" y="1254"/>
                  </a:lnTo>
                  <a:cubicBezTo>
                    <a:pt x="220" y="1731"/>
                    <a:pt x="319" y="2248"/>
                    <a:pt x="697" y="2646"/>
                  </a:cubicBezTo>
                  <a:cubicBezTo>
                    <a:pt x="896" y="2447"/>
                    <a:pt x="856" y="2248"/>
                    <a:pt x="757" y="2049"/>
                  </a:cubicBezTo>
                  <a:cubicBezTo>
                    <a:pt x="617" y="1333"/>
                    <a:pt x="419" y="637"/>
                    <a:pt x="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
            <p:cNvSpPr/>
            <p:nvPr/>
          </p:nvSpPr>
          <p:spPr>
            <a:xfrm>
              <a:off x="1141125" y="1788750"/>
              <a:ext cx="45300" cy="45800"/>
            </a:xfrm>
            <a:custGeom>
              <a:avLst/>
              <a:gdLst/>
              <a:ahLst/>
              <a:cxnLst/>
              <a:rect l="l" t="t" r="r" b="b"/>
              <a:pathLst>
                <a:path w="1812" h="1832" extrusionOk="0">
                  <a:moveTo>
                    <a:pt x="1592" y="1"/>
                  </a:moveTo>
                  <a:cubicBezTo>
                    <a:pt x="916" y="299"/>
                    <a:pt x="478" y="836"/>
                    <a:pt x="61" y="1413"/>
                  </a:cubicBezTo>
                  <a:cubicBezTo>
                    <a:pt x="1" y="1492"/>
                    <a:pt x="1" y="1532"/>
                    <a:pt x="61" y="1592"/>
                  </a:cubicBezTo>
                  <a:cubicBezTo>
                    <a:pt x="73" y="1727"/>
                    <a:pt x="130" y="1831"/>
                    <a:pt x="196" y="1831"/>
                  </a:cubicBezTo>
                  <a:cubicBezTo>
                    <a:pt x="237" y="1831"/>
                    <a:pt x="281" y="1791"/>
                    <a:pt x="319" y="1691"/>
                  </a:cubicBezTo>
                  <a:cubicBezTo>
                    <a:pt x="458" y="1333"/>
                    <a:pt x="697" y="1134"/>
                    <a:pt x="956" y="916"/>
                  </a:cubicBezTo>
                  <a:cubicBezTo>
                    <a:pt x="1214" y="657"/>
                    <a:pt x="1612" y="538"/>
                    <a:pt x="1811" y="219"/>
                  </a:cubicBezTo>
                  <a:cubicBezTo>
                    <a:pt x="1791" y="100"/>
                    <a:pt x="1712" y="20"/>
                    <a:pt x="159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
            <p:cNvSpPr/>
            <p:nvPr/>
          </p:nvSpPr>
          <p:spPr>
            <a:xfrm>
              <a:off x="1319675" y="1603250"/>
              <a:ext cx="28375" cy="42300"/>
            </a:xfrm>
            <a:custGeom>
              <a:avLst/>
              <a:gdLst/>
              <a:ahLst/>
              <a:cxnLst/>
              <a:rect l="l" t="t" r="r" b="b"/>
              <a:pathLst>
                <a:path w="1135" h="1692" extrusionOk="0">
                  <a:moveTo>
                    <a:pt x="299" y="1"/>
                  </a:moveTo>
                  <a:cubicBezTo>
                    <a:pt x="617" y="199"/>
                    <a:pt x="378" y="418"/>
                    <a:pt x="319" y="617"/>
                  </a:cubicBezTo>
                  <a:cubicBezTo>
                    <a:pt x="120" y="856"/>
                    <a:pt x="0" y="1075"/>
                    <a:pt x="140" y="1373"/>
                  </a:cubicBezTo>
                  <a:cubicBezTo>
                    <a:pt x="179" y="1492"/>
                    <a:pt x="219" y="1612"/>
                    <a:pt x="338" y="1691"/>
                  </a:cubicBezTo>
                  <a:cubicBezTo>
                    <a:pt x="518" y="1473"/>
                    <a:pt x="518" y="1174"/>
                    <a:pt x="697" y="1015"/>
                  </a:cubicBezTo>
                  <a:cubicBezTo>
                    <a:pt x="716" y="816"/>
                    <a:pt x="677" y="617"/>
                    <a:pt x="876" y="498"/>
                  </a:cubicBezTo>
                  <a:cubicBezTo>
                    <a:pt x="1035" y="379"/>
                    <a:pt x="1134" y="219"/>
                    <a:pt x="10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
            <p:cNvSpPr/>
            <p:nvPr/>
          </p:nvSpPr>
          <p:spPr>
            <a:xfrm>
              <a:off x="1460900" y="1791225"/>
              <a:ext cx="17600" cy="58750"/>
            </a:xfrm>
            <a:custGeom>
              <a:avLst/>
              <a:gdLst/>
              <a:ahLst/>
              <a:cxnLst/>
              <a:rect l="l" t="t" r="r" b="b"/>
              <a:pathLst>
                <a:path w="704" h="2350" extrusionOk="0">
                  <a:moveTo>
                    <a:pt x="61" y="1"/>
                  </a:moveTo>
                  <a:lnTo>
                    <a:pt x="61" y="1"/>
                  </a:lnTo>
                  <a:cubicBezTo>
                    <a:pt x="299" y="836"/>
                    <a:pt x="1" y="1612"/>
                    <a:pt x="299" y="2348"/>
                  </a:cubicBezTo>
                  <a:cubicBezTo>
                    <a:pt x="309" y="2349"/>
                    <a:pt x="318" y="2349"/>
                    <a:pt x="327" y="2349"/>
                  </a:cubicBezTo>
                  <a:cubicBezTo>
                    <a:pt x="703" y="2349"/>
                    <a:pt x="424" y="1948"/>
                    <a:pt x="637" y="1851"/>
                  </a:cubicBezTo>
                  <a:cubicBezTo>
                    <a:pt x="419" y="1453"/>
                    <a:pt x="458" y="1016"/>
                    <a:pt x="458" y="598"/>
                  </a:cubicBezTo>
                  <a:cubicBezTo>
                    <a:pt x="458" y="359"/>
                    <a:pt x="458" y="140"/>
                    <a:pt x="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
            <p:cNvSpPr/>
            <p:nvPr/>
          </p:nvSpPr>
          <p:spPr>
            <a:xfrm>
              <a:off x="1185900" y="1903125"/>
              <a:ext cx="38800" cy="18600"/>
            </a:xfrm>
            <a:custGeom>
              <a:avLst/>
              <a:gdLst/>
              <a:ahLst/>
              <a:cxnLst/>
              <a:rect l="l" t="t" r="r" b="b"/>
              <a:pathLst>
                <a:path w="1552" h="744" extrusionOk="0">
                  <a:moveTo>
                    <a:pt x="159" y="1"/>
                  </a:moveTo>
                  <a:cubicBezTo>
                    <a:pt x="0" y="140"/>
                    <a:pt x="0" y="319"/>
                    <a:pt x="159" y="458"/>
                  </a:cubicBezTo>
                  <a:cubicBezTo>
                    <a:pt x="428" y="650"/>
                    <a:pt x="720" y="743"/>
                    <a:pt x="1027" y="743"/>
                  </a:cubicBezTo>
                  <a:cubicBezTo>
                    <a:pt x="1198" y="743"/>
                    <a:pt x="1374" y="714"/>
                    <a:pt x="1552" y="657"/>
                  </a:cubicBezTo>
                  <a:lnTo>
                    <a:pt x="1552" y="458"/>
                  </a:lnTo>
                  <a:cubicBezTo>
                    <a:pt x="1094" y="299"/>
                    <a:pt x="617" y="140"/>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
            <p:cNvSpPr/>
            <p:nvPr/>
          </p:nvSpPr>
          <p:spPr>
            <a:xfrm>
              <a:off x="1163525" y="1862850"/>
              <a:ext cx="20400" cy="48275"/>
            </a:xfrm>
            <a:custGeom>
              <a:avLst/>
              <a:gdLst/>
              <a:ahLst/>
              <a:cxnLst/>
              <a:rect l="l" t="t" r="r" b="b"/>
              <a:pathLst>
                <a:path w="816" h="1931" extrusionOk="0">
                  <a:moveTo>
                    <a:pt x="358" y="1"/>
                  </a:moveTo>
                  <a:lnTo>
                    <a:pt x="358" y="1"/>
                  </a:lnTo>
                  <a:cubicBezTo>
                    <a:pt x="80" y="160"/>
                    <a:pt x="298" y="558"/>
                    <a:pt x="0" y="717"/>
                  </a:cubicBezTo>
                  <a:cubicBezTo>
                    <a:pt x="80" y="1214"/>
                    <a:pt x="398" y="1552"/>
                    <a:pt x="716" y="1930"/>
                  </a:cubicBezTo>
                  <a:cubicBezTo>
                    <a:pt x="816" y="1811"/>
                    <a:pt x="816" y="1672"/>
                    <a:pt x="716" y="1532"/>
                  </a:cubicBezTo>
                  <a:cubicBezTo>
                    <a:pt x="756" y="1274"/>
                    <a:pt x="617" y="1075"/>
                    <a:pt x="517" y="876"/>
                  </a:cubicBezTo>
                  <a:cubicBezTo>
                    <a:pt x="219" y="637"/>
                    <a:pt x="418" y="299"/>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
            <p:cNvSpPr/>
            <p:nvPr/>
          </p:nvSpPr>
          <p:spPr>
            <a:xfrm>
              <a:off x="1606125" y="1847425"/>
              <a:ext cx="19925" cy="41300"/>
            </a:xfrm>
            <a:custGeom>
              <a:avLst/>
              <a:gdLst/>
              <a:ahLst/>
              <a:cxnLst/>
              <a:rect l="l" t="t" r="r" b="b"/>
              <a:pathLst>
                <a:path w="797" h="1652" extrusionOk="0">
                  <a:moveTo>
                    <a:pt x="299" y="1"/>
                  </a:moveTo>
                  <a:cubicBezTo>
                    <a:pt x="219" y="41"/>
                    <a:pt x="100" y="100"/>
                    <a:pt x="100" y="160"/>
                  </a:cubicBezTo>
                  <a:cubicBezTo>
                    <a:pt x="80" y="478"/>
                    <a:pt x="1" y="836"/>
                    <a:pt x="199" y="1115"/>
                  </a:cubicBezTo>
                  <a:cubicBezTo>
                    <a:pt x="398" y="1274"/>
                    <a:pt x="199" y="1553"/>
                    <a:pt x="418" y="1652"/>
                  </a:cubicBezTo>
                  <a:cubicBezTo>
                    <a:pt x="796" y="1115"/>
                    <a:pt x="378" y="598"/>
                    <a:pt x="418" y="80"/>
                  </a:cubicBezTo>
                  <a:cubicBezTo>
                    <a:pt x="418" y="61"/>
                    <a:pt x="319" y="1"/>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
            <p:cNvSpPr/>
            <p:nvPr/>
          </p:nvSpPr>
          <p:spPr>
            <a:xfrm>
              <a:off x="1363925" y="1906125"/>
              <a:ext cx="33850" cy="25875"/>
            </a:xfrm>
            <a:custGeom>
              <a:avLst/>
              <a:gdLst/>
              <a:ahLst/>
              <a:cxnLst/>
              <a:rect l="l" t="t" r="r" b="b"/>
              <a:pathLst>
                <a:path w="1354" h="1035" extrusionOk="0">
                  <a:moveTo>
                    <a:pt x="1015" y="0"/>
                  </a:moveTo>
                  <a:cubicBezTo>
                    <a:pt x="697" y="338"/>
                    <a:pt x="339" y="696"/>
                    <a:pt x="1" y="1035"/>
                  </a:cubicBezTo>
                  <a:cubicBezTo>
                    <a:pt x="617" y="1015"/>
                    <a:pt x="1095" y="736"/>
                    <a:pt x="1353" y="179"/>
                  </a:cubicBezTo>
                  <a:cubicBezTo>
                    <a:pt x="1274" y="40"/>
                    <a:pt x="1155" y="0"/>
                    <a:pt x="10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
            <p:cNvSpPr/>
            <p:nvPr/>
          </p:nvSpPr>
          <p:spPr>
            <a:xfrm>
              <a:off x="1297800" y="1793725"/>
              <a:ext cx="49250" cy="16425"/>
            </a:xfrm>
            <a:custGeom>
              <a:avLst/>
              <a:gdLst/>
              <a:ahLst/>
              <a:cxnLst/>
              <a:rect l="l" t="t" r="r" b="b"/>
              <a:pathLst>
                <a:path w="1970" h="657" extrusionOk="0">
                  <a:moveTo>
                    <a:pt x="378" y="0"/>
                  </a:moveTo>
                  <a:cubicBezTo>
                    <a:pt x="279" y="120"/>
                    <a:pt x="80" y="20"/>
                    <a:pt x="0" y="199"/>
                  </a:cubicBezTo>
                  <a:cubicBezTo>
                    <a:pt x="597" y="339"/>
                    <a:pt x="1194" y="518"/>
                    <a:pt x="1790" y="657"/>
                  </a:cubicBezTo>
                  <a:cubicBezTo>
                    <a:pt x="1870" y="617"/>
                    <a:pt x="1969" y="597"/>
                    <a:pt x="1969" y="498"/>
                  </a:cubicBezTo>
                  <a:cubicBezTo>
                    <a:pt x="1472" y="199"/>
                    <a:pt x="915" y="120"/>
                    <a:pt x="3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
            <p:cNvSpPr/>
            <p:nvPr/>
          </p:nvSpPr>
          <p:spPr>
            <a:xfrm>
              <a:off x="1466875" y="1837000"/>
              <a:ext cx="13950" cy="39300"/>
            </a:xfrm>
            <a:custGeom>
              <a:avLst/>
              <a:gdLst/>
              <a:ahLst/>
              <a:cxnLst/>
              <a:rect l="l" t="t" r="r" b="b"/>
              <a:pathLst>
                <a:path w="558" h="1572" extrusionOk="0">
                  <a:moveTo>
                    <a:pt x="379" y="0"/>
                  </a:moveTo>
                  <a:cubicBezTo>
                    <a:pt x="160" y="100"/>
                    <a:pt x="259" y="418"/>
                    <a:pt x="60" y="517"/>
                  </a:cubicBezTo>
                  <a:cubicBezTo>
                    <a:pt x="20" y="875"/>
                    <a:pt x="1" y="1253"/>
                    <a:pt x="199" y="1572"/>
                  </a:cubicBezTo>
                  <a:lnTo>
                    <a:pt x="558" y="1214"/>
                  </a:lnTo>
                  <a:cubicBezTo>
                    <a:pt x="359" y="816"/>
                    <a:pt x="398" y="398"/>
                    <a:pt x="3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
            <p:cNvSpPr/>
            <p:nvPr/>
          </p:nvSpPr>
          <p:spPr>
            <a:xfrm>
              <a:off x="1181425" y="1781150"/>
              <a:ext cx="37325" cy="13100"/>
            </a:xfrm>
            <a:custGeom>
              <a:avLst/>
              <a:gdLst/>
              <a:ahLst/>
              <a:cxnLst/>
              <a:rect l="l" t="t" r="r" b="b"/>
              <a:pathLst>
                <a:path w="1493" h="524" extrusionOk="0">
                  <a:moveTo>
                    <a:pt x="1092" y="0"/>
                  </a:moveTo>
                  <a:cubicBezTo>
                    <a:pt x="693" y="0"/>
                    <a:pt x="339" y="146"/>
                    <a:pt x="0" y="324"/>
                  </a:cubicBezTo>
                  <a:cubicBezTo>
                    <a:pt x="80" y="364"/>
                    <a:pt x="139" y="444"/>
                    <a:pt x="199" y="523"/>
                  </a:cubicBezTo>
                  <a:cubicBezTo>
                    <a:pt x="520" y="371"/>
                    <a:pt x="855" y="320"/>
                    <a:pt x="1204" y="320"/>
                  </a:cubicBezTo>
                  <a:cubicBezTo>
                    <a:pt x="1267" y="320"/>
                    <a:pt x="1329" y="321"/>
                    <a:pt x="1393" y="324"/>
                  </a:cubicBezTo>
                  <a:cubicBezTo>
                    <a:pt x="1492" y="125"/>
                    <a:pt x="1353" y="66"/>
                    <a:pt x="1233" y="6"/>
                  </a:cubicBezTo>
                  <a:cubicBezTo>
                    <a:pt x="1186" y="2"/>
                    <a:pt x="1139" y="0"/>
                    <a:pt x="10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
            <p:cNvSpPr/>
            <p:nvPr/>
          </p:nvSpPr>
          <p:spPr>
            <a:xfrm>
              <a:off x="1263475" y="1791175"/>
              <a:ext cx="43775" cy="11025"/>
            </a:xfrm>
            <a:custGeom>
              <a:avLst/>
              <a:gdLst/>
              <a:ahLst/>
              <a:cxnLst/>
              <a:rect l="l" t="t" r="r" b="b"/>
              <a:pathLst>
                <a:path w="1751" h="441" extrusionOk="0">
                  <a:moveTo>
                    <a:pt x="1311" y="1"/>
                  </a:moveTo>
                  <a:cubicBezTo>
                    <a:pt x="1016" y="1"/>
                    <a:pt x="718" y="104"/>
                    <a:pt x="412" y="104"/>
                  </a:cubicBezTo>
                  <a:cubicBezTo>
                    <a:pt x="394" y="104"/>
                    <a:pt x="377" y="103"/>
                    <a:pt x="359" y="102"/>
                  </a:cubicBezTo>
                  <a:lnTo>
                    <a:pt x="0" y="441"/>
                  </a:lnTo>
                  <a:cubicBezTo>
                    <a:pt x="478" y="401"/>
                    <a:pt x="935" y="341"/>
                    <a:pt x="1373" y="301"/>
                  </a:cubicBezTo>
                  <a:cubicBezTo>
                    <a:pt x="1492" y="262"/>
                    <a:pt x="1671" y="242"/>
                    <a:pt x="1751" y="102"/>
                  </a:cubicBezTo>
                  <a:cubicBezTo>
                    <a:pt x="1605" y="26"/>
                    <a:pt x="1458" y="1"/>
                    <a:pt x="131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
            <p:cNvSpPr/>
            <p:nvPr/>
          </p:nvSpPr>
          <p:spPr>
            <a:xfrm>
              <a:off x="1296300" y="1618175"/>
              <a:ext cx="31850" cy="18925"/>
            </a:xfrm>
            <a:custGeom>
              <a:avLst/>
              <a:gdLst/>
              <a:ahLst/>
              <a:cxnLst/>
              <a:rect l="l" t="t" r="r" b="b"/>
              <a:pathLst>
                <a:path w="1274" h="757" extrusionOk="0">
                  <a:moveTo>
                    <a:pt x="1273" y="0"/>
                  </a:moveTo>
                  <a:lnTo>
                    <a:pt x="1273" y="0"/>
                  </a:lnTo>
                  <a:cubicBezTo>
                    <a:pt x="876" y="20"/>
                    <a:pt x="478" y="60"/>
                    <a:pt x="0" y="80"/>
                  </a:cubicBezTo>
                  <a:cubicBezTo>
                    <a:pt x="378" y="378"/>
                    <a:pt x="955" y="179"/>
                    <a:pt x="975" y="756"/>
                  </a:cubicBezTo>
                  <a:lnTo>
                    <a:pt x="1114" y="756"/>
                  </a:lnTo>
                  <a:cubicBezTo>
                    <a:pt x="1154" y="498"/>
                    <a:pt x="1234" y="259"/>
                    <a:pt x="127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
            <p:cNvSpPr/>
            <p:nvPr/>
          </p:nvSpPr>
          <p:spPr>
            <a:xfrm>
              <a:off x="1172950" y="1597575"/>
              <a:ext cx="39825" cy="13900"/>
            </a:xfrm>
            <a:custGeom>
              <a:avLst/>
              <a:gdLst/>
              <a:ahLst/>
              <a:cxnLst/>
              <a:rect l="l" t="t" r="r" b="b"/>
              <a:pathLst>
                <a:path w="1593" h="556" extrusionOk="0">
                  <a:moveTo>
                    <a:pt x="1091" y="0"/>
                  </a:moveTo>
                  <a:cubicBezTo>
                    <a:pt x="1072" y="0"/>
                    <a:pt x="1053" y="3"/>
                    <a:pt x="1035" y="9"/>
                  </a:cubicBezTo>
                  <a:cubicBezTo>
                    <a:pt x="951" y="194"/>
                    <a:pt x="782" y="208"/>
                    <a:pt x="623" y="208"/>
                  </a:cubicBezTo>
                  <a:cubicBezTo>
                    <a:pt x="594" y="208"/>
                    <a:pt x="566" y="208"/>
                    <a:pt x="538" y="208"/>
                  </a:cubicBezTo>
                  <a:cubicBezTo>
                    <a:pt x="485" y="208"/>
                    <a:pt x="431" y="205"/>
                    <a:pt x="377" y="205"/>
                  </a:cubicBezTo>
                  <a:cubicBezTo>
                    <a:pt x="230" y="205"/>
                    <a:pt x="89" y="226"/>
                    <a:pt x="1" y="387"/>
                  </a:cubicBezTo>
                  <a:cubicBezTo>
                    <a:pt x="79" y="445"/>
                    <a:pt x="171" y="459"/>
                    <a:pt x="268" y="459"/>
                  </a:cubicBezTo>
                  <a:cubicBezTo>
                    <a:pt x="360" y="459"/>
                    <a:pt x="455" y="447"/>
                    <a:pt x="548" y="447"/>
                  </a:cubicBezTo>
                  <a:cubicBezTo>
                    <a:pt x="660" y="447"/>
                    <a:pt x="768" y="465"/>
                    <a:pt x="856" y="546"/>
                  </a:cubicBezTo>
                  <a:cubicBezTo>
                    <a:pt x="926" y="552"/>
                    <a:pt x="995" y="556"/>
                    <a:pt x="1064" y="556"/>
                  </a:cubicBezTo>
                  <a:cubicBezTo>
                    <a:pt x="1235" y="556"/>
                    <a:pt x="1409" y="531"/>
                    <a:pt x="1592" y="446"/>
                  </a:cubicBezTo>
                  <a:cubicBezTo>
                    <a:pt x="1354" y="387"/>
                    <a:pt x="1195" y="287"/>
                    <a:pt x="1214" y="29"/>
                  </a:cubicBezTo>
                  <a:cubicBezTo>
                    <a:pt x="1186" y="15"/>
                    <a:pt x="1138" y="0"/>
                    <a:pt x="10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
            <p:cNvSpPr/>
            <p:nvPr/>
          </p:nvSpPr>
          <p:spPr>
            <a:xfrm>
              <a:off x="1672775" y="1952875"/>
              <a:ext cx="15925" cy="29850"/>
            </a:xfrm>
            <a:custGeom>
              <a:avLst/>
              <a:gdLst/>
              <a:ahLst/>
              <a:cxnLst/>
              <a:rect l="l" t="t" r="r" b="b"/>
              <a:pathLst>
                <a:path w="637" h="1194" extrusionOk="0">
                  <a:moveTo>
                    <a:pt x="211" y="1"/>
                  </a:moveTo>
                  <a:cubicBezTo>
                    <a:pt x="111" y="1"/>
                    <a:pt x="61" y="127"/>
                    <a:pt x="0" y="219"/>
                  </a:cubicBezTo>
                  <a:cubicBezTo>
                    <a:pt x="159" y="458"/>
                    <a:pt x="100" y="816"/>
                    <a:pt x="239" y="1194"/>
                  </a:cubicBezTo>
                  <a:cubicBezTo>
                    <a:pt x="497" y="756"/>
                    <a:pt x="637" y="418"/>
                    <a:pt x="318" y="40"/>
                  </a:cubicBezTo>
                  <a:cubicBezTo>
                    <a:pt x="277" y="12"/>
                    <a:pt x="242" y="1"/>
                    <a:pt x="21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
            <p:cNvSpPr/>
            <p:nvPr/>
          </p:nvSpPr>
          <p:spPr>
            <a:xfrm>
              <a:off x="1432075" y="1819075"/>
              <a:ext cx="10450" cy="32725"/>
            </a:xfrm>
            <a:custGeom>
              <a:avLst/>
              <a:gdLst/>
              <a:ahLst/>
              <a:cxnLst/>
              <a:rect l="l" t="t" r="r" b="b"/>
              <a:pathLst>
                <a:path w="418" h="1309" extrusionOk="0">
                  <a:moveTo>
                    <a:pt x="0" y="1"/>
                  </a:moveTo>
                  <a:lnTo>
                    <a:pt x="0" y="1"/>
                  </a:lnTo>
                  <a:cubicBezTo>
                    <a:pt x="20" y="419"/>
                    <a:pt x="60" y="817"/>
                    <a:pt x="80" y="1234"/>
                  </a:cubicBezTo>
                  <a:cubicBezTo>
                    <a:pt x="129" y="1284"/>
                    <a:pt x="179" y="1309"/>
                    <a:pt x="229" y="1309"/>
                  </a:cubicBezTo>
                  <a:cubicBezTo>
                    <a:pt x="279" y="1309"/>
                    <a:pt x="328" y="1284"/>
                    <a:pt x="378" y="1234"/>
                  </a:cubicBezTo>
                  <a:cubicBezTo>
                    <a:pt x="418" y="797"/>
                    <a:pt x="318" y="379"/>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
            <p:cNvSpPr/>
            <p:nvPr/>
          </p:nvSpPr>
          <p:spPr>
            <a:xfrm>
              <a:off x="1389800" y="1888700"/>
              <a:ext cx="17925" cy="21925"/>
            </a:xfrm>
            <a:custGeom>
              <a:avLst/>
              <a:gdLst/>
              <a:ahLst/>
              <a:cxnLst/>
              <a:rect l="l" t="t" r="r" b="b"/>
              <a:pathLst>
                <a:path w="717" h="877" extrusionOk="0">
                  <a:moveTo>
                    <a:pt x="517" y="1"/>
                  </a:moveTo>
                  <a:cubicBezTo>
                    <a:pt x="219" y="140"/>
                    <a:pt x="159" y="439"/>
                    <a:pt x="0" y="697"/>
                  </a:cubicBezTo>
                  <a:cubicBezTo>
                    <a:pt x="80" y="836"/>
                    <a:pt x="199" y="876"/>
                    <a:pt x="358" y="876"/>
                  </a:cubicBezTo>
                  <a:cubicBezTo>
                    <a:pt x="458" y="638"/>
                    <a:pt x="716" y="498"/>
                    <a:pt x="716" y="200"/>
                  </a:cubicBezTo>
                  <a:lnTo>
                    <a:pt x="517"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
            <p:cNvSpPr/>
            <p:nvPr/>
          </p:nvSpPr>
          <p:spPr>
            <a:xfrm>
              <a:off x="2080575" y="2088625"/>
              <a:ext cx="18425" cy="34350"/>
            </a:xfrm>
            <a:custGeom>
              <a:avLst/>
              <a:gdLst/>
              <a:ahLst/>
              <a:cxnLst/>
              <a:rect l="l" t="t" r="r" b="b"/>
              <a:pathLst>
                <a:path w="737" h="1374" extrusionOk="0">
                  <a:moveTo>
                    <a:pt x="179" y="1"/>
                  </a:moveTo>
                  <a:cubicBezTo>
                    <a:pt x="179" y="160"/>
                    <a:pt x="139" y="279"/>
                    <a:pt x="0" y="359"/>
                  </a:cubicBezTo>
                  <a:cubicBezTo>
                    <a:pt x="100" y="737"/>
                    <a:pt x="497" y="976"/>
                    <a:pt x="517" y="1373"/>
                  </a:cubicBezTo>
                  <a:cubicBezTo>
                    <a:pt x="696" y="1274"/>
                    <a:pt x="736" y="1095"/>
                    <a:pt x="637" y="956"/>
                  </a:cubicBezTo>
                  <a:cubicBezTo>
                    <a:pt x="458" y="657"/>
                    <a:pt x="418" y="279"/>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
            <p:cNvSpPr/>
            <p:nvPr/>
          </p:nvSpPr>
          <p:spPr>
            <a:xfrm>
              <a:off x="1681225" y="1653475"/>
              <a:ext cx="16425" cy="28375"/>
            </a:xfrm>
            <a:custGeom>
              <a:avLst/>
              <a:gdLst/>
              <a:ahLst/>
              <a:cxnLst/>
              <a:rect l="l" t="t" r="r" b="b"/>
              <a:pathLst>
                <a:path w="657" h="1135" extrusionOk="0">
                  <a:moveTo>
                    <a:pt x="299" y="1"/>
                  </a:moveTo>
                  <a:cubicBezTo>
                    <a:pt x="179" y="100"/>
                    <a:pt x="159" y="239"/>
                    <a:pt x="159" y="379"/>
                  </a:cubicBezTo>
                  <a:cubicBezTo>
                    <a:pt x="60" y="558"/>
                    <a:pt x="0" y="737"/>
                    <a:pt x="159" y="896"/>
                  </a:cubicBezTo>
                  <a:cubicBezTo>
                    <a:pt x="239" y="975"/>
                    <a:pt x="279" y="1055"/>
                    <a:pt x="358" y="1135"/>
                  </a:cubicBezTo>
                  <a:cubicBezTo>
                    <a:pt x="557" y="916"/>
                    <a:pt x="657" y="677"/>
                    <a:pt x="657" y="379"/>
                  </a:cubicBezTo>
                  <a:cubicBezTo>
                    <a:pt x="478" y="299"/>
                    <a:pt x="378" y="180"/>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
            <p:cNvSpPr/>
            <p:nvPr/>
          </p:nvSpPr>
          <p:spPr>
            <a:xfrm>
              <a:off x="1640950" y="1970775"/>
              <a:ext cx="16925" cy="28375"/>
            </a:xfrm>
            <a:custGeom>
              <a:avLst/>
              <a:gdLst/>
              <a:ahLst/>
              <a:cxnLst/>
              <a:rect l="l" t="t" r="r" b="b"/>
              <a:pathLst>
                <a:path w="677" h="1135" extrusionOk="0">
                  <a:moveTo>
                    <a:pt x="20" y="0"/>
                  </a:moveTo>
                  <a:cubicBezTo>
                    <a:pt x="20" y="199"/>
                    <a:pt x="0" y="398"/>
                    <a:pt x="0" y="597"/>
                  </a:cubicBezTo>
                  <a:cubicBezTo>
                    <a:pt x="80" y="876"/>
                    <a:pt x="318" y="935"/>
                    <a:pt x="517" y="1094"/>
                  </a:cubicBezTo>
                  <a:lnTo>
                    <a:pt x="577" y="1134"/>
                  </a:lnTo>
                  <a:cubicBezTo>
                    <a:pt x="617" y="1134"/>
                    <a:pt x="656" y="1114"/>
                    <a:pt x="676" y="1074"/>
                  </a:cubicBezTo>
                  <a:cubicBezTo>
                    <a:pt x="398" y="776"/>
                    <a:pt x="438" y="239"/>
                    <a:pt x="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
            <p:cNvSpPr/>
            <p:nvPr/>
          </p:nvSpPr>
          <p:spPr>
            <a:xfrm>
              <a:off x="1350000" y="1811125"/>
              <a:ext cx="21425" cy="22900"/>
            </a:xfrm>
            <a:custGeom>
              <a:avLst/>
              <a:gdLst/>
              <a:ahLst/>
              <a:cxnLst/>
              <a:rect l="l" t="t" r="r" b="b"/>
              <a:pathLst>
                <a:path w="857" h="916" extrusionOk="0">
                  <a:moveTo>
                    <a:pt x="180" y="1"/>
                  </a:moveTo>
                  <a:cubicBezTo>
                    <a:pt x="100" y="40"/>
                    <a:pt x="1" y="60"/>
                    <a:pt x="1" y="160"/>
                  </a:cubicBezTo>
                  <a:cubicBezTo>
                    <a:pt x="279" y="359"/>
                    <a:pt x="319" y="757"/>
                    <a:pt x="677" y="916"/>
                  </a:cubicBezTo>
                  <a:cubicBezTo>
                    <a:pt x="856" y="399"/>
                    <a:pt x="419" y="239"/>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
            <p:cNvSpPr/>
            <p:nvPr/>
          </p:nvSpPr>
          <p:spPr>
            <a:xfrm>
              <a:off x="1648400" y="1997625"/>
              <a:ext cx="18925" cy="30850"/>
            </a:xfrm>
            <a:custGeom>
              <a:avLst/>
              <a:gdLst/>
              <a:ahLst/>
              <a:cxnLst/>
              <a:rect l="l" t="t" r="r" b="b"/>
              <a:pathLst>
                <a:path w="757" h="1234" extrusionOk="0">
                  <a:moveTo>
                    <a:pt x="259" y="0"/>
                  </a:moveTo>
                  <a:cubicBezTo>
                    <a:pt x="140" y="160"/>
                    <a:pt x="0" y="359"/>
                    <a:pt x="199" y="518"/>
                  </a:cubicBezTo>
                  <a:cubicBezTo>
                    <a:pt x="458" y="717"/>
                    <a:pt x="378" y="1055"/>
                    <a:pt x="597" y="1234"/>
                  </a:cubicBezTo>
                  <a:cubicBezTo>
                    <a:pt x="617" y="1055"/>
                    <a:pt x="577" y="856"/>
                    <a:pt x="756" y="717"/>
                  </a:cubicBezTo>
                  <a:cubicBezTo>
                    <a:pt x="577" y="498"/>
                    <a:pt x="478" y="259"/>
                    <a:pt x="3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
            <p:cNvSpPr/>
            <p:nvPr/>
          </p:nvSpPr>
          <p:spPr>
            <a:xfrm>
              <a:off x="1431075" y="1849925"/>
              <a:ext cx="11450" cy="26375"/>
            </a:xfrm>
            <a:custGeom>
              <a:avLst/>
              <a:gdLst/>
              <a:ahLst/>
              <a:cxnLst/>
              <a:rect l="l" t="t" r="r" b="b"/>
              <a:pathLst>
                <a:path w="458" h="1055" extrusionOk="0">
                  <a:moveTo>
                    <a:pt x="120" y="0"/>
                  </a:moveTo>
                  <a:cubicBezTo>
                    <a:pt x="100" y="358"/>
                    <a:pt x="0" y="736"/>
                    <a:pt x="259" y="1055"/>
                  </a:cubicBezTo>
                  <a:cubicBezTo>
                    <a:pt x="418" y="975"/>
                    <a:pt x="338" y="776"/>
                    <a:pt x="458" y="677"/>
                  </a:cubicBezTo>
                  <a:cubicBezTo>
                    <a:pt x="458" y="458"/>
                    <a:pt x="438" y="239"/>
                    <a:pt x="4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
            <p:cNvSpPr/>
            <p:nvPr/>
          </p:nvSpPr>
          <p:spPr>
            <a:xfrm>
              <a:off x="1607625" y="1875275"/>
              <a:ext cx="12450" cy="30875"/>
            </a:xfrm>
            <a:custGeom>
              <a:avLst/>
              <a:gdLst/>
              <a:ahLst/>
              <a:cxnLst/>
              <a:rect l="l" t="t" r="r" b="b"/>
              <a:pathLst>
                <a:path w="498" h="1235" extrusionOk="0">
                  <a:moveTo>
                    <a:pt x="139" y="1"/>
                  </a:moveTo>
                  <a:cubicBezTo>
                    <a:pt x="120" y="240"/>
                    <a:pt x="120" y="478"/>
                    <a:pt x="60" y="677"/>
                  </a:cubicBezTo>
                  <a:cubicBezTo>
                    <a:pt x="0" y="956"/>
                    <a:pt x="100" y="1135"/>
                    <a:pt x="338" y="1234"/>
                  </a:cubicBezTo>
                  <a:cubicBezTo>
                    <a:pt x="338" y="996"/>
                    <a:pt x="498" y="777"/>
                    <a:pt x="358" y="558"/>
                  </a:cubicBezTo>
                  <a:cubicBezTo>
                    <a:pt x="318" y="359"/>
                    <a:pt x="358" y="140"/>
                    <a:pt x="1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
            <p:cNvSpPr/>
            <p:nvPr/>
          </p:nvSpPr>
          <p:spPr>
            <a:xfrm>
              <a:off x="1667300" y="1936450"/>
              <a:ext cx="13950" cy="21425"/>
            </a:xfrm>
            <a:custGeom>
              <a:avLst/>
              <a:gdLst/>
              <a:ahLst/>
              <a:cxnLst/>
              <a:rect l="l" t="t" r="r" b="b"/>
              <a:pathLst>
                <a:path w="558" h="857" extrusionOk="0">
                  <a:moveTo>
                    <a:pt x="0" y="1"/>
                  </a:moveTo>
                  <a:cubicBezTo>
                    <a:pt x="159" y="259"/>
                    <a:pt x="159" y="558"/>
                    <a:pt x="199" y="856"/>
                  </a:cubicBezTo>
                  <a:cubicBezTo>
                    <a:pt x="319" y="796"/>
                    <a:pt x="418" y="757"/>
                    <a:pt x="537" y="697"/>
                  </a:cubicBezTo>
                  <a:cubicBezTo>
                    <a:pt x="557" y="458"/>
                    <a:pt x="498" y="219"/>
                    <a:pt x="3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
            <p:cNvSpPr/>
            <p:nvPr/>
          </p:nvSpPr>
          <p:spPr>
            <a:xfrm>
              <a:off x="1652875" y="1811125"/>
              <a:ext cx="11450" cy="23275"/>
            </a:xfrm>
            <a:custGeom>
              <a:avLst/>
              <a:gdLst/>
              <a:ahLst/>
              <a:cxnLst/>
              <a:rect l="l" t="t" r="r" b="b"/>
              <a:pathLst>
                <a:path w="458" h="931" extrusionOk="0">
                  <a:moveTo>
                    <a:pt x="80" y="1"/>
                  </a:moveTo>
                  <a:cubicBezTo>
                    <a:pt x="0" y="259"/>
                    <a:pt x="40" y="558"/>
                    <a:pt x="100" y="856"/>
                  </a:cubicBezTo>
                  <a:cubicBezTo>
                    <a:pt x="150" y="906"/>
                    <a:pt x="204" y="931"/>
                    <a:pt x="259" y="931"/>
                  </a:cubicBezTo>
                  <a:cubicBezTo>
                    <a:pt x="314" y="931"/>
                    <a:pt x="368" y="906"/>
                    <a:pt x="418" y="856"/>
                  </a:cubicBezTo>
                  <a:cubicBezTo>
                    <a:pt x="458" y="538"/>
                    <a:pt x="418" y="259"/>
                    <a:pt x="2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
            <p:cNvSpPr/>
            <p:nvPr/>
          </p:nvSpPr>
          <p:spPr>
            <a:xfrm>
              <a:off x="1614175" y="1905025"/>
              <a:ext cx="15675" cy="14075"/>
            </a:xfrm>
            <a:custGeom>
              <a:avLst/>
              <a:gdLst/>
              <a:ahLst/>
              <a:cxnLst/>
              <a:rect l="l" t="t" r="r" b="b"/>
              <a:pathLst>
                <a:path w="627" h="563" extrusionOk="0">
                  <a:moveTo>
                    <a:pt x="300" y="1"/>
                  </a:moveTo>
                  <a:cubicBezTo>
                    <a:pt x="242" y="1"/>
                    <a:pt x="163" y="14"/>
                    <a:pt x="56" y="44"/>
                  </a:cubicBezTo>
                  <a:cubicBezTo>
                    <a:pt x="56" y="275"/>
                    <a:pt x="1" y="562"/>
                    <a:pt x="358" y="562"/>
                  </a:cubicBezTo>
                  <a:cubicBezTo>
                    <a:pt x="370" y="562"/>
                    <a:pt x="382" y="562"/>
                    <a:pt x="395" y="561"/>
                  </a:cubicBezTo>
                  <a:cubicBezTo>
                    <a:pt x="310" y="410"/>
                    <a:pt x="626" y="1"/>
                    <a:pt x="3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
            <p:cNvSpPr/>
            <p:nvPr/>
          </p:nvSpPr>
          <p:spPr>
            <a:xfrm>
              <a:off x="1673275" y="1662925"/>
              <a:ext cx="11950" cy="22400"/>
            </a:xfrm>
            <a:custGeom>
              <a:avLst/>
              <a:gdLst/>
              <a:ahLst/>
              <a:cxnLst/>
              <a:rect l="l" t="t" r="r" b="b"/>
              <a:pathLst>
                <a:path w="478" h="896" extrusionOk="0">
                  <a:moveTo>
                    <a:pt x="477" y="1"/>
                  </a:moveTo>
                  <a:cubicBezTo>
                    <a:pt x="219" y="259"/>
                    <a:pt x="99" y="558"/>
                    <a:pt x="0" y="896"/>
                  </a:cubicBezTo>
                  <a:cubicBezTo>
                    <a:pt x="119" y="876"/>
                    <a:pt x="259" y="836"/>
                    <a:pt x="318" y="697"/>
                  </a:cubicBezTo>
                  <a:cubicBezTo>
                    <a:pt x="378" y="617"/>
                    <a:pt x="418" y="578"/>
                    <a:pt x="477" y="518"/>
                  </a:cubicBezTo>
                  <a:lnTo>
                    <a:pt x="477"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
            <p:cNvSpPr/>
            <p:nvPr/>
          </p:nvSpPr>
          <p:spPr>
            <a:xfrm>
              <a:off x="1488250" y="1932975"/>
              <a:ext cx="10475" cy="14050"/>
            </a:xfrm>
            <a:custGeom>
              <a:avLst/>
              <a:gdLst/>
              <a:ahLst/>
              <a:cxnLst/>
              <a:rect l="l" t="t" r="r" b="b"/>
              <a:pathLst>
                <a:path w="419" h="562" extrusionOk="0">
                  <a:moveTo>
                    <a:pt x="220" y="0"/>
                  </a:moveTo>
                  <a:cubicBezTo>
                    <a:pt x="41" y="140"/>
                    <a:pt x="1" y="339"/>
                    <a:pt x="120" y="518"/>
                  </a:cubicBezTo>
                  <a:cubicBezTo>
                    <a:pt x="133" y="550"/>
                    <a:pt x="158" y="561"/>
                    <a:pt x="190" y="561"/>
                  </a:cubicBezTo>
                  <a:cubicBezTo>
                    <a:pt x="257" y="561"/>
                    <a:pt x="351" y="511"/>
                    <a:pt x="419" y="498"/>
                  </a:cubicBezTo>
                  <a:cubicBezTo>
                    <a:pt x="419" y="299"/>
                    <a:pt x="419" y="100"/>
                    <a:pt x="2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
            <p:cNvSpPr/>
            <p:nvPr/>
          </p:nvSpPr>
          <p:spPr>
            <a:xfrm>
              <a:off x="1181425" y="1900150"/>
              <a:ext cx="8475" cy="14700"/>
            </a:xfrm>
            <a:custGeom>
              <a:avLst/>
              <a:gdLst/>
              <a:ahLst/>
              <a:cxnLst/>
              <a:rect l="l" t="t" r="r" b="b"/>
              <a:pathLst>
                <a:path w="339" h="588" extrusionOk="0">
                  <a:moveTo>
                    <a:pt x="0" y="1"/>
                  </a:moveTo>
                  <a:lnTo>
                    <a:pt x="0" y="418"/>
                  </a:lnTo>
                  <a:cubicBezTo>
                    <a:pt x="66" y="516"/>
                    <a:pt x="158" y="588"/>
                    <a:pt x="266" y="588"/>
                  </a:cubicBezTo>
                  <a:cubicBezTo>
                    <a:pt x="290" y="588"/>
                    <a:pt x="314" y="584"/>
                    <a:pt x="338" y="577"/>
                  </a:cubicBezTo>
                  <a:lnTo>
                    <a:pt x="338" y="100"/>
                  </a:lnTo>
                  <a:cubicBezTo>
                    <a:pt x="239" y="80"/>
                    <a:pt x="100" y="40"/>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
            <p:cNvSpPr/>
            <p:nvPr/>
          </p:nvSpPr>
          <p:spPr>
            <a:xfrm>
              <a:off x="1171350" y="1606225"/>
              <a:ext cx="23025" cy="4725"/>
            </a:xfrm>
            <a:custGeom>
              <a:avLst/>
              <a:gdLst/>
              <a:ahLst/>
              <a:cxnLst/>
              <a:rect l="l" t="t" r="r" b="b"/>
              <a:pathLst>
                <a:path w="921" h="189" extrusionOk="0">
                  <a:moveTo>
                    <a:pt x="515" y="1"/>
                  </a:moveTo>
                  <a:cubicBezTo>
                    <a:pt x="417" y="1"/>
                    <a:pt x="316" y="14"/>
                    <a:pt x="215" y="14"/>
                  </a:cubicBezTo>
                  <a:cubicBezTo>
                    <a:pt x="165" y="14"/>
                    <a:pt x="115" y="11"/>
                    <a:pt x="65" y="1"/>
                  </a:cubicBezTo>
                  <a:lnTo>
                    <a:pt x="65" y="1"/>
                  </a:lnTo>
                  <a:cubicBezTo>
                    <a:pt x="1" y="145"/>
                    <a:pt x="66" y="186"/>
                    <a:pt x="146" y="186"/>
                  </a:cubicBezTo>
                  <a:cubicBezTo>
                    <a:pt x="165" y="186"/>
                    <a:pt x="185" y="184"/>
                    <a:pt x="204" y="180"/>
                  </a:cubicBezTo>
                  <a:cubicBezTo>
                    <a:pt x="290" y="187"/>
                    <a:pt x="372" y="189"/>
                    <a:pt x="452" y="189"/>
                  </a:cubicBezTo>
                  <a:cubicBezTo>
                    <a:pt x="611" y="189"/>
                    <a:pt x="761" y="180"/>
                    <a:pt x="920" y="180"/>
                  </a:cubicBezTo>
                  <a:cubicBezTo>
                    <a:pt x="801" y="31"/>
                    <a:pt x="662" y="1"/>
                    <a:pt x="5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
            <p:cNvSpPr/>
            <p:nvPr/>
          </p:nvSpPr>
          <p:spPr>
            <a:xfrm>
              <a:off x="1211250" y="1778100"/>
              <a:ext cx="13700" cy="10675"/>
            </a:xfrm>
            <a:custGeom>
              <a:avLst/>
              <a:gdLst/>
              <a:ahLst/>
              <a:cxnLst/>
              <a:rect l="l" t="t" r="r" b="b"/>
              <a:pathLst>
                <a:path w="548" h="427" extrusionOk="0">
                  <a:moveTo>
                    <a:pt x="290" y="0"/>
                  </a:moveTo>
                  <a:cubicBezTo>
                    <a:pt x="200" y="0"/>
                    <a:pt x="98" y="56"/>
                    <a:pt x="1" y="88"/>
                  </a:cubicBezTo>
                  <a:cubicBezTo>
                    <a:pt x="60" y="228"/>
                    <a:pt x="140" y="327"/>
                    <a:pt x="180" y="427"/>
                  </a:cubicBezTo>
                  <a:cubicBezTo>
                    <a:pt x="197" y="427"/>
                    <a:pt x="216" y="427"/>
                    <a:pt x="236" y="427"/>
                  </a:cubicBezTo>
                  <a:cubicBezTo>
                    <a:pt x="374" y="427"/>
                    <a:pt x="548" y="412"/>
                    <a:pt x="478" y="168"/>
                  </a:cubicBezTo>
                  <a:cubicBezTo>
                    <a:pt x="433" y="40"/>
                    <a:pt x="366" y="0"/>
                    <a:pt x="2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
            <p:cNvSpPr/>
            <p:nvPr/>
          </p:nvSpPr>
          <p:spPr>
            <a:xfrm>
              <a:off x="1653875" y="1832525"/>
              <a:ext cx="11450" cy="16925"/>
            </a:xfrm>
            <a:custGeom>
              <a:avLst/>
              <a:gdLst/>
              <a:ahLst/>
              <a:cxnLst/>
              <a:rect l="l" t="t" r="r" b="b"/>
              <a:pathLst>
                <a:path w="458" h="677" extrusionOk="0">
                  <a:moveTo>
                    <a:pt x="40" y="0"/>
                  </a:moveTo>
                  <a:cubicBezTo>
                    <a:pt x="40" y="60"/>
                    <a:pt x="40" y="100"/>
                    <a:pt x="0" y="179"/>
                  </a:cubicBezTo>
                  <a:cubicBezTo>
                    <a:pt x="139" y="338"/>
                    <a:pt x="0" y="557"/>
                    <a:pt x="179" y="676"/>
                  </a:cubicBezTo>
                  <a:cubicBezTo>
                    <a:pt x="458" y="497"/>
                    <a:pt x="338" y="219"/>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
            <p:cNvSpPr/>
            <p:nvPr/>
          </p:nvSpPr>
          <p:spPr>
            <a:xfrm>
              <a:off x="1158050" y="1858375"/>
              <a:ext cx="5975" cy="21400"/>
            </a:xfrm>
            <a:custGeom>
              <a:avLst/>
              <a:gdLst/>
              <a:ahLst/>
              <a:cxnLst/>
              <a:rect l="l" t="t" r="r" b="b"/>
              <a:pathLst>
                <a:path w="239" h="856" extrusionOk="0">
                  <a:moveTo>
                    <a:pt x="239" y="1"/>
                  </a:moveTo>
                  <a:cubicBezTo>
                    <a:pt x="0" y="299"/>
                    <a:pt x="20" y="597"/>
                    <a:pt x="239" y="856"/>
                  </a:cubicBezTo>
                  <a:lnTo>
                    <a:pt x="2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
            <p:cNvSpPr/>
            <p:nvPr/>
          </p:nvSpPr>
          <p:spPr>
            <a:xfrm>
              <a:off x="1311725" y="1902475"/>
              <a:ext cx="14925" cy="8150"/>
            </a:xfrm>
            <a:custGeom>
              <a:avLst/>
              <a:gdLst/>
              <a:ahLst/>
              <a:cxnLst/>
              <a:rect l="l" t="t" r="r" b="b"/>
              <a:pathLst>
                <a:path w="597" h="326" extrusionOk="0">
                  <a:moveTo>
                    <a:pt x="410" y="0"/>
                  </a:moveTo>
                  <a:cubicBezTo>
                    <a:pt x="260" y="0"/>
                    <a:pt x="151" y="132"/>
                    <a:pt x="20" y="146"/>
                  </a:cubicBezTo>
                  <a:cubicBezTo>
                    <a:pt x="0" y="186"/>
                    <a:pt x="0" y="266"/>
                    <a:pt x="0" y="325"/>
                  </a:cubicBezTo>
                  <a:cubicBezTo>
                    <a:pt x="219" y="325"/>
                    <a:pt x="438" y="246"/>
                    <a:pt x="597" y="67"/>
                  </a:cubicBezTo>
                  <a:cubicBezTo>
                    <a:pt x="527" y="18"/>
                    <a:pt x="466" y="0"/>
                    <a:pt x="41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
            <p:cNvSpPr/>
            <p:nvPr/>
          </p:nvSpPr>
          <p:spPr>
            <a:xfrm>
              <a:off x="1212250" y="1590775"/>
              <a:ext cx="9975" cy="7525"/>
            </a:xfrm>
            <a:custGeom>
              <a:avLst/>
              <a:gdLst/>
              <a:ahLst/>
              <a:cxnLst/>
              <a:rect l="l" t="t" r="r" b="b"/>
              <a:pathLst>
                <a:path w="399" h="301" extrusionOk="0">
                  <a:moveTo>
                    <a:pt x="187" y="0"/>
                  </a:moveTo>
                  <a:cubicBezTo>
                    <a:pt x="38" y="0"/>
                    <a:pt x="19" y="132"/>
                    <a:pt x="0" y="281"/>
                  </a:cubicBezTo>
                  <a:cubicBezTo>
                    <a:pt x="20" y="301"/>
                    <a:pt x="60" y="301"/>
                    <a:pt x="120" y="301"/>
                  </a:cubicBezTo>
                  <a:cubicBezTo>
                    <a:pt x="219" y="281"/>
                    <a:pt x="359" y="301"/>
                    <a:pt x="359" y="161"/>
                  </a:cubicBezTo>
                  <a:cubicBezTo>
                    <a:pt x="398" y="102"/>
                    <a:pt x="259" y="2"/>
                    <a:pt x="219" y="2"/>
                  </a:cubicBezTo>
                  <a:cubicBezTo>
                    <a:pt x="208" y="1"/>
                    <a:pt x="197" y="0"/>
                    <a:pt x="18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
            <p:cNvSpPr/>
            <p:nvPr/>
          </p:nvSpPr>
          <p:spPr>
            <a:xfrm>
              <a:off x="1342050" y="1806150"/>
              <a:ext cx="12450" cy="9975"/>
            </a:xfrm>
            <a:custGeom>
              <a:avLst/>
              <a:gdLst/>
              <a:ahLst/>
              <a:cxnLst/>
              <a:rect l="l" t="t" r="r" b="b"/>
              <a:pathLst>
                <a:path w="498" h="399" extrusionOk="0">
                  <a:moveTo>
                    <a:pt x="199" y="1"/>
                  </a:moveTo>
                  <a:cubicBezTo>
                    <a:pt x="120" y="41"/>
                    <a:pt x="80" y="120"/>
                    <a:pt x="0" y="160"/>
                  </a:cubicBezTo>
                  <a:cubicBezTo>
                    <a:pt x="120" y="239"/>
                    <a:pt x="219" y="319"/>
                    <a:pt x="319" y="399"/>
                  </a:cubicBezTo>
                  <a:cubicBezTo>
                    <a:pt x="378" y="319"/>
                    <a:pt x="438" y="259"/>
                    <a:pt x="498" y="200"/>
                  </a:cubicBezTo>
                  <a:cubicBezTo>
                    <a:pt x="398" y="120"/>
                    <a:pt x="299" y="60"/>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
            <p:cNvSpPr/>
            <p:nvPr/>
          </p:nvSpPr>
          <p:spPr>
            <a:xfrm>
              <a:off x="1651875" y="1837000"/>
              <a:ext cx="7975" cy="12950"/>
            </a:xfrm>
            <a:custGeom>
              <a:avLst/>
              <a:gdLst/>
              <a:ahLst/>
              <a:cxnLst/>
              <a:rect l="l" t="t" r="r" b="b"/>
              <a:pathLst>
                <a:path w="319" h="518" extrusionOk="0">
                  <a:moveTo>
                    <a:pt x="120" y="0"/>
                  </a:moveTo>
                  <a:cubicBezTo>
                    <a:pt x="1" y="179"/>
                    <a:pt x="1" y="358"/>
                    <a:pt x="120" y="517"/>
                  </a:cubicBezTo>
                  <a:cubicBezTo>
                    <a:pt x="160" y="517"/>
                    <a:pt x="239" y="497"/>
                    <a:pt x="279" y="497"/>
                  </a:cubicBezTo>
                  <a:cubicBezTo>
                    <a:pt x="279" y="318"/>
                    <a:pt x="319" y="119"/>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
            <p:cNvSpPr/>
            <p:nvPr/>
          </p:nvSpPr>
          <p:spPr>
            <a:xfrm>
              <a:off x="1437025" y="1866825"/>
              <a:ext cx="5500" cy="12950"/>
            </a:xfrm>
            <a:custGeom>
              <a:avLst/>
              <a:gdLst/>
              <a:ahLst/>
              <a:cxnLst/>
              <a:rect l="l" t="t" r="r" b="b"/>
              <a:pathLst>
                <a:path w="220" h="518" extrusionOk="0">
                  <a:moveTo>
                    <a:pt x="200" y="1"/>
                  </a:moveTo>
                  <a:cubicBezTo>
                    <a:pt x="61" y="80"/>
                    <a:pt x="21" y="220"/>
                    <a:pt x="1" y="379"/>
                  </a:cubicBezTo>
                  <a:cubicBezTo>
                    <a:pt x="1" y="418"/>
                    <a:pt x="21" y="478"/>
                    <a:pt x="41" y="518"/>
                  </a:cubicBezTo>
                  <a:cubicBezTo>
                    <a:pt x="180" y="418"/>
                    <a:pt x="180" y="279"/>
                    <a:pt x="220" y="160"/>
                  </a:cubicBezTo>
                  <a:cubicBezTo>
                    <a:pt x="220" y="100"/>
                    <a:pt x="220" y="60"/>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
            <p:cNvSpPr/>
            <p:nvPr/>
          </p:nvSpPr>
          <p:spPr>
            <a:xfrm>
              <a:off x="1661325" y="1871800"/>
              <a:ext cx="6000" cy="7975"/>
            </a:xfrm>
            <a:custGeom>
              <a:avLst/>
              <a:gdLst/>
              <a:ahLst/>
              <a:cxnLst/>
              <a:rect l="l" t="t" r="r" b="b"/>
              <a:pathLst>
                <a:path w="240" h="319" extrusionOk="0">
                  <a:moveTo>
                    <a:pt x="200" y="1"/>
                  </a:moveTo>
                  <a:cubicBezTo>
                    <a:pt x="120" y="21"/>
                    <a:pt x="1" y="1"/>
                    <a:pt x="1" y="100"/>
                  </a:cubicBezTo>
                  <a:cubicBezTo>
                    <a:pt x="1" y="219"/>
                    <a:pt x="120" y="279"/>
                    <a:pt x="239" y="319"/>
                  </a:cubicBezTo>
                  <a:cubicBezTo>
                    <a:pt x="239" y="219"/>
                    <a:pt x="239" y="100"/>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
            <p:cNvSpPr/>
            <p:nvPr/>
          </p:nvSpPr>
          <p:spPr>
            <a:xfrm>
              <a:off x="1620050" y="1939450"/>
              <a:ext cx="6500" cy="10450"/>
            </a:xfrm>
            <a:custGeom>
              <a:avLst/>
              <a:gdLst/>
              <a:ahLst/>
              <a:cxnLst/>
              <a:rect l="l" t="t" r="r" b="b"/>
              <a:pathLst>
                <a:path w="260" h="418" extrusionOk="0">
                  <a:moveTo>
                    <a:pt x="140" y="0"/>
                  </a:moveTo>
                  <a:cubicBezTo>
                    <a:pt x="1" y="159"/>
                    <a:pt x="1" y="298"/>
                    <a:pt x="140" y="418"/>
                  </a:cubicBezTo>
                  <a:lnTo>
                    <a:pt x="180" y="358"/>
                  </a:lnTo>
                  <a:cubicBezTo>
                    <a:pt x="259" y="259"/>
                    <a:pt x="259" y="159"/>
                    <a:pt x="180" y="60"/>
                  </a:cubicBezTo>
                  <a:lnTo>
                    <a:pt x="14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
            <p:cNvSpPr/>
            <p:nvPr/>
          </p:nvSpPr>
          <p:spPr>
            <a:xfrm>
              <a:off x="1120750" y="1905625"/>
              <a:ext cx="4500" cy="8975"/>
            </a:xfrm>
            <a:custGeom>
              <a:avLst/>
              <a:gdLst/>
              <a:ahLst/>
              <a:cxnLst/>
              <a:rect l="l" t="t" r="r" b="b"/>
              <a:pathLst>
                <a:path w="180" h="359" extrusionOk="0">
                  <a:moveTo>
                    <a:pt x="0" y="0"/>
                  </a:moveTo>
                  <a:cubicBezTo>
                    <a:pt x="0" y="140"/>
                    <a:pt x="20" y="259"/>
                    <a:pt x="139" y="358"/>
                  </a:cubicBezTo>
                  <a:cubicBezTo>
                    <a:pt x="179" y="219"/>
                    <a:pt x="100" y="10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
            <p:cNvSpPr/>
            <p:nvPr/>
          </p:nvSpPr>
          <p:spPr>
            <a:xfrm>
              <a:off x="1667075" y="1753175"/>
              <a:ext cx="5725" cy="5750"/>
            </a:xfrm>
            <a:custGeom>
              <a:avLst/>
              <a:gdLst/>
              <a:ahLst/>
              <a:cxnLst/>
              <a:rect l="l" t="t" r="r" b="b"/>
              <a:pathLst>
                <a:path w="229" h="230" extrusionOk="0">
                  <a:moveTo>
                    <a:pt x="76" y="1"/>
                  </a:moveTo>
                  <a:cubicBezTo>
                    <a:pt x="0" y="1"/>
                    <a:pt x="59" y="171"/>
                    <a:pt x="29" y="230"/>
                  </a:cubicBezTo>
                  <a:lnTo>
                    <a:pt x="168" y="230"/>
                  </a:lnTo>
                  <a:cubicBezTo>
                    <a:pt x="208" y="170"/>
                    <a:pt x="228" y="131"/>
                    <a:pt x="208" y="71"/>
                  </a:cubicBezTo>
                  <a:cubicBezTo>
                    <a:pt x="143" y="20"/>
                    <a:pt x="101" y="1"/>
                    <a:pt x="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
            <p:cNvSpPr/>
            <p:nvPr/>
          </p:nvSpPr>
          <p:spPr>
            <a:xfrm>
              <a:off x="1142625" y="1589325"/>
              <a:ext cx="5500" cy="8475"/>
            </a:xfrm>
            <a:custGeom>
              <a:avLst/>
              <a:gdLst/>
              <a:ahLst/>
              <a:cxnLst/>
              <a:rect l="l" t="t" r="r" b="b"/>
              <a:pathLst>
                <a:path w="220" h="339" extrusionOk="0">
                  <a:moveTo>
                    <a:pt x="219" y="1"/>
                  </a:moveTo>
                  <a:lnTo>
                    <a:pt x="219" y="1"/>
                  </a:lnTo>
                  <a:cubicBezTo>
                    <a:pt x="40" y="60"/>
                    <a:pt x="1" y="180"/>
                    <a:pt x="1" y="339"/>
                  </a:cubicBezTo>
                  <a:cubicBezTo>
                    <a:pt x="120" y="259"/>
                    <a:pt x="160" y="160"/>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
            <p:cNvSpPr/>
            <p:nvPr/>
          </p:nvSpPr>
          <p:spPr>
            <a:xfrm>
              <a:off x="1138150" y="1597775"/>
              <a:ext cx="4500" cy="8475"/>
            </a:xfrm>
            <a:custGeom>
              <a:avLst/>
              <a:gdLst/>
              <a:ahLst/>
              <a:cxnLst/>
              <a:rect l="l" t="t" r="r" b="b"/>
              <a:pathLst>
                <a:path w="180" h="339" extrusionOk="0">
                  <a:moveTo>
                    <a:pt x="180" y="1"/>
                  </a:moveTo>
                  <a:lnTo>
                    <a:pt x="180" y="1"/>
                  </a:lnTo>
                  <a:cubicBezTo>
                    <a:pt x="20" y="80"/>
                    <a:pt x="0" y="180"/>
                    <a:pt x="0" y="319"/>
                  </a:cubicBezTo>
                  <a:lnTo>
                    <a:pt x="120" y="319"/>
                  </a:lnTo>
                  <a:lnTo>
                    <a:pt x="180" y="339"/>
                  </a:lnTo>
                  <a:lnTo>
                    <a:pt x="180" y="339"/>
                  </a:lnTo>
                  <a:lnTo>
                    <a:pt x="140" y="319"/>
                  </a:lnTo>
                  <a:cubicBezTo>
                    <a:pt x="140" y="200"/>
                    <a:pt x="180" y="10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
            <p:cNvSpPr/>
            <p:nvPr/>
          </p:nvSpPr>
          <p:spPr>
            <a:xfrm>
              <a:off x="1164000" y="1848925"/>
              <a:ext cx="4500" cy="9475"/>
            </a:xfrm>
            <a:custGeom>
              <a:avLst/>
              <a:gdLst/>
              <a:ahLst/>
              <a:cxnLst/>
              <a:rect l="l" t="t" r="r" b="b"/>
              <a:pathLst>
                <a:path w="180" h="379" extrusionOk="0">
                  <a:moveTo>
                    <a:pt x="160" y="1"/>
                  </a:moveTo>
                  <a:lnTo>
                    <a:pt x="160" y="1"/>
                  </a:lnTo>
                  <a:cubicBezTo>
                    <a:pt x="61" y="100"/>
                    <a:pt x="1" y="219"/>
                    <a:pt x="1" y="379"/>
                  </a:cubicBezTo>
                  <a:cubicBezTo>
                    <a:pt x="160" y="299"/>
                    <a:pt x="180" y="14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
            <p:cNvSpPr/>
            <p:nvPr/>
          </p:nvSpPr>
          <p:spPr>
            <a:xfrm>
              <a:off x="1471850" y="1884225"/>
              <a:ext cx="5000" cy="9475"/>
            </a:xfrm>
            <a:custGeom>
              <a:avLst/>
              <a:gdLst/>
              <a:ahLst/>
              <a:cxnLst/>
              <a:rect l="l" t="t" r="r" b="b"/>
              <a:pathLst>
                <a:path w="200" h="379" extrusionOk="0">
                  <a:moveTo>
                    <a:pt x="20" y="1"/>
                  </a:moveTo>
                  <a:lnTo>
                    <a:pt x="20" y="1"/>
                  </a:lnTo>
                  <a:cubicBezTo>
                    <a:pt x="0" y="180"/>
                    <a:pt x="60" y="299"/>
                    <a:pt x="180" y="379"/>
                  </a:cubicBezTo>
                  <a:cubicBezTo>
                    <a:pt x="199" y="220"/>
                    <a:pt x="180" y="81"/>
                    <a:pt x="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
            <p:cNvSpPr/>
            <p:nvPr/>
          </p:nvSpPr>
          <p:spPr>
            <a:xfrm>
              <a:off x="1454450" y="1940925"/>
              <a:ext cx="5000" cy="8475"/>
            </a:xfrm>
            <a:custGeom>
              <a:avLst/>
              <a:gdLst/>
              <a:ahLst/>
              <a:cxnLst/>
              <a:rect l="l" t="t" r="r" b="b"/>
              <a:pathLst>
                <a:path w="200" h="339" extrusionOk="0">
                  <a:moveTo>
                    <a:pt x="20" y="1"/>
                  </a:moveTo>
                  <a:cubicBezTo>
                    <a:pt x="0" y="21"/>
                    <a:pt x="0" y="80"/>
                    <a:pt x="0" y="120"/>
                  </a:cubicBezTo>
                  <a:cubicBezTo>
                    <a:pt x="80" y="200"/>
                    <a:pt x="120" y="279"/>
                    <a:pt x="199" y="339"/>
                  </a:cubicBezTo>
                  <a:cubicBezTo>
                    <a:pt x="199" y="200"/>
                    <a:pt x="159" y="80"/>
                    <a:pt x="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
            <p:cNvSpPr/>
            <p:nvPr/>
          </p:nvSpPr>
          <p:spPr>
            <a:xfrm>
              <a:off x="1459425" y="1949875"/>
              <a:ext cx="5000" cy="4000"/>
            </a:xfrm>
            <a:custGeom>
              <a:avLst/>
              <a:gdLst/>
              <a:ahLst/>
              <a:cxnLst/>
              <a:rect l="l" t="t" r="r" b="b"/>
              <a:pathLst>
                <a:path w="200" h="160" extrusionOk="0">
                  <a:moveTo>
                    <a:pt x="0" y="1"/>
                  </a:moveTo>
                  <a:cubicBezTo>
                    <a:pt x="60" y="60"/>
                    <a:pt x="120" y="120"/>
                    <a:pt x="199" y="160"/>
                  </a:cubicBezTo>
                  <a:cubicBezTo>
                    <a:pt x="199" y="120"/>
                    <a:pt x="199" y="41"/>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
            <p:cNvSpPr/>
            <p:nvPr/>
          </p:nvSpPr>
          <p:spPr>
            <a:xfrm>
              <a:off x="1454950" y="1958325"/>
              <a:ext cx="4500" cy="4025"/>
            </a:xfrm>
            <a:custGeom>
              <a:avLst/>
              <a:gdLst/>
              <a:ahLst/>
              <a:cxnLst/>
              <a:rect l="l" t="t" r="r" b="b"/>
              <a:pathLst>
                <a:path w="180" h="161" extrusionOk="0">
                  <a:moveTo>
                    <a:pt x="0" y="1"/>
                  </a:moveTo>
                  <a:cubicBezTo>
                    <a:pt x="0" y="100"/>
                    <a:pt x="60" y="160"/>
                    <a:pt x="179" y="160"/>
                  </a:cubicBezTo>
                  <a:lnTo>
                    <a:pt x="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
            <p:cNvSpPr/>
            <p:nvPr/>
          </p:nvSpPr>
          <p:spPr>
            <a:xfrm>
              <a:off x="1361450" y="1931975"/>
              <a:ext cx="2500" cy="2025"/>
            </a:xfrm>
            <a:custGeom>
              <a:avLst/>
              <a:gdLst/>
              <a:ahLst/>
              <a:cxnLst/>
              <a:rect l="l" t="t" r="r" b="b"/>
              <a:pathLst>
                <a:path w="100" h="81" extrusionOk="0">
                  <a:moveTo>
                    <a:pt x="100" y="1"/>
                  </a:moveTo>
                  <a:cubicBezTo>
                    <a:pt x="20" y="40"/>
                    <a:pt x="0" y="60"/>
                    <a:pt x="40" y="80"/>
                  </a:cubicBezTo>
                  <a:cubicBezTo>
                    <a:pt x="60" y="80"/>
                    <a:pt x="60" y="40"/>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
            <p:cNvSpPr/>
            <p:nvPr/>
          </p:nvSpPr>
          <p:spPr>
            <a:xfrm>
              <a:off x="1307725" y="1902150"/>
              <a:ext cx="4500" cy="4000"/>
            </a:xfrm>
            <a:custGeom>
              <a:avLst/>
              <a:gdLst/>
              <a:ahLst/>
              <a:cxnLst/>
              <a:rect l="l" t="t" r="r" b="b"/>
              <a:pathLst>
                <a:path w="180" h="160" extrusionOk="0">
                  <a:moveTo>
                    <a:pt x="1" y="0"/>
                  </a:moveTo>
                  <a:cubicBezTo>
                    <a:pt x="61" y="60"/>
                    <a:pt x="120" y="100"/>
                    <a:pt x="180" y="159"/>
                  </a:cubicBezTo>
                  <a:cubicBezTo>
                    <a:pt x="160" y="60"/>
                    <a:pt x="80"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
            <p:cNvSpPr/>
            <p:nvPr/>
          </p:nvSpPr>
          <p:spPr>
            <a:xfrm>
              <a:off x="2554500" y="1603950"/>
              <a:ext cx="317325" cy="83225"/>
            </a:xfrm>
            <a:custGeom>
              <a:avLst/>
              <a:gdLst/>
              <a:ahLst/>
              <a:cxnLst/>
              <a:rect l="l" t="t" r="r" b="b"/>
              <a:pathLst>
                <a:path w="12693" h="3329" extrusionOk="0">
                  <a:moveTo>
                    <a:pt x="12445" y="1"/>
                  </a:moveTo>
                  <a:cubicBezTo>
                    <a:pt x="12328" y="1"/>
                    <a:pt x="12186" y="61"/>
                    <a:pt x="12076" y="72"/>
                  </a:cubicBezTo>
                  <a:cubicBezTo>
                    <a:pt x="11933" y="72"/>
                    <a:pt x="11777" y="47"/>
                    <a:pt x="11649" y="47"/>
                  </a:cubicBezTo>
                  <a:cubicBezTo>
                    <a:pt x="11617" y="47"/>
                    <a:pt x="11586" y="48"/>
                    <a:pt x="11559" y="52"/>
                  </a:cubicBezTo>
                  <a:cubicBezTo>
                    <a:pt x="10206" y="331"/>
                    <a:pt x="8833" y="589"/>
                    <a:pt x="7500" y="927"/>
                  </a:cubicBezTo>
                  <a:cubicBezTo>
                    <a:pt x="6128" y="1246"/>
                    <a:pt x="4815" y="1624"/>
                    <a:pt x="3442" y="1842"/>
                  </a:cubicBezTo>
                  <a:cubicBezTo>
                    <a:pt x="3263" y="1962"/>
                    <a:pt x="3064" y="2021"/>
                    <a:pt x="2925" y="2041"/>
                  </a:cubicBezTo>
                  <a:cubicBezTo>
                    <a:pt x="1950" y="2320"/>
                    <a:pt x="976" y="2618"/>
                    <a:pt x="1" y="2877"/>
                  </a:cubicBezTo>
                  <a:cubicBezTo>
                    <a:pt x="37" y="3235"/>
                    <a:pt x="201" y="3328"/>
                    <a:pt x="405" y="3328"/>
                  </a:cubicBezTo>
                  <a:cubicBezTo>
                    <a:pt x="540" y="3328"/>
                    <a:pt x="693" y="3287"/>
                    <a:pt x="836" y="3255"/>
                  </a:cubicBezTo>
                  <a:cubicBezTo>
                    <a:pt x="1632" y="3076"/>
                    <a:pt x="2368" y="2777"/>
                    <a:pt x="3204" y="2758"/>
                  </a:cubicBezTo>
                  <a:cubicBezTo>
                    <a:pt x="4715" y="2519"/>
                    <a:pt x="6188" y="1962"/>
                    <a:pt x="7699" y="1663"/>
                  </a:cubicBezTo>
                  <a:cubicBezTo>
                    <a:pt x="8933" y="1445"/>
                    <a:pt x="10186" y="1246"/>
                    <a:pt x="11380" y="828"/>
                  </a:cubicBezTo>
                  <a:cubicBezTo>
                    <a:pt x="11658" y="669"/>
                    <a:pt x="11956" y="649"/>
                    <a:pt x="12255" y="530"/>
                  </a:cubicBezTo>
                  <a:cubicBezTo>
                    <a:pt x="12414" y="450"/>
                    <a:pt x="12692" y="390"/>
                    <a:pt x="12653" y="171"/>
                  </a:cubicBezTo>
                  <a:cubicBezTo>
                    <a:pt x="12617" y="39"/>
                    <a:pt x="12539" y="1"/>
                    <a:pt x="1244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
            <p:cNvSpPr/>
            <p:nvPr/>
          </p:nvSpPr>
          <p:spPr>
            <a:xfrm>
              <a:off x="2917050" y="1525675"/>
              <a:ext cx="227300" cy="46775"/>
            </a:xfrm>
            <a:custGeom>
              <a:avLst/>
              <a:gdLst/>
              <a:ahLst/>
              <a:cxnLst/>
              <a:rect l="l" t="t" r="r" b="b"/>
              <a:pathLst>
                <a:path w="9092" h="1871" extrusionOk="0">
                  <a:moveTo>
                    <a:pt x="7689" y="0"/>
                  </a:moveTo>
                  <a:cubicBezTo>
                    <a:pt x="7515" y="0"/>
                    <a:pt x="7341" y="30"/>
                    <a:pt x="7162" y="60"/>
                  </a:cubicBezTo>
                  <a:cubicBezTo>
                    <a:pt x="7063" y="60"/>
                    <a:pt x="6943" y="100"/>
                    <a:pt x="6844" y="100"/>
                  </a:cubicBezTo>
                  <a:cubicBezTo>
                    <a:pt x="6804" y="100"/>
                    <a:pt x="6764" y="120"/>
                    <a:pt x="6764" y="179"/>
                  </a:cubicBezTo>
                  <a:cubicBezTo>
                    <a:pt x="6758" y="199"/>
                    <a:pt x="6751" y="206"/>
                    <a:pt x="6744" y="206"/>
                  </a:cubicBezTo>
                  <a:cubicBezTo>
                    <a:pt x="6731" y="206"/>
                    <a:pt x="6718" y="179"/>
                    <a:pt x="6705" y="179"/>
                  </a:cubicBezTo>
                  <a:cubicBezTo>
                    <a:pt x="6643" y="179"/>
                    <a:pt x="6581" y="171"/>
                    <a:pt x="6521" y="171"/>
                  </a:cubicBezTo>
                  <a:cubicBezTo>
                    <a:pt x="6445" y="171"/>
                    <a:pt x="6373" y="184"/>
                    <a:pt x="6307" y="239"/>
                  </a:cubicBezTo>
                  <a:cubicBezTo>
                    <a:pt x="6167" y="319"/>
                    <a:pt x="6048" y="378"/>
                    <a:pt x="5929" y="418"/>
                  </a:cubicBezTo>
                  <a:cubicBezTo>
                    <a:pt x="5921" y="486"/>
                    <a:pt x="5905" y="508"/>
                    <a:pt x="5884" y="508"/>
                  </a:cubicBezTo>
                  <a:cubicBezTo>
                    <a:pt x="5851" y="508"/>
                    <a:pt x="5806" y="450"/>
                    <a:pt x="5770" y="438"/>
                  </a:cubicBezTo>
                  <a:cubicBezTo>
                    <a:pt x="5691" y="415"/>
                    <a:pt x="5612" y="406"/>
                    <a:pt x="5532" y="406"/>
                  </a:cubicBezTo>
                  <a:cubicBezTo>
                    <a:pt x="5268" y="406"/>
                    <a:pt x="5000" y="507"/>
                    <a:pt x="4755" y="537"/>
                  </a:cubicBezTo>
                  <a:cubicBezTo>
                    <a:pt x="3164" y="756"/>
                    <a:pt x="1572" y="1094"/>
                    <a:pt x="1" y="1452"/>
                  </a:cubicBezTo>
                  <a:cubicBezTo>
                    <a:pt x="60" y="1512"/>
                    <a:pt x="80" y="1552"/>
                    <a:pt x="160" y="1592"/>
                  </a:cubicBezTo>
                  <a:cubicBezTo>
                    <a:pt x="259" y="1631"/>
                    <a:pt x="399" y="1612"/>
                    <a:pt x="359" y="1791"/>
                  </a:cubicBezTo>
                  <a:lnTo>
                    <a:pt x="399" y="1870"/>
                  </a:lnTo>
                  <a:cubicBezTo>
                    <a:pt x="1075" y="1731"/>
                    <a:pt x="1771" y="1671"/>
                    <a:pt x="2447" y="1512"/>
                  </a:cubicBezTo>
                  <a:cubicBezTo>
                    <a:pt x="4636" y="1074"/>
                    <a:pt x="6844" y="637"/>
                    <a:pt x="9092" y="478"/>
                  </a:cubicBezTo>
                  <a:cubicBezTo>
                    <a:pt x="8893" y="120"/>
                    <a:pt x="8435" y="418"/>
                    <a:pt x="8216" y="120"/>
                  </a:cubicBezTo>
                  <a:cubicBezTo>
                    <a:pt x="8037" y="30"/>
                    <a:pt x="7863" y="0"/>
                    <a:pt x="768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
            <p:cNvSpPr/>
            <p:nvPr/>
          </p:nvSpPr>
          <p:spPr>
            <a:xfrm>
              <a:off x="1914450" y="1650500"/>
              <a:ext cx="188525" cy="39800"/>
            </a:xfrm>
            <a:custGeom>
              <a:avLst/>
              <a:gdLst/>
              <a:ahLst/>
              <a:cxnLst/>
              <a:rect l="l" t="t" r="r" b="b"/>
              <a:pathLst>
                <a:path w="7541" h="1592" extrusionOk="0">
                  <a:moveTo>
                    <a:pt x="1508" y="218"/>
                  </a:moveTo>
                  <a:cubicBezTo>
                    <a:pt x="1516" y="218"/>
                    <a:pt x="1525" y="218"/>
                    <a:pt x="1533" y="219"/>
                  </a:cubicBezTo>
                  <a:cubicBezTo>
                    <a:pt x="1465" y="238"/>
                    <a:pt x="1396" y="246"/>
                    <a:pt x="1326" y="246"/>
                  </a:cubicBezTo>
                  <a:cubicBezTo>
                    <a:pt x="1326" y="246"/>
                    <a:pt x="1326" y="246"/>
                    <a:pt x="1326" y="246"/>
                  </a:cubicBezTo>
                  <a:lnTo>
                    <a:pt x="1326" y="246"/>
                  </a:lnTo>
                  <a:cubicBezTo>
                    <a:pt x="1388" y="236"/>
                    <a:pt x="1453" y="218"/>
                    <a:pt x="1508" y="218"/>
                  </a:cubicBezTo>
                  <a:close/>
                  <a:moveTo>
                    <a:pt x="1075" y="0"/>
                  </a:moveTo>
                  <a:lnTo>
                    <a:pt x="1075" y="0"/>
                  </a:lnTo>
                  <a:cubicBezTo>
                    <a:pt x="1082" y="144"/>
                    <a:pt x="1123" y="210"/>
                    <a:pt x="1180" y="236"/>
                  </a:cubicBezTo>
                  <a:lnTo>
                    <a:pt x="1180" y="236"/>
                  </a:lnTo>
                  <a:cubicBezTo>
                    <a:pt x="964" y="211"/>
                    <a:pt x="744" y="141"/>
                    <a:pt x="529" y="141"/>
                  </a:cubicBezTo>
                  <a:cubicBezTo>
                    <a:pt x="347" y="141"/>
                    <a:pt x="169" y="190"/>
                    <a:pt x="1" y="358"/>
                  </a:cubicBezTo>
                  <a:cubicBezTo>
                    <a:pt x="156" y="467"/>
                    <a:pt x="334" y="479"/>
                    <a:pt x="519" y="479"/>
                  </a:cubicBezTo>
                  <a:cubicBezTo>
                    <a:pt x="571" y="479"/>
                    <a:pt x="624" y="478"/>
                    <a:pt x="677" y="478"/>
                  </a:cubicBezTo>
                  <a:cubicBezTo>
                    <a:pt x="1413" y="478"/>
                    <a:pt x="2169" y="498"/>
                    <a:pt x="2905" y="498"/>
                  </a:cubicBezTo>
                  <a:cubicBezTo>
                    <a:pt x="3761" y="518"/>
                    <a:pt x="4616" y="518"/>
                    <a:pt x="5471" y="657"/>
                  </a:cubicBezTo>
                  <a:cubicBezTo>
                    <a:pt x="5969" y="716"/>
                    <a:pt x="5969" y="716"/>
                    <a:pt x="5670" y="1214"/>
                  </a:cubicBezTo>
                  <a:lnTo>
                    <a:pt x="5591" y="1373"/>
                  </a:lnTo>
                  <a:cubicBezTo>
                    <a:pt x="5750" y="1552"/>
                    <a:pt x="5949" y="1592"/>
                    <a:pt x="6168" y="1592"/>
                  </a:cubicBezTo>
                  <a:cubicBezTo>
                    <a:pt x="6387" y="1393"/>
                    <a:pt x="6486" y="1094"/>
                    <a:pt x="6645" y="856"/>
                  </a:cubicBezTo>
                  <a:cubicBezTo>
                    <a:pt x="6625" y="756"/>
                    <a:pt x="6625" y="657"/>
                    <a:pt x="6705" y="597"/>
                  </a:cubicBezTo>
                  <a:cubicBezTo>
                    <a:pt x="6728" y="592"/>
                    <a:pt x="6751" y="590"/>
                    <a:pt x="6772" y="590"/>
                  </a:cubicBezTo>
                  <a:cubicBezTo>
                    <a:pt x="6842" y="590"/>
                    <a:pt x="6903" y="616"/>
                    <a:pt x="6963" y="677"/>
                  </a:cubicBezTo>
                  <a:lnTo>
                    <a:pt x="7302" y="677"/>
                  </a:lnTo>
                  <a:cubicBezTo>
                    <a:pt x="7381" y="597"/>
                    <a:pt x="7501" y="577"/>
                    <a:pt x="7540" y="438"/>
                  </a:cubicBezTo>
                  <a:cubicBezTo>
                    <a:pt x="7160" y="210"/>
                    <a:pt x="6747" y="176"/>
                    <a:pt x="6328" y="176"/>
                  </a:cubicBezTo>
                  <a:cubicBezTo>
                    <a:pt x="6148" y="176"/>
                    <a:pt x="5967" y="182"/>
                    <a:pt x="5786" y="182"/>
                  </a:cubicBezTo>
                  <a:cubicBezTo>
                    <a:pt x="5728" y="182"/>
                    <a:pt x="5669" y="181"/>
                    <a:pt x="5611" y="179"/>
                  </a:cubicBezTo>
                  <a:cubicBezTo>
                    <a:pt x="4099" y="120"/>
                    <a:pt x="2587" y="80"/>
                    <a:pt x="10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
            <p:cNvSpPr/>
            <p:nvPr/>
          </p:nvSpPr>
          <p:spPr>
            <a:xfrm>
              <a:off x="2830525" y="1983200"/>
              <a:ext cx="144750" cy="55300"/>
            </a:xfrm>
            <a:custGeom>
              <a:avLst/>
              <a:gdLst/>
              <a:ahLst/>
              <a:cxnLst/>
              <a:rect l="l" t="t" r="r" b="b"/>
              <a:pathLst>
                <a:path w="5790" h="2212" extrusionOk="0">
                  <a:moveTo>
                    <a:pt x="5531" y="1"/>
                  </a:moveTo>
                  <a:cubicBezTo>
                    <a:pt x="4019" y="200"/>
                    <a:pt x="2646" y="836"/>
                    <a:pt x="1254" y="1413"/>
                  </a:cubicBezTo>
                  <a:cubicBezTo>
                    <a:pt x="1244" y="1554"/>
                    <a:pt x="1199" y="1597"/>
                    <a:pt x="1142" y="1597"/>
                  </a:cubicBezTo>
                  <a:cubicBezTo>
                    <a:pt x="1078" y="1597"/>
                    <a:pt x="998" y="1544"/>
                    <a:pt x="935" y="1512"/>
                  </a:cubicBezTo>
                  <a:cubicBezTo>
                    <a:pt x="577" y="1572"/>
                    <a:pt x="140" y="1453"/>
                    <a:pt x="0" y="1990"/>
                  </a:cubicBezTo>
                  <a:cubicBezTo>
                    <a:pt x="219" y="2209"/>
                    <a:pt x="498" y="2109"/>
                    <a:pt x="756" y="2189"/>
                  </a:cubicBezTo>
                  <a:cubicBezTo>
                    <a:pt x="836" y="2205"/>
                    <a:pt x="913" y="2212"/>
                    <a:pt x="990" y="2212"/>
                  </a:cubicBezTo>
                  <a:cubicBezTo>
                    <a:pt x="1486" y="2212"/>
                    <a:pt x="1925" y="1912"/>
                    <a:pt x="2407" y="1791"/>
                  </a:cubicBezTo>
                  <a:cubicBezTo>
                    <a:pt x="3541" y="1493"/>
                    <a:pt x="4695" y="1075"/>
                    <a:pt x="5749" y="577"/>
                  </a:cubicBezTo>
                  <a:cubicBezTo>
                    <a:pt x="5789" y="319"/>
                    <a:pt x="5789" y="100"/>
                    <a:pt x="55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
            <p:cNvSpPr/>
            <p:nvPr/>
          </p:nvSpPr>
          <p:spPr>
            <a:xfrm>
              <a:off x="2737525" y="1572175"/>
              <a:ext cx="144250" cy="38075"/>
            </a:xfrm>
            <a:custGeom>
              <a:avLst/>
              <a:gdLst/>
              <a:ahLst/>
              <a:cxnLst/>
              <a:rect l="l" t="t" r="r" b="b"/>
              <a:pathLst>
                <a:path w="5770" h="1523" extrusionOk="0">
                  <a:moveTo>
                    <a:pt x="5426" y="1"/>
                  </a:moveTo>
                  <a:cubicBezTo>
                    <a:pt x="5197" y="1"/>
                    <a:pt x="4976" y="71"/>
                    <a:pt x="4755" y="130"/>
                  </a:cubicBezTo>
                  <a:cubicBezTo>
                    <a:pt x="3800" y="368"/>
                    <a:pt x="2845" y="527"/>
                    <a:pt x="1890" y="706"/>
                  </a:cubicBezTo>
                  <a:cubicBezTo>
                    <a:pt x="1393" y="766"/>
                    <a:pt x="896" y="905"/>
                    <a:pt x="398" y="1005"/>
                  </a:cubicBezTo>
                  <a:cubicBezTo>
                    <a:pt x="458" y="1244"/>
                    <a:pt x="0" y="1224"/>
                    <a:pt x="120" y="1522"/>
                  </a:cubicBezTo>
                  <a:cubicBezTo>
                    <a:pt x="1870" y="1303"/>
                    <a:pt x="3601" y="905"/>
                    <a:pt x="5332" y="527"/>
                  </a:cubicBezTo>
                  <a:cubicBezTo>
                    <a:pt x="5431" y="368"/>
                    <a:pt x="5630" y="448"/>
                    <a:pt x="5729" y="348"/>
                  </a:cubicBezTo>
                  <a:cubicBezTo>
                    <a:pt x="5769" y="229"/>
                    <a:pt x="5769" y="130"/>
                    <a:pt x="5670" y="30"/>
                  </a:cubicBezTo>
                  <a:cubicBezTo>
                    <a:pt x="5587" y="9"/>
                    <a:pt x="5506" y="1"/>
                    <a:pt x="54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
            <p:cNvSpPr/>
            <p:nvPr/>
          </p:nvSpPr>
          <p:spPr>
            <a:xfrm>
              <a:off x="2350100" y="1861500"/>
              <a:ext cx="36350" cy="93750"/>
            </a:xfrm>
            <a:custGeom>
              <a:avLst/>
              <a:gdLst/>
              <a:ahLst/>
              <a:cxnLst/>
              <a:rect l="l" t="t" r="r" b="b"/>
              <a:pathLst>
                <a:path w="1454" h="3750" extrusionOk="0">
                  <a:moveTo>
                    <a:pt x="794" y="1"/>
                  </a:moveTo>
                  <a:cubicBezTo>
                    <a:pt x="729" y="1"/>
                    <a:pt x="658" y="29"/>
                    <a:pt x="578" y="94"/>
                  </a:cubicBezTo>
                  <a:cubicBezTo>
                    <a:pt x="558" y="174"/>
                    <a:pt x="538" y="214"/>
                    <a:pt x="459" y="214"/>
                  </a:cubicBezTo>
                  <a:lnTo>
                    <a:pt x="299" y="134"/>
                  </a:lnTo>
                  <a:cubicBezTo>
                    <a:pt x="240" y="134"/>
                    <a:pt x="180" y="174"/>
                    <a:pt x="160" y="214"/>
                  </a:cubicBezTo>
                  <a:cubicBezTo>
                    <a:pt x="61" y="910"/>
                    <a:pt x="1" y="1606"/>
                    <a:pt x="1" y="2302"/>
                  </a:cubicBezTo>
                  <a:cubicBezTo>
                    <a:pt x="140" y="2462"/>
                    <a:pt x="41" y="2680"/>
                    <a:pt x="140" y="2800"/>
                  </a:cubicBezTo>
                  <a:cubicBezTo>
                    <a:pt x="180" y="2840"/>
                    <a:pt x="260" y="2879"/>
                    <a:pt x="339" y="2879"/>
                  </a:cubicBezTo>
                  <a:cubicBezTo>
                    <a:pt x="439" y="2840"/>
                    <a:pt x="498" y="2780"/>
                    <a:pt x="558" y="2680"/>
                  </a:cubicBezTo>
                  <a:cubicBezTo>
                    <a:pt x="578" y="2601"/>
                    <a:pt x="598" y="2541"/>
                    <a:pt x="578" y="2481"/>
                  </a:cubicBezTo>
                  <a:cubicBezTo>
                    <a:pt x="578" y="2455"/>
                    <a:pt x="576" y="2436"/>
                    <a:pt x="571" y="2419"/>
                  </a:cubicBezTo>
                  <a:lnTo>
                    <a:pt x="571" y="2419"/>
                  </a:lnTo>
                  <a:cubicBezTo>
                    <a:pt x="688" y="2645"/>
                    <a:pt x="463" y="2872"/>
                    <a:pt x="498" y="3098"/>
                  </a:cubicBezTo>
                  <a:cubicBezTo>
                    <a:pt x="538" y="3377"/>
                    <a:pt x="638" y="3615"/>
                    <a:pt x="896" y="3735"/>
                  </a:cubicBezTo>
                  <a:cubicBezTo>
                    <a:pt x="932" y="3745"/>
                    <a:pt x="968" y="3750"/>
                    <a:pt x="1003" y="3750"/>
                  </a:cubicBezTo>
                  <a:cubicBezTo>
                    <a:pt x="1105" y="3750"/>
                    <a:pt x="1200" y="3709"/>
                    <a:pt x="1274" y="3635"/>
                  </a:cubicBezTo>
                  <a:cubicBezTo>
                    <a:pt x="1453" y="3377"/>
                    <a:pt x="1453" y="3078"/>
                    <a:pt x="1234" y="2800"/>
                  </a:cubicBezTo>
                  <a:cubicBezTo>
                    <a:pt x="1188" y="2777"/>
                    <a:pt x="1142" y="2754"/>
                    <a:pt x="1097" y="2754"/>
                  </a:cubicBezTo>
                  <a:cubicBezTo>
                    <a:pt x="1063" y="2754"/>
                    <a:pt x="1029" y="2766"/>
                    <a:pt x="996" y="2800"/>
                  </a:cubicBezTo>
                  <a:cubicBezTo>
                    <a:pt x="956" y="2680"/>
                    <a:pt x="1075" y="2680"/>
                    <a:pt x="1095" y="2621"/>
                  </a:cubicBezTo>
                  <a:cubicBezTo>
                    <a:pt x="1195" y="2481"/>
                    <a:pt x="1254" y="2283"/>
                    <a:pt x="1294" y="2103"/>
                  </a:cubicBezTo>
                  <a:lnTo>
                    <a:pt x="1294" y="1885"/>
                  </a:lnTo>
                  <a:cubicBezTo>
                    <a:pt x="1234" y="1606"/>
                    <a:pt x="1195" y="1308"/>
                    <a:pt x="1274" y="1009"/>
                  </a:cubicBezTo>
                  <a:lnTo>
                    <a:pt x="1274" y="791"/>
                  </a:lnTo>
                  <a:cubicBezTo>
                    <a:pt x="1274" y="711"/>
                    <a:pt x="1254" y="631"/>
                    <a:pt x="1195" y="592"/>
                  </a:cubicBezTo>
                  <a:cubicBezTo>
                    <a:pt x="1135" y="492"/>
                    <a:pt x="1095" y="333"/>
                    <a:pt x="1075" y="214"/>
                  </a:cubicBezTo>
                  <a:cubicBezTo>
                    <a:pt x="999" y="87"/>
                    <a:pt x="907" y="1"/>
                    <a:pt x="7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
            <p:cNvSpPr/>
            <p:nvPr/>
          </p:nvSpPr>
          <p:spPr>
            <a:xfrm>
              <a:off x="2443600" y="2115000"/>
              <a:ext cx="143250" cy="47750"/>
            </a:xfrm>
            <a:custGeom>
              <a:avLst/>
              <a:gdLst/>
              <a:ahLst/>
              <a:cxnLst/>
              <a:rect l="l" t="t" r="r" b="b"/>
              <a:pathLst>
                <a:path w="5730" h="1910" extrusionOk="0">
                  <a:moveTo>
                    <a:pt x="5332" y="0"/>
                  </a:moveTo>
                  <a:cubicBezTo>
                    <a:pt x="5233" y="0"/>
                    <a:pt x="5173" y="0"/>
                    <a:pt x="5093" y="20"/>
                  </a:cubicBezTo>
                  <a:cubicBezTo>
                    <a:pt x="4934" y="80"/>
                    <a:pt x="4795" y="100"/>
                    <a:pt x="4636" y="120"/>
                  </a:cubicBezTo>
                  <a:cubicBezTo>
                    <a:pt x="4576" y="120"/>
                    <a:pt x="4497" y="120"/>
                    <a:pt x="4417" y="139"/>
                  </a:cubicBezTo>
                  <a:cubicBezTo>
                    <a:pt x="4019" y="219"/>
                    <a:pt x="3661" y="398"/>
                    <a:pt x="3243" y="497"/>
                  </a:cubicBezTo>
                  <a:cubicBezTo>
                    <a:pt x="2464" y="687"/>
                    <a:pt x="1758" y="1077"/>
                    <a:pt x="934" y="1077"/>
                  </a:cubicBezTo>
                  <a:cubicBezTo>
                    <a:pt x="895" y="1077"/>
                    <a:pt x="856" y="1076"/>
                    <a:pt x="816" y="1074"/>
                  </a:cubicBezTo>
                  <a:cubicBezTo>
                    <a:pt x="792" y="1071"/>
                    <a:pt x="768" y="1069"/>
                    <a:pt x="746" y="1069"/>
                  </a:cubicBezTo>
                  <a:cubicBezTo>
                    <a:pt x="528" y="1069"/>
                    <a:pt x="386" y="1234"/>
                    <a:pt x="259" y="1432"/>
                  </a:cubicBezTo>
                  <a:cubicBezTo>
                    <a:pt x="259" y="1611"/>
                    <a:pt x="1" y="1890"/>
                    <a:pt x="419" y="1910"/>
                  </a:cubicBezTo>
                  <a:cubicBezTo>
                    <a:pt x="1930" y="1731"/>
                    <a:pt x="3363" y="1273"/>
                    <a:pt x="4775" y="736"/>
                  </a:cubicBezTo>
                  <a:cubicBezTo>
                    <a:pt x="4840" y="598"/>
                    <a:pt x="4951" y="579"/>
                    <a:pt x="5068" y="579"/>
                  </a:cubicBezTo>
                  <a:cubicBezTo>
                    <a:pt x="5111" y="579"/>
                    <a:pt x="5155" y="582"/>
                    <a:pt x="5198" y="582"/>
                  </a:cubicBezTo>
                  <a:cubicBezTo>
                    <a:pt x="5289" y="582"/>
                    <a:pt x="5373" y="570"/>
                    <a:pt x="5432" y="497"/>
                  </a:cubicBezTo>
                  <a:cubicBezTo>
                    <a:pt x="5670" y="299"/>
                    <a:pt x="5730" y="100"/>
                    <a:pt x="533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
            <p:cNvSpPr/>
            <p:nvPr/>
          </p:nvSpPr>
          <p:spPr>
            <a:xfrm>
              <a:off x="2971750" y="1948875"/>
              <a:ext cx="111425" cy="44300"/>
            </a:xfrm>
            <a:custGeom>
              <a:avLst/>
              <a:gdLst/>
              <a:ahLst/>
              <a:cxnLst/>
              <a:rect l="l" t="t" r="r" b="b"/>
              <a:pathLst>
                <a:path w="4457" h="1772" extrusionOk="0">
                  <a:moveTo>
                    <a:pt x="3681" y="1"/>
                  </a:moveTo>
                  <a:cubicBezTo>
                    <a:pt x="2448" y="279"/>
                    <a:pt x="1254" y="677"/>
                    <a:pt x="100" y="1254"/>
                  </a:cubicBezTo>
                  <a:cubicBezTo>
                    <a:pt x="1" y="1573"/>
                    <a:pt x="399" y="1573"/>
                    <a:pt x="458" y="1771"/>
                  </a:cubicBezTo>
                  <a:cubicBezTo>
                    <a:pt x="1652" y="1493"/>
                    <a:pt x="2826" y="1214"/>
                    <a:pt x="3940" y="717"/>
                  </a:cubicBezTo>
                  <a:cubicBezTo>
                    <a:pt x="4039" y="538"/>
                    <a:pt x="4457" y="618"/>
                    <a:pt x="4337" y="279"/>
                  </a:cubicBezTo>
                  <a:cubicBezTo>
                    <a:pt x="4238" y="1"/>
                    <a:pt x="3940" y="21"/>
                    <a:pt x="368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
            <p:cNvSpPr/>
            <p:nvPr/>
          </p:nvSpPr>
          <p:spPr>
            <a:xfrm>
              <a:off x="2064650" y="1654625"/>
              <a:ext cx="63675" cy="164575"/>
            </a:xfrm>
            <a:custGeom>
              <a:avLst/>
              <a:gdLst/>
              <a:ahLst/>
              <a:cxnLst/>
              <a:rect l="l" t="t" r="r" b="b"/>
              <a:pathLst>
                <a:path w="2547" h="6583" extrusionOk="0">
                  <a:moveTo>
                    <a:pt x="2231" y="0"/>
                  </a:moveTo>
                  <a:cubicBezTo>
                    <a:pt x="2163" y="0"/>
                    <a:pt x="2100" y="64"/>
                    <a:pt x="2030" y="134"/>
                  </a:cubicBezTo>
                  <a:cubicBezTo>
                    <a:pt x="1791" y="253"/>
                    <a:pt x="1672" y="432"/>
                    <a:pt x="1831" y="691"/>
                  </a:cubicBezTo>
                  <a:cubicBezTo>
                    <a:pt x="1771" y="910"/>
                    <a:pt x="1691" y="1108"/>
                    <a:pt x="1652" y="1307"/>
                  </a:cubicBezTo>
                  <a:cubicBezTo>
                    <a:pt x="1632" y="1407"/>
                    <a:pt x="1572" y="1486"/>
                    <a:pt x="1493" y="1526"/>
                  </a:cubicBezTo>
                  <a:cubicBezTo>
                    <a:pt x="1413" y="1626"/>
                    <a:pt x="1453" y="1785"/>
                    <a:pt x="1333" y="1884"/>
                  </a:cubicBezTo>
                  <a:cubicBezTo>
                    <a:pt x="1274" y="1944"/>
                    <a:pt x="1254" y="2043"/>
                    <a:pt x="1254" y="2143"/>
                  </a:cubicBezTo>
                  <a:cubicBezTo>
                    <a:pt x="1254" y="2242"/>
                    <a:pt x="1234" y="2342"/>
                    <a:pt x="1134" y="2402"/>
                  </a:cubicBezTo>
                  <a:cubicBezTo>
                    <a:pt x="995" y="2581"/>
                    <a:pt x="1134" y="2799"/>
                    <a:pt x="975" y="2939"/>
                  </a:cubicBezTo>
                  <a:lnTo>
                    <a:pt x="955" y="2998"/>
                  </a:lnTo>
                  <a:lnTo>
                    <a:pt x="955" y="3038"/>
                  </a:lnTo>
                  <a:cubicBezTo>
                    <a:pt x="955" y="3138"/>
                    <a:pt x="876" y="3217"/>
                    <a:pt x="816" y="3297"/>
                  </a:cubicBezTo>
                  <a:lnTo>
                    <a:pt x="776" y="3336"/>
                  </a:lnTo>
                  <a:lnTo>
                    <a:pt x="776" y="3396"/>
                  </a:lnTo>
                  <a:cubicBezTo>
                    <a:pt x="737" y="3516"/>
                    <a:pt x="757" y="3695"/>
                    <a:pt x="697" y="3794"/>
                  </a:cubicBezTo>
                  <a:cubicBezTo>
                    <a:pt x="558" y="3933"/>
                    <a:pt x="697" y="4192"/>
                    <a:pt x="498" y="4311"/>
                  </a:cubicBezTo>
                  <a:lnTo>
                    <a:pt x="498" y="4291"/>
                  </a:lnTo>
                  <a:cubicBezTo>
                    <a:pt x="379" y="4470"/>
                    <a:pt x="498" y="4689"/>
                    <a:pt x="339" y="4828"/>
                  </a:cubicBezTo>
                  <a:lnTo>
                    <a:pt x="339" y="4809"/>
                  </a:lnTo>
                  <a:lnTo>
                    <a:pt x="339" y="4809"/>
                  </a:lnTo>
                  <a:cubicBezTo>
                    <a:pt x="160" y="5027"/>
                    <a:pt x="359" y="5326"/>
                    <a:pt x="160" y="5525"/>
                  </a:cubicBezTo>
                  <a:lnTo>
                    <a:pt x="140" y="5584"/>
                  </a:lnTo>
                  <a:lnTo>
                    <a:pt x="140" y="5624"/>
                  </a:lnTo>
                  <a:cubicBezTo>
                    <a:pt x="80" y="5763"/>
                    <a:pt x="100" y="5903"/>
                    <a:pt x="1" y="6022"/>
                  </a:cubicBezTo>
                  <a:lnTo>
                    <a:pt x="1" y="6559"/>
                  </a:lnTo>
                  <a:cubicBezTo>
                    <a:pt x="49" y="6575"/>
                    <a:pt x="92" y="6582"/>
                    <a:pt x="131" y="6582"/>
                  </a:cubicBezTo>
                  <a:cubicBezTo>
                    <a:pt x="332" y="6582"/>
                    <a:pt x="421" y="6388"/>
                    <a:pt x="538" y="6221"/>
                  </a:cubicBezTo>
                  <a:cubicBezTo>
                    <a:pt x="538" y="5923"/>
                    <a:pt x="597" y="5624"/>
                    <a:pt x="677" y="5366"/>
                  </a:cubicBezTo>
                  <a:cubicBezTo>
                    <a:pt x="757" y="5107"/>
                    <a:pt x="856" y="4868"/>
                    <a:pt x="896" y="4610"/>
                  </a:cubicBezTo>
                  <a:cubicBezTo>
                    <a:pt x="955" y="4411"/>
                    <a:pt x="1035" y="4192"/>
                    <a:pt x="1174" y="4013"/>
                  </a:cubicBezTo>
                  <a:cubicBezTo>
                    <a:pt x="1234" y="3973"/>
                    <a:pt x="1254" y="3893"/>
                    <a:pt x="1254" y="3814"/>
                  </a:cubicBezTo>
                  <a:cubicBezTo>
                    <a:pt x="1194" y="3675"/>
                    <a:pt x="1254" y="3535"/>
                    <a:pt x="1353" y="3416"/>
                  </a:cubicBezTo>
                  <a:lnTo>
                    <a:pt x="1433" y="3416"/>
                  </a:lnTo>
                  <a:lnTo>
                    <a:pt x="1433" y="3197"/>
                  </a:lnTo>
                  <a:cubicBezTo>
                    <a:pt x="1433" y="3098"/>
                    <a:pt x="1433" y="2978"/>
                    <a:pt x="1493" y="2899"/>
                  </a:cubicBezTo>
                  <a:lnTo>
                    <a:pt x="1572" y="2899"/>
                  </a:lnTo>
                  <a:cubicBezTo>
                    <a:pt x="1592" y="2819"/>
                    <a:pt x="1592" y="2740"/>
                    <a:pt x="1592" y="2680"/>
                  </a:cubicBezTo>
                  <a:cubicBezTo>
                    <a:pt x="1592" y="2501"/>
                    <a:pt x="1632" y="2322"/>
                    <a:pt x="1731" y="2143"/>
                  </a:cubicBezTo>
                  <a:cubicBezTo>
                    <a:pt x="1771" y="2043"/>
                    <a:pt x="1831" y="1944"/>
                    <a:pt x="1890" y="1884"/>
                  </a:cubicBezTo>
                  <a:cubicBezTo>
                    <a:pt x="1950" y="1745"/>
                    <a:pt x="1970" y="1626"/>
                    <a:pt x="2069" y="1526"/>
                  </a:cubicBezTo>
                  <a:cubicBezTo>
                    <a:pt x="2129" y="1427"/>
                    <a:pt x="2089" y="1288"/>
                    <a:pt x="2189" y="1188"/>
                  </a:cubicBezTo>
                  <a:lnTo>
                    <a:pt x="2268" y="1188"/>
                  </a:lnTo>
                  <a:cubicBezTo>
                    <a:pt x="2288" y="1108"/>
                    <a:pt x="2328" y="1029"/>
                    <a:pt x="2368" y="989"/>
                  </a:cubicBezTo>
                  <a:cubicBezTo>
                    <a:pt x="2348" y="929"/>
                    <a:pt x="2348" y="890"/>
                    <a:pt x="2388" y="830"/>
                  </a:cubicBezTo>
                  <a:cubicBezTo>
                    <a:pt x="2447" y="750"/>
                    <a:pt x="2487" y="691"/>
                    <a:pt x="2527" y="611"/>
                  </a:cubicBezTo>
                  <a:cubicBezTo>
                    <a:pt x="2547" y="432"/>
                    <a:pt x="2467" y="253"/>
                    <a:pt x="2388" y="114"/>
                  </a:cubicBezTo>
                  <a:cubicBezTo>
                    <a:pt x="2330" y="32"/>
                    <a:pt x="2280" y="0"/>
                    <a:pt x="223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
            <p:cNvSpPr/>
            <p:nvPr/>
          </p:nvSpPr>
          <p:spPr>
            <a:xfrm>
              <a:off x="2368525" y="1962225"/>
              <a:ext cx="42275" cy="128425"/>
            </a:xfrm>
            <a:custGeom>
              <a:avLst/>
              <a:gdLst/>
              <a:ahLst/>
              <a:cxnLst/>
              <a:rect l="l" t="t" r="r" b="b"/>
              <a:pathLst>
                <a:path w="1691" h="5137" extrusionOk="0">
                  <a:moveTo>
                    <a:pt x="536" y="0"/>
                  </a:moveTo>
                  <a:cubicBezTo>
                    <a:pt x="325" y="0"/>
                    <a:pt x="391" y="412"/>
                    <a:pt x="175" y="412"/>
                  </a:cubicBezTo>
                  <a:cubicBezTo>
                    <a:pt x="144" y="412"/>
                    <a:pt x="106" y="403"/>
                    <a:pt x="60" y="382"/>
                  </a:cubicBezTo>
                  <a:lnTo>
                    <a:pt x="60" y="382"/>
                  </a:lnTo>
                  <a:cubicBezTo>
                    <a:pt x="0" y="482"/>
                    <a:pt x="20" y="621"/>
                    <a:pt x="99" y="720"/>
                  </a:cubicBezTo>
                  <a:cubicBezTo>
                    <a:pt x="259" y="2153"/>
                    <a:pt x="517" y="3605"/>
                    <a:pt x="1134" y="4918"/>
                  </a:cubicBezTo>
                  <a:cubicBezTo>
                    <a:pt x="1144" y="4916"/>
                    <a:pt x="1154" y="4916"/>
                    <a:pt x="1163" y="4916"/>
                  </a:cubicBezTo>
                  <a:cubicBezTo>
                    <a:pt x="1288" y="4916"/>
                    <a:pt x="1258" y="5042"/>
                    <a:pt x="1333" y="5117"/>
                  </a:cubicBezTo>
                  <a:cubicBezTo>
                    <a:pt x="1353" y="5117"/>
                    <a:pt x="1412" y="5136"/>
                    <a:pt x="1432" y="5136"/>
                  </a:cubicBezTo>
                  <a:cubicBezTo>
                    <a:pt x="1452" y="5117"/>
                    <a:pt x="1512" y="5097"/>
                    <a:pt x="1532" y="5097"/>
                  </a:cubicBezTo>
                  <a:cubicBezTo>
                    <a:pt x="1591" y="5037"/>
                    <a:pt x="1611" y="4957"/>
                    <a:pt x="1631" y="4898"/>
                  </a:cubicBezTo>
                  <a:cubicBezTo>
                    <a:pt x="1691" y="4619"/>
                    <a:pt x="1591" y="4361"/>
                    <a:pt x="1452" y="4122"/>
                  </a:cubicBezTo>
                  <a:cubicBezTo>
                    <a:pt x="1353" y="3943"/>
                    <a:pt x="1353" y="3744"/>
                    <a:pt x="1333" y="3545"/>
                  </a:cubicBezTo>
                  <a:cubicBezTo>
                    <a:pt x="1333" y="3426"/>
                    <a:pt x="1313" y="3306"/>
                    <a:pt x="1253" y="3167"/>
                  </a:cubicBezTo>
                  <a:cubicBezTo>
                    <a:pt x="1114" y="2749"/>
                    <a:pt x="1094" y="2332"/>
                    <a:pt x="1034" y="1914"/>
                  </a:cubicBezTo>
                  <a:cubicBezTo>
                    <a:pt x="955" y="1277"/>
                    <a:pt x="1015" y="581"/>
                    <a:pt x="637" y="24"/>
                  </a:cubicBezTo>
                  <a:cubicBezTo>
                    <a:pt x="597" y="7"/>
                    <a:pt x="564" y="0"/>
                    <a:pt x="5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
            <p:cNvSpPr/>
            <p:nvPr/>
          </p:nvSpPr>
          <p:spPr>
            <a:xfrm>
              <a:off x="2049225" y="1910525"/>
              <a:ext cx="18425" cy="121450"/>
            </a:xfrm>
            <a:custGeom>
              <a:avLst/>
              <a:gdLst/>
              <a:ahLst/>
              <a:cxnLst/>
              <a:rect l="l" t="t" r="r" b="b"/>
              <a:pathLst>
                <a:path w="737" h="4858" extrusionOk="0">
                  <a:moveTo>
                    <a:pt x="375" y="1297"/>
                  </a:moveTo>
                  <a:lnTo>
                    <a:pt x="375" y="1297"/>
                  </a:lnTo>
                  <a:cubicBezTo>
                    <a:pt x="383" y="1434"/>
                    <a:pt x="386" y="1568"/>
                    <a:pt x="379" y="1694"/>
                  </a:cubicBezTo>
                  <a:cubicBezTo>
                    <a:pt x="335" y="1581"/>
                    <a:pt x="368" y="1437"/>
                    <a:pt x="375" y="1297"/>
                  </a:cubicBezTo>
                  <a:close/>
                  <a:moveTo>
                    <a:pt x="617" y="0"/>
                  </a:moveTo>
                  <a:cubicBezTo>
                    <a:pt x="249" y="0"/>
                    <a:pt x="339" y="354"/>
                    <a:pt x="339" y="600"/>
                  </a:cubicBezTo>
                  <a:cubicBezTo>
                    <a:pt x="339" y="773"/>
                    <a:pt x="353" y="956"/>
                    <a:pt x="365" y="1137"/>
                  </a:cubicBezTo>
                  <a:lnTo>
                    <a:pt x="365" y="1137"/>
                  </a:lnTo>
                  <a:cubicBezTo>
                    <a:pt x="339" y="1021"/>
                    <a:pt x="262" y="920"/>
                    <a:pt x="61" y="859"/>
                  </a:cubicBezTo>
                  <a:cubicBezTo>
                    <a:pt x="61" y="1296"/>
                    <a:pt x="1" y="1734"/>
                    <a:pt x="61" y="2152"/>
                  </a:cubicBezTo>
                  <a:cubicBezTo>
                    <a:pt x="160" y="3067"/>
                    <a:pt x="61" y="4002"/>
                    <a:pt x="379" y="4857"/>
                  </a:cubicBezTo>
                  <a:lnTo>
                    <a:pt x="737" y="4519"/>
                  </a:lnTo>
                  <a:cubicBezTo>
                    <a:pt x="697" y="3007"/>
                    <a:pt x="697" y="1515"/>
                    <a:pt x="677" y="3"/>
                  </a:cubicBezTo>
                  <a:cubicBezTo>
                    <a:pt x="656" y="1"/>
                    <a:pt x="636" y="0"/>
                    <a:pt x="6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
            <p:cNvSpPr/>
            <p:nvPr/>
          </p:nvSpPr>
          <p:spPr>
            <a:xfrm>
              <a:off x="2267050" y="1682825"/>
              <a:ext cx="53250" cy="104950"/>
            </a:xfrm>
            <a:custGeom>
              <a:avLst/>
              <a:gdLst/>
              <a:ahLst/>
              <a:cxnLst/>
              <a:rect l="l" t="t" r="r" b="b"/>
              <a:pathLst>
                <a:path w="2130" h="4198" extrusionOk="0">
                  <a:moveTo>
                    <a:pt x="1891" y="0"/>
                  </a:moveTo>
                  <a:cubicBezTo>
                    <a:pt x="1831" y="0"/>
                    <a:pt x="1791" y="0"/>
                    <a:pt x="1771" y="60"/>
                  </a:cubicBezTo>
                  <a:cubicBezTo>
                    <a:pt x="1632" y="160"/>
                    <a:pt x="1473" y="219"/>
                    <a:pt x="1433" y="358"/>
                  </a:cubicBezTo>
                  <a:cubicBezTo>
                    <a:pt x="1135" y="1373"/>
                    <a:pt x="538" y="2288"/>
                    <a:pt x="319" y="3342"/>
                  </a:cubicBezTo>
                  <a:cubicBezTo>
                    <a:pt x="339" y="3641"/>
                    <a:pt x="1" y="3999"/>
                    <a:pt x="498" y="4198"/>
                  </a:cubicBezTo>
                  <a:cubicBezTo>
                    <a:pt x="1035" y="2885"/>
                    <a:pt x="1592" y="1592"/>
                    <a:pt x="2129" y="279"/>
                  </a:cubicBezTo>
                  <a:cubicBezTo>
                    <a:pt x="2129" y="259"/>
                    <a:pt x="2110" y="199"/>
                    <a:pt x="2110" y="179"/>
                  </a:cubicBezTo>
                  <a:lnTo>
                    <a:pt x="1970" y="20"/>
                  </a:lnTo>
                  <a:cubicBezTo>
                    <a:pt x="1970" y="0"/>
                    <a:pt x="1931" y="0"/>
                    <a:pt x="18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
            <p:cNvSpPr/>
            <p:nvPr/>
          </p:nvSpPr>
          <p:spPr>
            <a:xfrm>
              <a:off x="2575400" y="2085650"/>
              <a:ext cx="83075" cy="42800"/>
            </a:xfrm>
            <a:custGeom>
              <a:avLst/>
              <a:gdLst/>
              <a:ahLst/>
              <a:cxnLst/>
              <a:rect l="l" t="t" r="r" b="b"/>
              <a:pathLst>
                <a:path w="3323" h="1712" extrusionOk="0">
                  <a:moveTo>
                    <a:pt x="2805" y="0"/>
                  </a:moveTo>
                  <a:cubicBezTo>
                    <a:pt x="2109" y="180"/>
                    <a:pt x="1333" y="20"/>
                    <a:pt x="736" y="557"/>
                  </a:cubicBezTo>
                  <a:cubicBezTo>
                    <a:pt x="637" y="955"/>
                    <a:pt x="20" y="876"/>
                    <a:pt x="0" y="1353"/>
                  </a:cubicBezTo>
                  <a:cubicBezTo>
                    <a:pt x="28" y="1350"/>
                    <a:pt x="53" y="1348"/>
                    <a:pt x="75" y="1348"/>
                  </a:cubicBezTo>
                  <a:cubicBezTo>
                    <a:pt x="305" y="1348"/>
                    <a:pt x="236" y="1530"/>
                    <a:pt x="199" y="1711"/>
                  </a:cubicBezTo>
                  <a:cubicBezTo>
                    <a:pt x="1234" y="1413"/>
                    <a:pt x="2308" y="1154"/>
                    <a:pt x="3322" y="617"/>
                  </a:cubicBezTo>
                  <a:lnTo>
                    <a:pt x="3263" y="557"/>
                  </a:lnTo>
                  <a:cubicBezTo>
                    <a:pt x="2984" y="518"/>
                    <a:pt x="2825" y="398"/>
                    <a:pt x="3004" y="120"/>
                  </a:cubicBezTo>
                  <a:cubicBezTo>
                    <a:pt x="2964" y="80"/>
                    <a:pt x="2885" y="20"/>
                    <a:pt x="28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
            <p:cNvSpPr/>
            <p:nvPr/>
          </p:nvSpPr>
          <p:spPr>
            <a:xfrm>
              <a:off x="2618175" y="1603875"/>
              <a:ext cx="104950" cy="29250"/>
            </a:xfrm>
            <a:custGeom>
              <a:avLst/>
              <a:gdLst/>
              <a:ahLst/>
              <a:cxnLst/>
              <a:rect l="l" t="t" r="r" b="b"/>
              <a:pathLst>
                <a:path w="4198" h="1170" extrusionOk="0">
                  <a:moveTo>
                    <a:pt x="3936" y="0"/>
                  </a:moveTo>
                  <a:cubicBezTo>
                    <a:pt x="3798" y="0"/>
                    <a:pt x="3630" y="76"/>
                    <a:pt x="3503" y="76"/>
                  </a:cubicBezTo>
                  <a:cubicBezTo>
                    <a:pt x="3496" y="76"/>
                    <a:pt x="3489" y="76"/>
                    <a:pt x="3481" y="75"/>
                  </a:cubicBezTo>
                  <a:cubicBezTo>
                    <a:pt x="2347" y="314"/>
                    <a:pt x="1174" y="552"/>
                    <a:pt x="20" y="771"/>
                  </a:cubicBezTo>
                  <a:cubicBezTo>
                    <a:pt x="0" y="950"/>
                    <a:pt x="120" y="1050"/>
                    <a:pt x="219" y="1149"/>
                  </a:cubicBezTo>
                  <a:cubicBezTo>
                    <a:pt x="345" y="1162"/>
                    <a:pt x="467" y="1169"/>
                    <a:pt x="587" y="1169"/>
                  </a:cubicBezTo>
                  <a:cubicBezTo>
                    <a:pt x="827" y="1169"/>
                    <a:pt x="1061" y="1143"/>
                    <a:pt x="1313" y="1090"/>
                  </a:cubicBezTo>
                  <a:cubicBezTo>
                    <a:pt x="2268" y="871"/>
                    <a:pt x="3243" y="652"/>
                    <a:pt x="4198" y="433"/>
                  </a:cubicBezTo>
                  <a:cubicBezTo>
                    <a:pt x="4198" y="85"/>
                    <a:pt x="4083" y="0"/>
                    <a:pt x="39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
            <p:cNvSpPr/>
            <p:nvPr/>
          </p:nvSpPr>
          <p:spPr>
            <a:xfrm>
              <a:off x="2456550" y="1625125"/>
              <a:ext cx="163625" cy="31425"/>
            </a:xfrm>
            <a:custGeom>
              <a:avLst/>
              <a:gdLst/>
              <a:ahLst/>
              <a:cxnLst/>
              <a:rect l="l" t="t" r="r" b="b"/>
              <a:pathLst>
                <a:path w="6545" h="1257" extrusionOk="0">
                  <a:moveTo>
                    <a:pt x="6286" y="1"/>
                  </a:moveTo>
                  <a:cubicBezTo>
                    <a:pt x="5471" y="1"/>
                    <a:pt x="4655" y="220"/>
                    <a:pt x="3859" y="359"/>
                  </a:cubicBezTo>
                  <a:cubicBezTo>
                    <a:pt x="3680" y="498"/>
                    <a:pt x="3461" y="399"/>
                    <a:pt x="3282" y="498"/>
                  </a:cubicBezTo>
                  <a:cubicBezTo>
                    <a:pt x="3264" y="480"/>
                    <a:pt x="3243" y="470"/>
                    <a:pt x="3222" y="470"/>
                  </a:cubicBezTo>
                  <a:cubicBezTo>
                    <a:pt x="3197" y="470"/>
                    <a:pt x="3174" y="485"/>
                    <a:pt x="3163" y="518"/>
                  </a:cubicBezTo>
                  <a:cubicBezTo>
                    <a:pt x="3060" y="584"/>
                    <a:pt x="2948" y="599"/>
                    <a:pt x="2835" y="599"/>
                  </a:cubicBezTo>
                  <a:cubicBezTo>
                    <a:pt x="2747" y="599"/>
                    <a:pt x="2658" y="590"/>
                    <a:pt x="2571" y="590"/>
                  </a:cubicBezTo>
                  <a:cubicBezTo>
                    <a:pt x="2466" y="590"/>
                    <a:pt x="2363" y="603"/>
                    <a:pt x="2268" y="657"/>
                  </a:cubicBezTo>
                  <a:cubicBezTo>
                    <a:pt x="2246" y="650"/>
                    <a:pt x="2227" y="645"/>
                    <a:pt x="2208" y="645"/>
                  </a:cubicBezTo>
                  <a:cubicBezTo>
                    <a:pt x="2176" y="645"/>
                    <a:pt x="2146" y="659"/>
                    <a:pt x="2109" y="697"/>
                  </a:cubicBezTo>
                  <a:cubicBezTo>
                    <a:pt x="1930" y="816"/>
                    <a:pt x="1711" y="717"/>
                    <a:pt x="1532" y="816"/>
                  </a:cubicBezTo>
                  <a:cubicBezTo>
                    <a:pt x="1414" y="793"/>
                    <a:pt x="1302" y="779"/>
                    <a:pt x="1194" y="779"/>
                  </a:cubicBezTo>
                  <a:cubicBezTo>
                    <a:pt x="1029" y="779"/>
                    <a:pt x="872" y="812"/>
                    <a:pt x="716" y="896"/>
                  </a:cubicBezTo>
                  <a:cubicBezTo>
                    <a:pt x="659" y="925"/>
                    <a:pt x="595" y="932"/>
                    <a:pt x="528" y="932"/>
                  </a:cubicBezTo>
                  <a:cubicBezTo>
                    <a:pt x="461" y="932"/>
                    <a:pt x="391" y="925"/>
                    <a:pt x="322" y="925"/>
                  </a:cubicBezTo>
                  <a:cubicBezTo>
                    <a:pt x="222" y="925"/>
                    <a:pt x="124" y="940"/>
                    <a:pt x="40" y="1015"/>
                  </a:cubicBezTo>
                  <a:cubicBezTo>
                    <a:pt x="0" y="1055"/>
                    <a:pt x="0" y="1115"/>
                    <a:pt x="40" y="1155"/>
                  </a:cubicBezTo>
                  <a:cubicBezTo>
                    <a:pt x="163" y="1231"/>
                    <a:pt x="278" y="1257"/>
                    <a:pt x="392" y="1257"/>
                  </a:cubicBezTo>
                  <a:cubicBezTo>
                    <a:pt x="517" y="1257"/>
                    <a:pt x="641" y="1226"/>
                    <a:pt x="776" y="1194"/>
                  </a:cubicBezTo>
                  <a:cubicBezTo>
                    <a:pt x="895" y="1155"/>
                    <a:pt x="995" y="1155"/>
                    <a:pt x="1094" y="1135"/>
                  </a:cubicBezTo>
                  <a:cubicBezTo>
                    <a:pt x="1254" y="1062"/>
                    <a:pt x="1421" y="1045"/>
                    <a:pt x="1592" y="1045"/>
                  </a:cubicBezTo>
                  <a:cubicBezTo>
                    <a:pt x="1742" y="1045"/>
                    <a:pt x="1894" y="1058"/>
                    <a:pt x="2046" y="1058"/>
                  </a:cubicBezTo>
                  <a:cubicBezTo>
                    <a:pt x="2194" y="1058"/>
                    <a:pt x="2343" y="1046"/>
                    <a:pt x="2487" y="995"/>
                  </a:cubicBezTo>
                  <a:cubicBezTo>
                    <a:pt x="2601" y="905"/>
                    <a:pt x="2726" y="889"/>
                    <a:pt x="2853" y="889"/>
                  </a:cubicBezTo>
                  <a:cubicBezTo>
                    <a:pt x="2922" y="889"/>
                    <a:pt x="2991" y="894"/>
                    <a:pt x="3059" y="894"/>
                  </a:cubicBezTo>
                  <a:cubicBezTo>
                    <a:pt x="3171" y="894"/>
                    <a:pt x="3280" y="882"/>
                    <a:pt x="3382" y="816"/>
                  </a:cubicBezTo>
                  <a:cubicBezTo>
                    <a:pt x="3399" y="822"/>
                    <a:pt x="3415" y="825"/>
                    <a:pt x="3430" y="825"/>
                  </a:cubicBezTo>
                  <a:cubicBezTo>
                    <a:pt x="3466" y="825"/>
                    <a:pt x="3499" y="811"/>
                    <a:pt x="3541" y="797"/>
                  </a:cubicBezTo>
                  <a:cubicBezTo>
                    <a:pt x="3628" y="733"/>
                    <a:pt x="3729" y="720"/>
                    <a:pt x="3832" y="720"/>
                  </a:cubicBezTo>
                  <a:cubicBezTo>
                    <a:pt x="3900" y="720"/>
                    <a:pt x="3970" y="726"/>
                    <a:pt x="4038" y="726"/>
                  </a:cubicBezTo>
                  <a:cubicBezTo>
                    <a:pt x="4122" y="726"/>
                    <a:pt x="4204" y="717"/>
                    <a:pt x="4277" y="677"/>
                  </a:cubicBezTo>
                  <a:cubicBezTo>
                    <a:pt x="4376" y="677"/>
                    <a:pt x="4476" y="637"/>
                    <a:pt x="4575" y="637"/>
                  </a:cubicBezTo>
                  <a:cubicBezTo>
                    <a:pt x="4754" y="518"/>
                    <a:pt x="4993" y="617"/>
                    <a:pt x="5172" y="518"/>
                  </a:cubicBezTo>
                  <a:cubicBezTo>
                    <a:pt x="5650" y="478"/>
                    <a:pt x="6127" y="538"/>
                    <a:pt x="6545" y="339"/>
                  </a:cubicBezTo>
                  <a:cubicBezTo>
                    <a:pt x="6525" y="180"/>
                    <a:pt x="6405" y="41"/>
                    <a:pt x="628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
            <p:cNvSpPr/>
            <p:nvPr/>
          </p:nvSpPr>
          <p:spPr>
            <a:xfrm>
              <a:off x="2052725" y="1810125"/>
              <a:ext cx="25375" cy="89125"/>
            </a:xfrm>
            <a:custGeom>
              <a:avLst/>
              <a:gdLst/>
              <a:ahLst/>
              <a:cxnLst/>
              <a:rect l="l" t="t" r="r" b="b"/>
              <a:pathLst>
                <a:path w="1015" h="3565" extrusionOk="0">
                  <a:moveTo>
                    <a:pt x="895" y="1"/>
                  </a:moveTo>
                  <a:cubicBezTo>
                    <a:pt x="736" y="140"/>
                    <a:pt x="557" y="260"/>
                    <a:pt x="418" y="379"/>
                  </a:cubicBezTo>
                  <a:cubicBezTo>
                    <a:pt x="120" y="1393"/>
                    <a:pt x="0" y="2448"/>
                    <a:pt x="40" y="3542"/>
                  </a:cubicBezTo>
                  <a:cubicBezTo>
                    <a:pt x="117" y="3558"/>
                    <a:pt x="181" y="3565"/>
                    <a:pt x="234" y="3565"/>
                  </a:cubicBezTo>
                  <a:cubicBezTo>
                    <a:pt x="721" y="3565"/>
                    <a:pt x="322" y="2971"/>
                    <a:pt x="537" y="2846"/>
                  </a:cubicBezTo>
                  <a:cubicBezTo>
                    <a:pt x="597" y="2806"/>
                    <a:pt x="617" y="2806"/>
                    <a:pt x="637" y="2806"/>
                  </a:cubicBezTo>
                  <a:cubicBezTo>
                    <a:pt x="657" y="2686"/>
                    <a:pt x="657" y="2567"/>
                    <a:pt x="736" y="2448"/>
                  </a:cubicBezTo>
                  <a:cubicBezTo>
                    <a:pt x="716" y="2169"/>
                    <a:pt x="657" y="1871"/>
                    <a:pt x="796" y="1592"/>
                  </a:cubicBezTo>
                  <a:cubicBezTo>
                    <a:pt x="895" y="1374"/>
                    <a:pt x="796" y="1095"/>
                    <a:pt x="915" y="876"/>
                  </a:cubicBezTo>
                  <a:cubicBezTo>
                    <a:pt x="915" y="697"/>
                    <a:pt x="935" y="558"/>
                    <a:pt x="955" y="379"/>
                  </a:cubicBezTo>
                  <a:cubicBezTo>
                    <a:pt x="1015" y="279"/>
                    <a:pt x="1015" y="160"/>
                    <a:pt x="995" y="61"/>
                  </a:cubicBezTo>
                  <a:cubicBezTo>
                    <a:pt x="955" y="41"/>
                    <a:pt x="915" y="41"/>
                    <a:pt x="89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
            <p:cNvSpPr/>
            <p:nvPr/>
          </p:nvSpPr>
          <p:spPr>
            <a:xfrm>
              <a:off x="2057700" y="1623775"/>
              <a:ext cx="110925" cy="25750"/>
            </a:xfrm>
            <a:custGeom>
              <a:avLst/>
              <a:gdLst/>
              <a:ahLst/>
              <a:cxnLst/>
              <a:rect l="l" t="t" r="r" b="b"/>
              <a:pathLst>
                <a:path w="4437" h="1030" extrusionOk="0">
                  <a:moveTo>
                    <a:pt x="1592" y="1"/>
                  </a:moveTo>
                  <a:cubicBezTo>
                    <a:pt x="1482" y="1"/>
                    <a:pt x="1369" y="11"/>
                    <a:pt x="1253" y="35"/>
                  </a:cubicBezTo>
                  <a:cubicBezTo>
                    <a:pt x="1194" y="35"/>
                    <a:pt x="1134" y="55"/>
                    <a:pt x="1054" y="95"/>
                  </a:cubicBezTo>
                  <a:cubicBezTo>
                    <a:pt x="915" y="194"/>
                    <a:pt x="756" y="333"/>
                    <a:pt x="597" y="333"/>
                  </a:cubicBezTo>
                  <a:cubicBezTo>
                    <a:pt x="497" y="353"/>
                    <a:pt x="358" y="353"/>
                    <a:pt x="259" y="373"/>
                  </a:cubicBezTo>
                  <a:cubicBezTo>
                    <a:pt x="159" y="393"/>
                    <a:pt x="60" y="453"/>
                    <a:pt x="0" y="552"/>
                  </a:cubicBezTo>
                  <a:cubicBezTo>
                    <a:pt x="1432" y="831"/>
                    <a:pt x="2904" y="870"/>
                    <a:pt x="4376" y="1030"/>
                  </a:cubicBezTo>
                  <a:cubicBezTo>
                    <a:pt x="4436" y="851"/>
                    <a:pt x="4337" y="731"/>
                    <a:pt x="4217" y="632"/>
                  </a:cubicBezTo>
                  <a:cubicBezTo>
                    <a:pt x="4098" y="552"/>
                    <a:pt x="3979" y="473"/>
                    <a:pt x="3899" y="353"/>
                  </a:cubicBezTo>
                  <a:cubicBezTo>
                    <a:pt x="3839" y="294"/>
                    <a:pt x="3800" y="254"/>
                    <a:pt x="3720" y="234"/>
                  </a:cubicBezTo>
                  <a:cubicBezTo>
                    <a:pt x="3632" y="196"/>
                    <a:pt x="3543" y="182"/>
                    <a:pt x="3455" y="182"/>
                  </a:cubicBezTo>
                  <a:cubicBezTo>
                    <a:pt x="3404" y="182"/>
                    <a:pt x="3353" y="187"/>
                    <a:pt x="3302" y="194"/>
                  </a:cubicBezTo>
                  <a:cubicBezTo>
                    <a:pt x="3223" y="234"/>
                    <a:pt x="3183" y="234"/>
                    <a:pt x="3103" y="254"/>
                  </a:cubicBezTo>
                  <a:cubicBezTo>
                    <a:pt x="3072" y="257"/>
                    <a:pt x="3041" y="259"/>
                    <a:pt x="3012" y="259"/>
                  </a:cubicBezTo>
                  <a:cubicBezTo>
                    <a:pt x="2874" y="259"/>
                    <a:pt x="2753" y="223"/>
                    <a:pt x="2606" y="174"/>
                  </a:cubicBezTo>
                  <a:cubicBezTo>
                    <a:pt x="2260" y="99"/>
                    <a:pt x="1936" y="1"/>
                    <a:pt x="159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
            <p:cNvSpPr/>
            <p:nvPr/>
          </p:nvSpPr>
          <p:spPr>
            <a:xfrm>
              <a:off x="2510250" y="1667400"/>
              <a:ext cx="122375" cy="33400"/>
            </a:xfrm>
            <a:custGeom>
              <a:avLst/>
              <a:gdLst/>
              <a:ahLst/>
              <a:cxnLst/>
              <a:rect l="l" t="t" r="r" b="b"/>
              <a:pathLst>
                <a:path w="4895" h="1336" extrusionOk="0">
                  <a:moveTo>
                    <a:pt x="4641" y="1"/>
                  </a:moveTo>
                  <a:cubicBezTo>
                    <a:pt x="4474" y="1"/>
                    <a:pt x="4311" y="27"/>
                    <a:pt x="4138" y="80"/>
                  </a:cubicBezTo>
                  <a:cubicBezTo>
                    <a:pt x="3541" y="239"/>
                    <a:pt x="2945" y="379"/>
                    <a:pt x="2348" y="578"/>
                  </a:cubicBezTo>
                  <a:cubicBezTo>
                    <a:pt x="2256" y="596"/>
                    <a:pt x="2173" y="609"/>
                    <a:pt x="2099" y="609"/>
                  </a:cubicBezTo>
                  <a:cubicBezTo>
                    <a:pt x="1934" y="609"/>
                    <a:pt x="1814" y="545"/>
                    <a:pt x="1731" y="339"/>
                  </a:cubicBezTo>
                  <a:cubicBezTo>
                    <a:pt x="1214" y="498"/>
                    <a:pt x="657" y="438"/>
                    <a:pt x="140" y="697"/>
                  </a:cubicBezTo>
                  <a:cubicBezTo>
                    <a:pt x="40" y="975"/>
                    <a:pt x="0" y="1214"/>
                    <a:pt x="339" y="1334"/>
                  </a:cubicBezTo>
                  <a:cubicBezTo>
                    <a:pt x="382" y="1335"/>
                    <a:pt x="426" y="1335"/>
                    <a:pt x="469" y="1335"/>
                  </a:cubicBezTo>
                  <a:cubicBezTo>
                    <a:pt x="1908" y="1335"/>
                    <a:pt x="3204" y="707"/>
                    <a:pt x="4556" y="379"/>
                  </a:cubicBezTo>
                  <a:cubicBezTo>
                    <a:pt x="4715" y="339"/>
                    <a:pt x="4854" y="220"/>
                    <a:pt x="4894" y="21"/>
                  </a:cubicBezTo>
                  <a:cubicBezTo>
                    <a:pt x="4808" y="7"/>
                    <a:pt x="4724" y="1"/>
                    <a:pt x="46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
            <p:cNvSpPr/>
            <p:nvPr/>
          </p:nvSpPr>
          <p:spPr>
            <a:xfrm>
              <a:off x="2648500" y="2055925"/>
              <a:ext cx="113925" cy="45675"/>
            </a:xfrm>
            <a:custGeom>
              <a:avLst/>
              <a:gdLst/>
              <a:ahLst/>
              <a:cxnLst/>
              <a:rect l="l" t="t" r="r" b="b"/>
              <a:pathLst>
                <a:path w="4557" h="1827" extrusionOk="0">
                  <a:moveTo>
                    <a:pt x="4121" y="1"/>
                  </a:moveTo>
                  <a:cubicBezTo>
                    <a:pt x="4084" y="1"/>
                    <a:pt x="4049" y="6"/>
                    <a:pt x="4019" y="16"/>
                  </a:cubicBezTo>
                  <a:cubicBezTo>
                    <a:pt x="3860" y="75"/>
                    <a:pt x="3740" y="95"/>
                    <a:pt x="3621" y="135"/>
                  </a:cubicBezTo>
                  <a:cubicBezTo>
                    <a:pt x="3561" y="175"/>
                    <a:pt x="3482" y="195"/>
                    <a:pt x="3442" y="215"/>
                  </a:cubicBezTo>
                  <a:cubicBezTo>
                    <a:pt x="3362" y="274"/>
                    <a:pt x="3263" y="294"/>
                    <a:pt x="3183" y="334"/>
                  </a:cubicBezTo>
                  <a:cubicBezTo>
                    <a:pt x="3144" y="374"/>
                    <a:pt x="3064" y="394"/>
                    <a:pt x="3024" y="414"/>
                  </a:cubicBezTo>
                  <a:lnTo>
                    <a:pt x="2646" y="493"/>
                  </a:lnTo>
                  <a:cubicBezTo>
                    <a:pt x="2587" y="493"/>
                    <a:pt x="2527" y="513"/>
                    <a:pt x="2467" y="533"/>
                  </a:cubicBezTo>
                  <a:cubicBezTo>
                    <a:pt x="2348" y="593"/>
                    <a:pt x="2229" y="632"/>
                    <a:pt x="2089" y="672"/>
                  </a:cubicBezTo>
                  <a:cubicBezTo>
                    <a:pt x="2030" y="692"/>
                    <a:pt x="1970" y="692"/>
                    <a:pt x="1890" y="712"/>
                  </a:cubicBezTo>
                  <a:lnTo>
                    <a:pt x="1572" y="712"/>
                  </a:lnTo>
                  <a:cubicBezTo>
                    <a:pt x="1035" y="812"/>
                    <a:pt x="398" y="772"/>
                    <a:pt x="1" y="1309"/>
                  </a:cubicBezTo>
                  <a:lnTo>
                    <a:pt x="80" y="1329"/>
                  </a:lnTo>
                  <a:cubicBezTo>
                    <a:pt x="219" y="1468"/>
                    <a:pt x="359" y="1587"/>
                    <a:pt x="379" y="1786"/>
                  </a:cubicBezTo>
                  <a:lnTo>
                    <a:pt x="379" y="1826"/>
                  </a:lnTo>
                  <a:cubicBezTo>
                    <a:pt x="717" y="1707"/>
                    <a:pt x="1075" y="1607"/>
                    <a:pt x="1433" y="1488"/>
                  </a:cubicBezTo>
                  <a:cubicBezTo>
                    <a:pt x="1691" y="1309"/>
                    <a:pt x="2030" y="1269"/>
                    <a:pt x="2268" y="1170"/>
                  </a:cubicBezTo>
                  <a:cubicBezTo>
                    <a:pt x="2428" y="971"/>
                    <a:pt x="2646" y="1090"/>
                    <a:pt x="2825" y="991"/>
                  </a:cubicBezTo>
                  <a:cubicBezTo>
                    <a:pt x="2945" y="772"/>
                    <a:pt x="3183" y="951"/>
                    <a:pt x="3343" y="792"/>
                  </a:cubicBezTo>
                  <a:cubicBezTo>
                    <a:pt x="3482" y="593"/>
                    <a:pt x="3740" y="732"/>
                    <a:pt x="3880" y="613"/>
                  </a:cubicBezTo>
                  <a:cubicBezTo>
                    <a:pt x="3904" y="621"/>
                    <a:pt x="3926" y="626"/>
                    <a:pt x="3946" y="626"/>
                  </a:cubicBezTo>
                  <a:cubicBezTo>
                    <a:pt x="3976" y="626"/>
                    <a:pt x="4004" y="616"/>
                    <a:pt x="4039" y="593"/>
                  </a:cubicBezTo>
                  <a:cubicBezTo>
                    <a:pt x="4118" y="533"/>
                    <a:pt x="4158" y="493"/>
                    <a:pt x="4258" y="473"/>
                  </a:cubicBezTo>
                  <a:cubicBezTo>
                    <a:pt x="4274" y="479"/>
                    <a:pt x="4288" y="481"/>
                    <a:pt x="4301" y="481"/>
                  </a:cubicBezTo>
                  <a:cubicBezTo>
                    <a:pt x="4337" y="481"/>
                    <a:pt x="4362" y="463"/>
                    <a:pt x="4377" y="434"/>
                  </a:cubicBezTo>
                  <a:cubicBezTo>
                    <a:pt x="4556" y="235"/>
                    <a:pt x="4437" y="115"/>
                    <a:pt x="4238" y="16"/>
                  </a:cubicBezTo>
                  <a:cubicBezTo>
                    <a:pt x="4198" y="6"/>
                    <a:pt x="4158" y="1"/>
                    <a:pt x="41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
            <p:cNvSpPr/>
            <p:nvPr/>
          </p:nvSpPr>
          <p:spPr>
            <a:xfrm>
              <a:off x="2376525" y="1682100"/>
              <a:ext cx="37775" cy="91150"/>
            </a:xfrm>
            <a:custGeom>
              <a:avLst/>
              <a:gdLst/>
              <a:ahLst/>
              <a:cxnLst/>
              <a:rect l="l" t="t" r="r" b="b"/>
              <a:pathLst>
                <a:path w="1511" h="3646" extrusionOk="0">
                  <a:moveTo>
                    <a:pt x="1076" y="1"/>
                  </a:moveTo>
                  <a:cubicBezTo>
                    <a:pt x="926" y="1"/>
                    <a:pt x="779" y="119"/>
                    <a:pt x="675" y="288"/>
                  </a:cubicBezTo>
                  <a:cubicBezTo>
                    <a:pt x="714" y="1024"/>
                    <a:pt x="237" y="1621"/>
                    <a:pt x="98" y="2317"/>
                  </a:cubicBezTo>
                  <a:cubicBezTo>
                    <a:pt x="118" y="2397"/>
                    <a:pt x="118" y="2436"/>
                    <a:pt x="138" y="2536"/>
                  </a:cubicBezTo>
                  <a:cubicBezTo>
                    <a:pt x="138" y="2695"/>
                    <a:pt x="118" y="2834"/>
                    <a:pt x="78" y="2974"/>
                  </a:cubicBezTo>
                  <a:cubicBezTo>
                    <a:pt x="38" y="3033"/>
                    <a:pt x="38" y="3113"/>
                    <a:pt x="18" y="3192"/>
                  </a:cubicBezTo>
                  <a:cubicBezTo>
                    <a:pt x="1" y="3434"/>
                    <a:pt x="59" y="3645"/>
                    <a:pt x="308" y="3645"/>
                  </a:cubicBezTo>
                  <a:cubicBezTo>
                    <a:pt x="346" y="3645"/>
                    <a:pt x="388" y="3641"/>
                    <a:pt x="436" y="3630"/>
                  </a:cubicBezTo>
                  <a:cubicBezTo>
                    <a:pt x="774" y="3411"/>
                    <a:pt x="814" y="3033"/>
                    <a:pt x="834" y="2715"/>
                  </a:cubicBezTo>
                  <a:cubicBezTo>
                    <a:pt x="913" y="2078"/>
                    <a:pt x="973" y="1422"/>
                    <a:pt x="1192" y="805"/>
                  </a:cubicBezTo>
                  <a:cubicBezTo>
                    <a:pt x="1311" y="586"/>
                    <a:pt x="1510" y="308"/>
                    <a:pt x="1311" y="109"/>
                  </a:cubicBezTo>
                  <a:cubicBezTo>
                    <a:pt x="1236" y="33"/>
                    <a:pt x="1155" y="1"/>
                    <a:pt x="10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
            <p:cNvSpPr/>
            <p:nvPr/>
          </p:nvSpPr>
          <p:spPr>
            <a:xfrm>
              <a:off x="1882125" y="1633125"/>
              <a:ext cx="76625" cy="43100"/>
            </a:xfrm>
            <a:custGeom>
              <a:avLst/>
              <a:gdLst/>
              <a:ahLst/>
              <a:cxnLst/>
              <a:rect l="l" t="t" r="r" b="b"/>
              <a:pathLst>
                <a:path w="3065" h="1724" extrusionOk="0">
                  <a:moveTo>
                    <a:pt x="998" y="1"/>
                  </a:moveTo>
                  <a:cubicBezTo>
                    <a:pt x="951" y="1"/>
                    <a:pt x="903" y="7"/>
                    <a:pt x="856" y="19"/>
                  </a:cubicBezTo>
                  <a:cubicBezTo>
                    <a:pt x="657" y="99"/>
                    <a:pt x="478" y="218"/>
                    <a:pt x="359" y="397"/>
                  </a:cubicBezTo>
                  <a:cubicBezTo>
                    <a:pt x="260" y="616"/>
                    <a:pt x="1" y="775"/>
                    <a:pt x="100" y="1034"/>
                  </a:cubicBezTo>
                  <a:cubicBezTo>
                    <a:pt x="180" y="1073"/>
                    <a:pt x="180" y="1113"/>
                    <a:pt x="120" y="1193"/>
                  </a:cubicBezTo>
                  <a:lnTo>
                    <a:pt x="100" y="1272"/>
                  </a:lnTo>
                  <a:lnTo>
                    <a:pt x="100" y="1352"/>
                  </a:lnTo>
                  <a:cubicBezTo>
                    <a:pt x="67" y="1588"/>
                    <a:pt x="147" y="1724"/>
                    <a:pt x="354" y="1724"/>
                  </a:cubicBezTo>
                  <a:cubicBezTo>
                    <a:pt x="391" y="1724"/>
                    <a:pt x="433" y="1719"/>
                    <a:pt x="478" y="1710"/>
                  </a:cubicBezTo>
                  <a:cubicBezTo>
                    <a:pt x="588" y="1344"/>
                    <a:pt x="765" y="1046"/>
                    <a:pt x="1178" y="1046"/>
                  </a:cubicBezTo>
                  <a:cubicBezTo>
                    <a:pt x="1215" y="1046"/>
                    <a:pt x="1253" y="1049"/>
                    <a:pt x="1294" y="1053"/>
                  </a:cubicBezTo>
                  <a:lnTo>
                    <a:pt x="3064" y="1053"/>
                  </a:lnTo>
                  <a:cubicBezTo>
                    <a:pt x="2706" y="815"/>
                    <a:pt x="2468" y="894"/>
                    <a:pt x="2368" y="695"/>
                  </a:cubicBezTo>
                  <a:cubicBezTo>
                    <a:pt x="2269" y="675"/>
                    <a:pt x="2149" y="675"/>
                    <a:pt x="2010" y="675"/>
                  </a:cubicBezTo>
                  <a:cubicBezTo>
                    <a:pt x="2010" y="695"/>
                    <a:pt x="2010" y="715"/>
                    <a:pt x="1970" y="715"/>
                  </a:cubicBezTo>
                  <a:cubicBezTo>
                    <a:pt x="1950" y="715"/>
                    <a:pt x="1891" y="695"/>
                    <a:pt x="1871" y="636"/>
                  </a:cubicBezTo>
                  <a:cubicBezTo>
                    <a:pt x="1572" y="596"/>
                    <a:pt x="1214" y="616"/>
                    <a:pt x="1314" y="138"/>
                  </a:cubicBezTo>
                  <a:cubicBezTo>
                    <a:pt x="1229" y="40"/>
                    <a:pt x="1115" y="1"/>
                    <a:pt x="9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
            <p:cNvSpPr/>
            <p:nvPr/>
          </p:nvSpPr>
          <p:spPr>
            <a:xfrm>
              <a:off x="2250150" y="1766375"/>
              <a:ext cx="29375" cy="97125"/>
            </a:xfrm>
            <a:custGeom>
              <a:avLst/>
              <a:gdLst/>
              <a:ahLst/>
              <a:cxnLst/>
              <a:rect l="l" t="t" r="r" b="b"/>
              <a:pathLst>
                <a:path w="1175" h="3885" extrusionOk="0">
                  <a:moveTo>
                    <a:pt x="995" y="0"/>
                  </a:moveTo>
                  <a:cubicBezTo>
                    <a:pt x="359" y="1214"/>
                    <a:pt x="80" y="2507"/>
                    <a:pt x="1" y="3879"/>
                  </a:cubicBezTo>
                  <a:cubicBezTo>
                    <a:pt x="24" y="3883"/>
                    <a:pt x="46" y="3884"/>
                    <a:pt x="66" y="3884"/>
                  </a:cubicBezTo>
                  <a:cubicBezTo>
                    <a:pt x="400" y="3884"/>
                    <a:pt x="254" y="3436"/>
                    <a:pt x="498" y="3342"/>
                  </a:cubicBezTo>
                  <a:cubicBezTo>
                    <a:pt x="717" y="2845"/>
                    <a:pt x="856" y="2328"/>
                    <a:pt x="876" y="1791"/>
                  </a:cubicBezTo>
                  <a:cubicBezTo>
                    <a:pt x="776" y="1492"/>
                    <a:pt x="856" y="1254"/>
                    <a:pt x="1075" y="1094"/>
                  </a:cubicBezTo>
                  <a:cubicBezTo>
                    <a:pt x="1154" y="1055"/>
                    <a:pt x="1174" y="995"/>
                    <a:pt x="1174" y="896"/>
                  </a:cubicBezTo>
                  <a:cubicBezTo>
                    <a:pt x="896" y="617"/>
                    <a:pt x="1095" y="299"/>
                    <a:pt x="99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
            <p:cNvSpPr/>
            <p:nvPr/>
          </p:nvSpPr>
          <p:spPr>
            <a:xfrm>
              <a:off x="2238225" y="1871300"/>
              <a:ext cx="23400" cy="107950"/>
            </a:xfrm>
            <a:custGeom>
              <a:avLst/>
              <a:gdLst/>
              <a:ahLst/>
              <a:cxnLst/>
              <a:rect l="l" t="t" r="r" b="b"/>
              <a:pathLst>
                <a:path w="936" h="4318" extrusionOk="0">
                  <a:moveTo>
                    <a:pt x="776" y="1"/>
                  </a:moveTo>
                  <a:cubicBezTo>
                    <a:pt x="378" y="1"/>
                    <a:pt x="657" y="418"/>
                    <a:pt x="458" y="518"/>
                  </a:cubicBezTo>
                  <a:cubicBezTo>
                    <a:pt x="0" y="1791"/>
                    <a:pt x="0" y="3044"/>
                    <a:pt x="378" y="4317"/>
                  </a:cubicBezTo>
                  <a:cubicBezTo>
                    <a:pt x="398" y="3522"/>
                    <a:pt x="557" y="2746"/>
                    <a:pt x="597" y="1950"/>
                  </a:cubicBezTo>
                  <a:cubicBezTo>
                    <a:pt x="657" y="1294"/>
                    <a:pt x="935" y="657"/>
                    <a:pt x="7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
            <p:cNvSpPr/>
            <p:nvPr/>
          </p:nvSpPr>
          <p:spPr>
            <a:xfrm>
              <a:off x="1966175" y="1613500"/>
              <a:ext cx="105475" cy="24100"/>
            </a:xfrm>
            <a:custGeom>
              <a:avLst/>
              <a:gdLst/>
              <a:ahLst/>
              <a:cxnLst/>
              <a:rect l="l" t="t" r="r" b="b"/>
              <a:pathLst>
                <a:path w="4219" h="964" extrusionOk="0">
                  <a:moveTo>
                    <a:pt x="1385" y="0"/>
                  </a:moveTo>
                  <a:cubicBezTo>
                    <a:pt x="1340" y="0"/>
                    <a:pt x="1292" y="19"/>
                    <a:pt x="1234" y="48"/>
                  </a:cubicBezTo>
                  <a:cubicBezTo>
                    <a:pt x="1135" y="108"/>
                    <a:pt x="1075" y="207"/>
                    <a:pt x="976" y="287"/>
                  </a:cubicBezTo>
                  <a:cubicBezTo>
                    <a:pt x="932" y="320"/>
                    <a:pt x="882" y="334"/>
                    <a:pt x="833" y="334"/>
                  </a:cubicBezTo>
                  <a:cubicBezTo>
                    <a:pt x="793" y="334"/>
                    <a:pt x="753" y="325"/>
                    <a:pt x="717" y="307"/>
                  </a:cubicBezTo>
                  <a:cubicBezTo>
                    <a:pt x="677" y="287"/>
                    <a:pt x="598" y="267"/>
                    <a:pt x="538" y="267"/>
                  </a:cubicBezTo>
                  <a:lnTo>
                    <a:pt x="339" y="267"/>
                  </a:lnTo>
                  <a:cubicBezTo>
                    <a:pt x="279" y="267"/>
                    <a:pt x="220" y="287"/>
                    <a:pt x="140" y="307"/>
                  </a:cubicBezTo>
                  <a:cubicBezTo>
                    <a:pt x="80" y="346"/>
                    <a:pt x="21" y="386"/>
                    <a:pt x="1" y="466"/>
                  </a:cubicBezTo>
                  <a:cubicBezTo>
                    <a:pt x="1" y="744"/>
                    <a:pt x="299" y="645"/>
                    <a:pt x="399" y="764"/>
                  </a:cubicBezTo>
                  <a:cubicBezTo>
                    <a:pt x="1493" y="804"/>
                    <a:pt x="2567" y="884"/>
                    <a:pt x="3661" y="963"/>
                  </a:cubicBezTo>
                  <a:cubicBezTo>
                    <a:pt x="3800" y="943"/>
                    <a:pt x="3920" y="943"/>
                    <a:pt x="4079" y="903"/>
                  </a:cubicBezTo>
                  <a:cubicBezTo>
                    <a:pt x="4218" y="545"/>
                    <a:pt x="3920" y="486"/>
                    <a:pt x="3701" y="406"/>
                  </a:cubicBezTo>
                  <a:cubicBezTo>
                    <a:pt x="3583" y="361"/>
                    <a:pt x="3466" y="347"/>
                    <a:pt x="3348" y="347"/>
                  </a:cubicBezTo>
                  <a:cubicBezTo>
                    <a:pt x="3115" y="347"/>
                    <a:pt x="2881" y="404"/>
                    <a:pt x="2641" y="404"/>
                  </a:cubicBezTo>
                  <a:cubicBezTo>
                    <a:pt x="2570" y="404"/>
                    <a:pt x="2499" y="399"/>
                    <a:pt x="2428" y="386"/>
                  </a:cubicBezTo>
                  <a:cubicBezTo>
                    <a:pt x="2288" y="366"/>
                    <a:pt x="2129" y="346"/>
                    <a:pt x="2010" y="287"/>
                  </a:cubicBezTo>
                  <a:cubicBezTo>
                    <a:pt x="1811" y="187"/>
                    <a:pt x="1632" y="68"/>
                    <a:pt x="1433" y="8"/>
                  </a:cubicBezTo>
                  <a:cubicBezTo>
                    <a:pt x="1417" y="3"/>
                    <a:pt x="1401" y="0"/>
                    <a:pt x="138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
            <p:cNvSpPr/>
            <p:nvPr/>
          </p:nvSpPr>
          <p:spPr>
            <a:xfrm>
              <a:off x="2385925" y="1707425"/>
              <a:ext cx="55725" cy="91625"/>
            </a:xfrm>
            <a:custGeom>
              <a:avLst/>
              <a:gdLst/>
              <a:ahLst/>
              <a:cxnLst/>
              <a:rect l="l" t="t" r="r" b="b"/>
              <a:pathLst>
                <a:path w="2229" h="3665" extrusionOk="0">
                  <a:moveTo>
                    <a:pt x="1968" y="1"/>
                  </a:moveTo>
                  <a:cubicBezTo>
                    <a:pt x="1880" y="1"/>
                    <a:pt x="1786" y="44"/>
                    <a:pt x="1691" y="110"/>
                  </a:cubicBezTo>
                  <a:cubicBezTo>
                    <a:pt x="1552" y="230"/>
                    <a:pt x="1452" y="369"/>
                    <a:pt x="1353" y="488"/>
                  </a:cubicBezTo>
                  <a:cubicBezTo>
                    <a:pt x="1055" y="628"/>
                    <a:pt x="1114" y="966"/>
                    <a:pt x="995" y="1205"/>
                  </a:cubicBezTo>
                  <a:cubicBezTo>
                    <a:pt x="995" y="1264"/>
                    <a:pt x="955" y="1304"/>
                    <a:pt x="935" y="1364"/>
                  </a:cubicBezTo>
                  <a:cubicBezTo>
                    <a:pt x="915" y="1423"/>
                    <a:pt x="856" y="1483"/>
                    <a:pt x="836" y="1523"/>
                  </a:cubicBezTo>
                  <a:cubicBezTo>
                    <a:pt x="219" y="1921"/>
                    <a:pt x="259" y="2677"/>
                    <a:pt x="0" y="3254"/>
                  </a:cubicBezTo>
                  <a:cubicBezTo>
                    <a:pt x="0" y="3313"/>
                    <a:pt x="20" y="3413"/>
                    <a:pt x="40" y="3492"/>
                  </a:cubicBezTo>
                  <a:cubicBezTo>
                    <a:pt x="104" y="3607"/>
                    <a:pt x="184" y="3665"/>
                    <a:pt x="292" y="3665"/>
                  </a:cubicBezTo>
                  <a:cubicBezTo>
                    <a:pt x="351" y="3665"/>
                    <a:pt x="419" y="3647"/>
                    <a:pt x="498" y="3612"/>
                  </a:cubicBezTo>
                  <a:cubicBezTo>
                    <a:pt x="915" y="2856"/>
                    <a:pt x="1234" y="2060"/>
                    <a:pt x="1631" y="1264"/>
                  </a:cubicBezTo>
                  <a:cubicBezTo>
                    <a:pt x="1811" y="886"/>
                    <a:pt x="2188" y="608"/>
                    <a:pt x="2228" y="190"/>
                  </a:cubicBezTo>
                  <a:cubicBezTo>
                    <a:pt x="2155" y="54"/>
                    <a:pt x="2065" y="1"/>
                    <a:pt x="196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
            <p:cNvSpPr/>
            <p:nvPr/>
          </p:nvSpPr>
          <p:spPr>
            <a:xfrm>
              <a:off x="1898550" y="1615175"/>
              <a:ext cx="77600" cy="22425"/>
            </a:xfrm>
            <a:custGeom>
              <a:avLst/>
              <a:gdLst/>
              <a:ahLst/>
              <a:cxnLst/>
              <a:rect l="l" t="t" r="r" b="b"/>
              <a:pathLst>
                <a:path w="3104" h="897" extrusionOk="0">
                  <a:moveTo>
                    <a:pt x="657" y="1"/>
                  </a:moveTo>
                  <a:cubicBezTo>
                    <a:pt x="538" y="1"/>
                    <a:pt x="438" y="21"/>
                    <a:pt x="319" y="41"/>
                  </a:cubicBezTo>
                  <a:cubicBezTo>
                    <a:pt x="239" y="81"/>
                    <a:pt x="160" y="100"/>
                    <a:pt x="120" y="140"/>
                  </a:cubicBezTo>
                  <a:cubicBezTo>
                    <a:pt x="20" y="399"/>
                    <a:pt x="0" y="638"/>
                    <a:pt x="140" y="896"/>
                  </a:cubicBezTo>
                  <a:lnTo>
                    <a:pt x="637" y="896"/>
                  </a:lnTo>
                  <a:cubicBezTo>
                    <a:pt x="764" y="719"/>
                    <a:pt x="922" y="687"/>
                    <a:pt x="1083" y="687"/>
                  </a:cubicBezTo>
                  <a:cubicBezTo>
                    <a:pt x="1174" y="687"/>
                    <a:pt x="1266" y="697"/>
                    <a:pt x="1353" y="697"/>
                  </a:cubicBezTo>
                  <a:lnTo>
                    <a:pt x="3104" y="697"/>
                  </a:lnTo>
                  <a:lnTo>
                    <a:pt x="2746" y="339"/>
                  </a:lnTo>
                  <a:cubicBezTo>
                    <a:pt x="2635" y="118"/>
                    <a:pt x="2457" y="100"/>
                    <a:pt x="2269" y="100"/>
                  </a:cubicBezTo>
                  <a:cubicBezTo>
                    <a:pt x="2232" y="100"/>
                    <a:pt x="2194" y="100"/>
                    <a:pt x="2156" y="100"/>
                  </a:cubicBezTo>
                  <a:cubicBezTo>
                    <a:pt x="2043" y="100"/>
                    <a:pt x="1930" y="94"/>
                    <a:pt x="1831" y="41"/>
                  </a:cubicBezTo>
                  <a:cubicBezTo>
                    <a:pt x="1711" y="21"/>
                    <a:pt x="1612" y="1"/>
                    <a:pt x="149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
            <p:cNvSpPr/>
            <p:nvPr/>
          </p:nvSpPr>
          <p:spPr>
            <a:xfrm>
              <a:off x="2308825" y="1626250"/>
              <a:ext cx="98000" cy="19725"/>
            </a:xfrm>
            <a:custGeom>
              <a:avLst/>
              <a:gdLst/>
              <a:ahLst/>
              <a:cxnLst/>
              <a:rect l="l" t="t" r="r" b="b"/>
              <a:pathLst>
                <a:path w="3920" h="789" extrusionOk="0">
                  <a:moveTo>
                    <a:pt x="2848" y="1"/>
                  </a:moveTo>
                  <a:cubicBezTo>
                    <a:pt x="2557" y="1"/>
                    <a:pt x="2269" y="25"/>
                    <a:pt x="1990" y="55"/>
                  </a:cubicBezTo>
                  <a:cubicBezTo>
                    <a:pt x="1950" y="75"/>
                    <a:pt x="1930" y="75"/>
                    <a:pt x="1950" y="95"/>
                  </a:cubicBezTo>
                  <a:cubicBezTo>
                    <a:pt x="1920" y="120"/>
                    <a:pt x="1889" y="129"/>
                    <a:pt x="1859" y="129"/>
                  </a:cubicBezTo>
                  <a:cubicBezTo>
                    <a:pt x="1793" y="129"/>
                    <a:pt x="1733" y="83"/>
                    <a:pt x="1692" y="55"/>
                  </a:cubicBezTo>
                  <a:cubicBezTo>
                    <a:pt x="1662" y="45"/>
                    <a:pt x="1627" y="40"/>
                    <a:pt x="1592" y="40"/>
                  </a:cubicBezTo>
                  <a:cubicBezTo>
                    <a:pt x="1558" y="40"/>
                    <a:pt x="1523" y="45"/>
                    <a:pt x="1493" y="55"/>
                  </a:cubicBezTo>
                  <a:cubicBezTo>
                    <a:pt x="1294" y="135"/>
                    <a:pt x="1115" y="234"/>
                    <a:pt x="896" y="234"/>
                  </a:cubicBezTo>
                  <a:cubicBezTo>
                    <a:pt x="697" y="234"/>
                    <a:pt x="558" y="95"/>
                    <a:pt x="419" y="35"/>
                  </a:cubicBezTo>
                  <a:cubicBezTo>
                    <a:pt x="339" y="35"/>
                    <a:pt x="260" y="35"/>
                    <a:pt x="220" y="75"/>
                  </a:cubicBezTo>
                  <a:cubicBezTo>
                    <a:pt x="100" y="234"/>
                    <a:pt x="1" y="393"/>
                    <a:pt x="100" y="592"/>
                  </a:cubicBezTo>
                  <a:cubicBezTo>
                    <a:pt x="956" y="652"/>
                    <a:pt x="1851" y="632"/>
                    <a:pt x="2746" y="752"/>
                  </a:cubicBezTo>
                  <a:cubicBezTo>
                    <a:pt x="2842" y="761"/>
                    <a:pt x="2951" y="789"/>
                    <a:pt x="3056" y="789"/>
                  </a:cubicBezTo>
                  <a:cubicBezTo>
                    <a:pt x="3170" y="789"/>
                    <a:pt x="3280" y="756"/>
                    <a:pt x="3363" y="632"/>
                  </a:cubicBezTo>
                  <a:cubicBezTo>
                    <a:pt x="3283" y="473"/>
                    <a:pt x="3124" y="453"/>
                    <a:pt x="2945" y="433"/>
                  </a:cubicBezTo>
                  <a:cubicBezTo>
                    <a:pt x="3104" y="433"/>
                    <a:pt x="3243" y="473"/>
                    <a:pt x="3363" y="592"/>
                  </a:cubicBezTo>
                  <a:lnTo>
                    <a:pt x="3900" y="374"/>
                  </a:lnTo>
                  <a:cubicBezTo>
                    <a:pt x="3920" y="254"/>
                    <a:pt x="3840" y="155"/>
                    <a:pt x="3721" y="95"/>
                  </a:cubicBezTo>
                  <a:cubicBezTo>
                    <a:pt x="3432" y="25"/>
                    <a:pt x="3139" y="1"/>
                    <a:pt x="284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
            <p:cNvSpPr/>
            <p:nvPr/>
          </p:nvSpPr>
          <p:spPr>
            <a:xfrm>
              <a:off x="2748950" y="2037900"/>
              <a:ext cx="66175" cy="28375"/>
            </a:xfrm>
            <a:custGeom>
              <a:avLst/>
              <a:gdLst/>
              <a:ahLst/>
              <a:cxnLst/>
              <a:rect l="l" t="t" r="r" b="b"/>
              <a:pathLst>
                <a:path w="2647" h="1135" extrusionOk="0">
                  <a:moveTo>
                    <a:pt x="2388" y="1"/>
                  </a:moveTo>
                  <a:cubicBezTo>
                    <a:pt x="1513" y="80"/>
                    <a:pt x="638" y="41"/>
                    <a:pt x="1" y="796"/>
                  </a:cubicBezTo>
                  <a:cubicBezTo>
                    <a:pt x="180" y="816"/>
                    <a:pt x="339" y="916"/>
                    <a:pt x="339" y="1135"/>
                  </a:cubicBezTo>
                  <a:cubicBezTo>
                    <a:pt x="1155" y="1075"/>
                    <a:pt x="1931" y="896"/>
                    <a:pt x="2647" y="478"/>
                  </a:cubicBezTo>
                  <a:cubicBezTo>
                    <a:pt x="2647" y="240"/>
                    <a:pt x="2587" y="100"/>
                    <a:pt x="238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
            <p:cNvSpPr/>
            <p:nvPr/>
          </p:nvSpPr>
          <p:spPr>
            <a:xfrm>
              <a:off x="2349625" y="1988175"/>
              <a:ext cx="15925" cy="78175"/>
            </a:xfrm>
            <a:custGeom>
              <a:avLst/>
              <a:gdLst/>
              <a:ahLst/>
              <a:cxnLst/>
              <a:rect l="l" t="t" r="r" b="b"/>
              <a:pathLst>
                <a:path w="637" h="3127" extrusionOk="0">
                  <a:moveTo>
                    <a:pt x="418" y="1"/>
                  </a:moveTo>
                  <a:cubicBezTo>
                    <a:pt x="338" y="1"/>
                    <a:pt x="298" y="40"/>
                    <a:pt x="239" y="120"/>
                  </a:cubicBezTo>
                  <a:cubicBezTo>
                    <a:pt x="159" y="378"/>
                    <a:pt x="219" y="677"/>
                    <a:pt x="20" y="896"/>
                  </a:cubicBezTo>
                  <a:cubicBezTo>
                    <a:pt x="0" y="1632"/>
                    <a:pt x="0" y="2388"/>
                    <a:pt x="199" y="3124"/>
                  </a:cubicBezTo>
                  <a:cubicBezTo>
                    <a:pt x="219" y="3126"/>
                    <a:pt x="237" y="3126"/>
                    <a:pt x="254" y="3126"/>
                  </a:cubicBezTo>
                  <a:cubicBezTo>
                    <a:pt x="595" y="3126"/>
                    <a:pt x="385" y="2759"/>
                    <a:pt x="517" y="2626"/>
                  </a:cubicBezTo>
                  <a:cubicBezTo>
                    <a:pt x="478" y="1771"/>
                    <a:pt x="637" y="876"/>
                    <a:pt x="4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
            <p:cNvSpPr/>
            <p:nvPr/>
          </p:nvSpPr>
          <p:spPr>
            <a:xfrm>
              <a:off x="2049225" y="1879750"/>
              <a:ext cx="19925" cy="78600"/>
            </a:xfrm>
            <a:custGeom>
              <a:avLst/>
              <a:gdLst/>
              <a:ahLst/>
              <a:cxnLst/>
              <a:rect l="l" t="t" r="r" b="b"/>
              <a:pathLst>
                <a:path w="797" h="3144" extrusionOk="0">
                  <a:moveTo>
                    <a:pt x="677" y="1"/>
                  </a:moveTo>
                  <a:cubicBezTo>
                    <a:pt x="558" y="100"/>
                    <a:pt x="538" y="220"/>
                    <a:pt x="538" y="379"/>
                  </a:cubicBezTo>
                  <a:cubicBezTo>
                    <a:pt x="538" y="598"/>
                    <a:pt x="399" y="677"/>
                    <a:pt x="200" y="697"/>
                  </a:cubicBezTo>
                  <a:cubicBezTo>
                    <a:pt x="1" y="1155"/>
                    <a:pt x="140" y="1652"/>
                    <a:pt x="1" y="2070"/>
                  </a:cubicBezTo>
                  <a:cubicBezTo>
                    <a:pt x="299" y="2348"/>
                    <a:pt x="1" y="2865"/>
                    <a:pt x="478" y="3144"/>
                  </a:cubicBezTo>
                  <a:cubicBezTo>
                    <a:pt x="478" y="2647"/>
                    <a:pt x="538" y="2169"/>
                    <a:pt x="478" y="1692"/>
                  </a:cubicBezTo>
                  <a:cubicBezTo>
                    <a:pt x="478" y="1473"/>
                    <a:pt x="478" y="1314"/>
                    <a:pt x="677" y="1194"/>
                  </a:cubicBezTo>
                  <a:cubicBezTo>
                    <a:pt x="697" y="1075"/>
                    <a:pt x="737" y="976"/>
                    <a:pt x="757" y="856"/>
                  </a:cubicBezTo>
                  <a:cubicBezTo>
                    <a:pt x="797" y="757"/>
                    <a:pt x="797" y="618"/>
                    <a:pt x="757" y="538"/>
                  </a:cubicBezTo>
                  <a:lnTo>
                    <a:pt x="677"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
            <p:cNvSpPr/>
            <p:nvPr/>
          </p:nvSpPr>
          <p:spPr>
            <a:xfrm>
              <a:off x="2428200" y="1694250"/>
              <a:ext cx="66150" cy="26375"/>
            </a:xfrm>
            <a:custGeom>
              <a:avLst/>
              <a:gdLst/>
              <a:ahLst/>
              <a:cxnLst/>
              <a:rect l="l" t="t" r="r" b="b"/>
              <a:pathLst>
                <a:path w="2646" h="1055" extrusionOk="0">
                  <a:moveTo>
                    <a:pt x="1910" y="1"/>
                  </a:moveTo>
                  <a:cubicBezTo>
                    <a:pt x="1372" y="59"/>
                    <a:pt x="890" y="320"/>
                    <a:pt x="374" y="320"/>
                  </a:cubicBezTo>
                  <a:cubicBezTo>
                    <a:pt x="355" y="320"/>
                    <a:pt x="337" y="320"/>
                    <a:pt x="318" y="319"/>
                  </a:cubicBezTo>
                  <a:cubicBezTo>
                    <a:pt x="139" y="319"/>
                    <a:pt x="20" y="458"/>
                    <a:pt x="0" y="657"/>
                  </a:cubicBezTo>
                  <a:cubicBezTo>
                    <a:pt x="33" y="657"/>
                    <a:pt x="66" y="657"/>
                    <a:pt x="99" y="657"/>
                  </a:cubicBezTo>
                  <a:cubicBezTo>
                    <a:pt x="263" y="657"/>
                    <a:pt x="418" y="671"/>
                    <a:pt x="517" y="836"/>
                  </a:cubicBezTo>
                  <a:cubicBezTo>
                    <a:pt x="716" y="994"/>
                    <a:pt x="908" y="1055"/>
                    <a:pt x="1095" y="1055"/>
                  </a:cubicBezTo>
                  <a:cubicBezTo>
                    <a:pt x="1356" y="1055"/>
                    <a:pt x="1607" y="936"/>
                    <a:pt x="1850" y="797"/>
                  </a:cubicBezTo>
                  <a:cubicBezTo>
                    <a:pt x="2029" y="637"/>
                    <a:pt x="2228" y="538"/>
                    <a:pt x="2447" y="458"/>
                  </a:cubicBezTo>
                  <a:cubicBezTo>
                    <a:pt x="2527" y="439"/>
                    <a:pt x="2586" y="399"/>
                    <a:pt x="2626" y="319"/>
                  </a:cubicBezTo>
                  <a:cubicBezTo>
                    <a:pt x="2646" y="240"/>
                    <a:pt x="2626" y="160"/>
                    <a:pt x="2586" y="120"/>
                  </a:cubicBezTo>
                  <a:cubicBezTo>
                    <a:pt x="2504" y="61"/>
                    <a:pt x="2428" y="44"/>
                    <a:pt x="2352" y="44"/>
                  </a:cubicBezTo>
                  <a:cubicBezTo>
                    <a:pt x="2299" y="44"/>
                    <a:pt x="2245" y="52"/>
                    <a:pt x="2188" y="61"/>
                  </a:cubicBezTo>
                  <a:cubicBezTo>
                    <a:pt x="2069" y="61"/>
                    <a:pt x="1989" y="61"/>
                    <a:pt x="191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
            <p:cNvSpPr/>
            <p:nvPr/>
          </p:nvSpPr>
          <p:spPr>
            <a:xfrm>
              <a:off x="2227775" y="1619400"/>
              <a:ext cx="61700" cy="21175"/>
            </a:xfrm>
            <a:custGeom>
              <a:avLst/>
              <a:gdLst/>
              <a:ahLst/>
              <a:cxnLst/>
              <a:rect l="l" t="t" r="r" b="b"/>
              <a:pathLst>
                <a:path w="2468" h="847" extrusionOk="0">
                  <a:moveTo>
                    <a:pt x="1708" y="1"/>
                  </a:moveTo>
                  <a:cubicBezTo>
                    <a:pt x="1433" y="1"/>
                    <a:pt x="1153" y="35"/>
                    <a:pt x="875" y="35"/>
                  </a:cubicBezTo>
                  <a:cubicBezTo>
                    <a:pt x="755" y="35"/>
                    <a:pt x="636" y="29"/>
                    <a:pt x="518" y="11"/>
                  </a:cubicBezTo>
                  <a:cubicBezTo>
                    <a:pt x="498" y="31"/>
                    <a:pt x="478" y="51"/>
                    <a:pt x="458" y="51"/>
                  </a:cubicBezTo>
                  <a:cubicBezTo>
                    <a:pt x="418" y="289"/>
                    <a:pt x="279" y="488"/>
                    <a:pt x="60" y="628"/>
                  </a:cubicBezTo>
                  <a:cubicBezTo>
                    <a:pt x="0" y="687"/>
                    <a:pt x="0" y="747"/>
                    <a:pt x="60" y="827"/>
                  </a:cubicBezTo>
                  <a:cubicBezTo>
                    <a:pt x="776" y="846"/>
                    <a:pt x="1512" y="846"/>
                    <a:pt x="2268" y="846"/>
                  </a:cubicBezTo>
                  <a:cubicBezTo>
                    <a:pt x="2308" y="787"/>
                    <a:pt x="2368" y="747"/>
                    <a:pt x="2388" y="687"/>
                  </a:cubicBezTo>
                  <a:cubicBezTo>
                    <a:pt x="2407" y="628"/>
                    <a:pt x="2447" y="528"/>
                    <a:pt x="2447" y="429"/>
                  </a:cubicBezTo>
                  <a:cubicBezTo>
                    <a:pt x="2467" y="369"/>
                    <a:pt x="2467" y="289"/>
                    <a:pt x="2467" y="250"/>
                  </a:cubicBezTo>
                  <a:lnTo>
                    <a:pt x="2467" y="150"/>
                  </a:lnTo>
                  <a:cubicBezTo>
                    <a:pt x="2222" y="32"/>
                    <a:pt x="1967" y="1"/>
                    <a:pt x="170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
            <p:cNvSpPr/>
            <p:nvPr/>
          </p:nvSpPr>
          <p:spPr>
            <a:xfrm>
              <a:off x="2229750" y="1715025"/>
              <a:ext cx="34775" cy="86675"/>
            </a:xfrm>
            <a:custGeom>
              <a:avLst/>
              <a:gdLst/>
              <a:ahLst/>
              <a:cxnLst/>
              <a:rect l="l" t="t" r="r" b="b"/>
              <a:pathLst>
                <a:path w="1391" h="3467" extrusionOk="0">
                  <a:moveTo>
                    <a:pt x="1208" y="1"/>
                  </a:moveTo>
                  <a:cubicBezTo>
                    <a:pt x="1186" y="1"/>
                    <a:pt x="1161" y="2"/>
                    <a:pt x="1135" y="5"/>
                  </a:cubicBezTo>
                  <a:cubicBezTo>
                    <a:pt x="1035" y="582"/>
                    <a:pt x="677" y="1060"/>
                    <a:pt x="598" y="1657"/>
                  </a:cubicBezTo>
                  <a:cubicBezTo>
                    <a:pt x="598" y="1776"/>
                    <a:pt x="518" y="1855"/>
                    <a:pt x="439" y="1875"/>
                  </a:cubicBezTo>
                  <a:cubicBezTo>
                    <a:pt x="319" y="2015"/>
                    <a:pt x="419" y="2213"/>
                    <a:pt x="339" y="2393"/>
                  </a:cubicBezTo>
                  <a:lnTo>
                    <a:pt x="279" y="2691"/>
                  </a:lnTo>
                  <a:cubicBezTo>
                    <a:pt x="279" y="2969"/>
                    <a:pt x="1" y="3288"/>
                    <a:pt x="439" y="3467"/>
                  </a:cubicBezTo>
                  <a:cubicBezTo>
                    <a:pt x="478" y="3387"/>
                    <a:pt x="478" y="3288"/>
                    <a:pt x="498" y="3188"/>
                  </a:cubicBezTo>
                  <a:cubicBezTo>
                    <a:pt x="578" y="3069"/>
                    <a:pt x="538" y="2910"/>
                    <a:pt x="638" y="2790"/>
                  </a:cubicBezTo>
                  <a:cubicBezTo>
                    <a:pt x="677" y="2770"/>
                    <a:pt x="677" y="2711"/>
                    <a:pt x="677" y="2671"/>
                  </a:cubicBezTo>
                  <a:cubicBezTo>
                    <a:pt x="717" y="2572"/>
                    <a:pt x="697" y="2412"/>
                    <a:pt x="797" y="2293"/>
                  </a:cubicBezTo>
                  <a:cubicBezTo>
                    <a:pt x="817" y="2194"/>
                    <a:pt x="817" y="2114"/>
                    <a:pt x="836" y="2015"/>
                  </a:cubicBezTo>
                  <a:cubicBezTo>
                    <a:pt x="876" y="1875"/>
                    <a:pt x="876" y="1696"/>
                    <a:pt x="996" y="1597"/>
                  </a:cubicBezTo>
                  <a:cubicBezTo>
                    <a:pt x="1294" y="1199"/>
                    <a:pt x="1334" y="702"/>
                    <a:pt x="1374" y="224"/>
                  </a:cubicBezTo>
                  <a:cubicBezTo>
                    <a:pt x="1390" y="55"/>
                    <a:pt x="1335" y="1"/>
                    <a:pt x="120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
            <p:cNvSpPr/>
            <p:nvPr/>
          </p:nvSpPr>
          <p:spPr>
            <a:xfrm>
              <a:off x="2354100" y="1806050"/>
              <a:ext cx="27875" cy="60800"/>
            </a:xfrm>
            <a:custGeom>
              <a:avLst/>
              <a:gdLst/>
              <a:ahLst/>
              <a:cxnLst/>
              <a:rect l="l" t="t" r="r" b="b"/>
              <a:pathLst>
                <a:path w="1115" h="2432" extrusionOk="0">
                  <a:moveTo>
                    <a:pt x="842" y="0"/>
                  </a:moveTo>
                  <a:cubicBezTo>
                    <a:pt x="393" y="0"/>
                    <a:pt x="526" y="533"/>
                    <a:pt x="299" y="741"/>
                  </a:cubicBezTo>
                  <a:cubicBezTo>
                    <a:pt x="279" y="820"/>
                    <a:pt x="299" y="920"/>
                    <a:pt x="318" y="999"/>
                  </a:cubicBezTo>
                  <a:lnTo>
                    <a:pt x="239" y="960"/>
                  </a:lnTo>
                  <a:lnTo>
                    <a:pt x="199" y="1039"/>
                  </a:lnTo>
                  <a:cubicBezTo>
                    <a:pt x="199" y="1139"/>
                    <a:pt x="179" y="1258"/>
                    <a:pt x="179" y="1357"/>
                  </a:cubicBezTo>
                  <a:cubicBezTo>
                    <a:pt x="20" y="1596"/>
                    <a:pt x="179" y="1855"/>
                    <a:pt x="20" y="2094"/>
                  </a:cubicBezTo>
                  <a:cubicBezTo>
                    <a:pt x="20" y="2213"/>
                    <a:pt x="0" y="2312"/>
                    <a:pt x="0" y="2432"/>
                  </a:cubicBezTo>
                  <a:lnTo>
                    <a:pt x="179" y="2432"/>
                  </a:lnTo>
                  <a:cubicBezTo>
                    <a:pt x="1114" y="2014"/>
                    <a:pt x="1094" y="1159"/>
                    <a:pt x="1074" y="323"/>
                  </a:cubicBezTo>
                  <a:cubicBezTo>
                    <a:pt x="1035" y="204"/>
                    <a:pt x="995" y="104"/>
                    <a:pt x="915" y="5"/>
                  </a:cubicBezTo>
                  <a:cubicBezTo>
                    <a:pt x="889" y="2"/>
                    <a:pt x="865" y="0"/>
                    <a:pt x="84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
            <p:cNvSpPr/>
            <p:nvPr/>
          </p:nvSpPr>
          <p:spPr>
            <a:xfrm>
              <a:off x="2162625" y="1638075"/>
              <a:ext cx="82575" cy="18050"/>
            </a:xfrm>
            <a:custGeom>
              <a:avLst/>
              <a:gdLst/>
              <a:ahLst/>
              <a:cxnLst/>
              <a:rect l="l" t="t" r="r" b="b"/>
              <a:pathLst>
                <a:path w="3303" h="722" extrusionOk="0">
                  <a:moveTo>
                    <a:pt x="378" y="0"/>
                  </a:moveTo>
                  <a:cubicBezTo>
                    <a:pt x="219" y="0"/>
                    <a:pt x="100" y="0"/>
                    <a:pt x="0" y="159"/>
                  </a:cubicBezTo>
                  <a:cubicBezTo>
                    <a:pt x="80" y="259"/>
                    <a:pt x="120" y="358"/>
                    <a:pt x="179" y="458"/>
                  </a:cubicBezTo>
                  <a:cubicBezTo>
                    <a:pt x="933" y="493"/>
                    <a:pt x="1672" y="667"/>
                    <a:pt x="2408" y="667"/>
                  </a:cubicBezTo>
                  <a:cubicBezTo>
                    <a:pt x="2507" y="667"/>
                    <a:pt x="2607" y="664"/>
                    <a:pt x="2706" y="656"/>
                  </a:cubicBezTo>
                  <a:cubicBezTo>
                    <a:pt x="2820" y="656"/>
                    <a:pt x="2956" y="721"/>
                    <a:pt x="3071" y="721"/>
                  </a:cubicBezTo>
                  <a:cubicBezTo>
                    <a:pt x="3176" y="721"/>
                    <a:pt x="3265" y="667"/>
                    <a:pt x="3303" y="458"/>
                  </a:cubicBezTo>
                  <a:cubicBezTo>
                    <a:pt x="3096" y="316"/>
                    <a:pt x="2877" y="306"/>
                    <a:pt x="2656" y="306"/>
                  </a:cubicBezTo>
                  <a:cubicBezTo>
                    <a:pt x="2618" y="306"/>
                    <a:pt x="2580" y="306"/>
                    <a:pt x="2542" y="306"/>
                  </a:cubicBezTo>
                  <a:cubicBezTo>
                    <a:pt x="2397" y="306"/>
                    <a:pt x="2252" y="301"/>
                    <a:pt x="2109" y="259"/>
                  </a:cubicBezTo>
                  <a:cubicBezTo>
                    <a:pt x="1890" y="20"/>
                    <a:pt x="1592" y="80"/>
                    <a:pt x="1313" y="60"/>
                  </a:cubicBezTo>
                  <a:cubicBezTo>
                    <a:pt x="1194" y="60"/>
                    <a:pt x="1095" y="60"/>
                    <a:pt x="975" y="20"/>
                  </a:cubicBezTo>
                  <a:lnTo>
                    <a:pt x="736" y="20"/>
                  </a:lnTo>
                  <a:cubicBezTo>
                    <a:pt x="684" y="55"/>
                    <a:pt x="632" y="71"/>
                    <a:pt x="579" y="71"/>
                  </a:cubicBezTo>
                  <a:cubicBezTo>
                    <a:pt x="512" y="71"/>
                    <a:pt x="445" y="45"/>
                    <a:pt x="3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
            <p:cNvSpPr/>
            <p:nvPr/>
          </p:nvSpPr>
          <p:spPr>
            <a:xfrm>
              <a:off x="2359075" y="1758900"/>
              <a:ext cx="25375" cy="73650"/>
            </a:xfrm>
            <a:custGeom>
              <a:avLst/>
              <a:gdLst/>
              <a:ahLst/>
              <a:cxnLst/>
              <a:rect l="l" t="t" r="r" b="b"/>
              <a:pathLst>
                <a:path w="1015" h="2946" extrusionOk="0">
                  <a:moveTo>
                    <a:pt x="657" y="1"/>
                  </a:moveTo>
                  <a:cubicBezTo>
                    <a:pt x="398" y="956"/>
                    <a:pt x="100" y="1931"/>
                    <a:pt x="0" y="2945"/>
                  </a:cubicBezTo>
                  <a:lnTo>
                    <a:pt x="139" y="2945"/>
                  </a:lnTo>
                  <a:cubicBezTo>
                    <a:pt x="199" y="2547"/>
                    <a:pt x="398" y="2209"/>
                    <a:pt x="657" y="1911"/>
                  </a:cubicBezTo>
                  <a:cubicBezTo>
                    <a:pt x="816" y="1831"/>
                    <a:pt x="915" y="1692"/>
                    <a:pt x="955" y="1533"/>
                  </a:cubicBezTo>
                  <a:cubicBezTo>
                    <a:pt x="1015" y="1393"/>
                    <a:pt x="935" y="1214"/>
                    <a:pt x="915" y="1055"/>
                  </a:cubicBezTo>
                  <a:cubicBezTo>
                    <a:pt x="855" y="916"/>
                    <a:pt x="855" y="737"/>
                    <a:pt x="816" y="598"/>
                  </a:cubicBezTo>
                  <a:cubicBezTo>
                    <a:pt x="716" y="399"/>
                    <a:pt x="836" y="160"/>
                    <a:pt x="65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
            <p:cNvSpPr/>
            <p:nvPr/>
          </p:nvSpPr>
          <p:spPr>
            <a:xfrm>
              <a:off x="2309325" y="1658200"/>
              <a:ext cx="85575" cy="9200"/>
            </a:xfrm>
            <a:custGeom>
              <a:avLst/>
              <a:gdLst/>
              <a:ahLst/>
              <a:cxnLst/>
              <a:rect l="l" t="t" r="r" b="b"/>
              <a:pathLst>
                <a:path w="3423" h="368" extrusionOk="0">
                  <a:moveTo>
                    <a:pt x="2502" y="1"/>
                  </a:moveTo>
                  <a:cubicBezTo>
                    <a:pt x="2259" y="1"/>
                    <a:pt x="2013" y="33"/>
                    <a:pt x="1771" y="50"/>
                  </a:cubicBezTo>
                  <a:cubicBezTo>
                    <a:pt x="1605" y="108"/>
                    <a:pt x="1436" y="124"/>
                    <a:pt x="1265" y="124"/>
                  </a:cubicBezTo>
                  <a:cubicBezTo>
                    <a:pt x="1047" y="124"/>
                    <a:pt x="827" y="98"/>
                    <a:pt x="608" y="98"/>
                  </a:cubicBezTo>
                  <a:cubicBezTo>
                    <a:pt x="403" y="98"/>
                    <a:pt x="199" y="120"/>
                    <a:pt x="1" y="210"/>
                  </a:cubicBezTo>
                  <a:cubicBezTo>
                    <a:pt x="520" y="328"/>
                    <a:pt x="1044" y="367"/>
                    <a:pt x="1568" y="367"/>
                  </a:cubicBezTo>
                  <a:cubicBezTo>
                    <a:pt x="2187" y="367"/>
                    <a:pt x="2808" y="312"/>
                    <a:pt x="3422" y="269"/>
                  </a:cubicBezTo>
                  <a:cubicBezTo>
                    <a:pt x="3130" y="56"/>
                    <a:pt x="2818" y="1"/>
                    <a:pt x="250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
            <p:cNvSpPr/>
            <p:nvPr/>
          </p:nvSpPr>
          <p:spPr>
            <a:xfrm>
              <a:off x="2344150" y="1936675"/>
              <a:ext cx="28375" cy="52575"/>
            </a:xfrm>
            <a:custGeom>
              <a:avLst/>
              <a:gdLst/>
              <a:ahLst/>
              <a:cxnLst/>
              <a:rect l="l" t="t" r="r" b="b"/>
              <a:pathLst>
                <a:path w="1135" h="2103" extrusionOk="0">
                  <a:moveTo>
                    <a:pt x="566" y="1"/>
                  </a:moveTo>
                  <a:cubicBezTo>
                    <a:pt x="442" y="1"/>
                    <a:pt x="325" y="115"/>
                    <a:pt x="199" y="191"/>
                  </a:cubicBezTo>
                  <a:cubicBezTo>
                    <a:pt x="0" y="648"/>
                    <a:pt x="319" y="1106"/>
                    <a:pt x="199" y="1563"/>
                  </a:cubicBezTo>
                  <a:cubicBezTo>
                    <a:pt x="486" y="1640"/>
                    <a:pt x="148" y="2103"/>
                    <a:pt x="493" y="2103"/>
                  </a:cubicBezTo>
                  <a:cubicBezTo>
                    <a:pt x="507" y="2103"/>
                    <a:pt x="521" y="2102"/>
                    <a:pt x="537" y="2100"/>
                  </a:cubicBezTo>
                  <a:cubicBezTo>
                    <a:pt x="577" y="2080"/>
                    <a:pt x="597" y="2080"/>
                    <a:pt x="617" y="2061"/>
                  </a:cubicBezTo>
                  <a:cubicBezTo>
                    <a:pt x="677" y="1901"/>
                    <a:pt x="716" y="1742"/>
                    <a:pt x="776" y="1583"/>
                  </a:cubicBezTo>
                  <a:cubicBezTo>
                    <a:pt x="1134" y="1106"/>
                    <a:pt x="816" y="608"/>
                    <a:pt x="796" y="151"/>
                  </a:cubicBezTo>
                  <a:cubicBezTo>
                    <a:pt x="715" y="40"/>
                    <a:pt x="639" y="1"/>
                    <a:pt x="56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
            <p:cNvSpPr/>
            <p:nvPr/>
          </p:nvSpPr>
          <p:spPr>
            <a:xfrm>
              <a:off x="2414275" y="2113500"/>
              <a:ext cx="39800" cy="52975"/>
            </a:xfrm>
            <a:custGeom>
              <a:avLst/>
              <a:gdLst/>
              <a:ahLst/>
              <a:cxnLst/>
              <a:rect l="l" t="t" r="r" b="b"/>
              <a:pathLst>
                <a:path w="1592" h="2119" extrusionOk="0">
                  <a:moveTo>
                    <a:pt x="179" y="0"/>
                  </a:moveTo>
                  <a:cubicBezTo>
                    <a:pt x="0" y="160"/>
                    <a:pt x="0" y="359"/>
                    <a:pt x="20" y="557"/>
                  </a:cubicBezTo>
                  <a:cubicBezTo>
                    <a:pt x="358" y="995"/>
                    <a:pt x="657" y="1433"/>
                    <a:pt x="975" y="1870"/>
                  </a:cubicBezTo>
                  <a:cubicBezTo>
                    <a:pt x="1086" y="2006"/>
                    <a:pt x="1204" y="2119"/>
                    <a:pt x="1335" y="2119"/>
                  </a:cubicBezTo>
                  <a:cubicBezTo>
                    <a:pt x="1416" y="2119"/>
                    <a:pt x="1501" y="2076"/>
                    <a:pt x="1592" y="1970"/>
                  </a:cubicBezTo>
                  <a:cubicBezTo>
                    <a:pt x="1413" y="1851"/>
                    <a:pt x="1592" y="1691"/>
                    <a:pt x="1572" y="1572"/>
                  </a:cubicBezTo>
                  <a:cubicBezTo>
                    <a:pt x="1094" y="1055"/>
                    <a:pt x="796" y="398"/>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
            <p:cNvSpPr/>
            <p:nvPr/>
          </p:nvSpPr>
          <p:spPr>
            <a:xfrm>
              <a:off x="2214850" y="1782775"/>
              <a:ext cx="25375" cy="96900"/>
            </a:xfrm>
            <a:custGeom>
              <a:avLst/>
              <a:gdLst/>
              <a:ahLst/>
              <a:cxnLst/>
              <a:rect l="l" t="t" r="r" b="b"/>
              <a:pathLst>
                <a:path w="1015" h="3876" extrusionOk="0">
                  <a:moveTo>
                    <a:pt x="836" y="1"/>
                  </a:moveTo>
                  <a:cubicBezTo>
                    <a:pt x="696" y="657"/>
                    <a:pt x="318" y="1234"/>
                    <a:pt x="279" y="1930"/>
                  </a:cubicBezTo>
                  <a:cubicBezTo>
                    <a:pt x="239" y="2070"/>
                    <a:pt x="239" y="2209"/>
                    <a:pt x="179" y="2348"/>
                  </a:cubicBezTo>
                  <a:cubicBezTo>
                    <a:pt x="199" y="2428"/>
                    <a:pt x="199" y="2468"/>
                    <a:pt x="199" y="2547"/>
                  </a:cubicBezTo>
                  <a:cubicBezTo>
                    <a:pt x="279" y="2766"/>
                    <a:pt x="318" y="2985"/>
                    <a:pt x="179" y="3204"/>
                  </a:cubicBezTo>
                  <a:cubicBezTo>
                    <a:pt x="139" y="3243"/>
                    <a:pt x="139" y="3283"/>
                    <a:pt x="139" y="3343"/>
                  </a:cubicBezTo>
                  <a:cubicBezTo>
                    <a:pt x="100" y="3522"/>
                    <a:pt x="0" y="3820"/>
                    <a:pt x="199" y="3860"/>
                  </a:cubicBezTo>
                  <a:cubicBezTo>
                    <a:pt x="241" y="3870"/>
                    <a:pt x="275" y="3875"/>
                    <a:pt x="303" y="3875"/>
                  </a:cubicBezTo>
                  <a:cubicBezTo>
                    <a:pt x="548" y="3875"/>
                    <a:pt x="355" y="3525"/>
                    <a:pt x="497" y="3383"/>
                  </a:cubicBezTo>
                  <a:cubicBezTo>
                    <a:pt x="517" y="3223"/>
                    <a:pt x="517" y="3064"/>
                    <a:pt x="537" y="2885"/>
                  </a:cubicBezTo>
                  <a:cubicBezTo>
                    <a:pt x="617" y="2766"/>
                    <a:pt x="617" y="2627"/>
                    <a:pt x="537" y="2468"/>
                  </a:cubicBezTo>
                  <a:lnTo>
                    <a:pt x="537" y="2388"/>
                  </a:lnTo>
                  <a:cubicBezTo>
                    <a:pt x="617" y="1970"/>
                    <a:pt x="637" y="1533"/>
                    <a:pt x="875" y="1135"/>
                  </a:cubicBezTo>
                  <a:cubicBezTo>
                    <a:pt x="915" y="995"/>
                    <a:pt x="975" y="896"/>
                    <a:pt x="1015" y="777"/>
                  </a:cubicBezTo>
                  <a:cubicBezTo>
                    <a:pt x="796" y="558"/>
                    <a:pt x="895" y="259"/>
                    <a:pt x="8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
            <p:cNvSpPr/>
            <p:nvPr/>
          </p:nvSpPr>
          <p:spPr>
            <a:xfrm>
              <a:off x="2148700" y="1628125"/>
              <a:ext cx="78600" cy="16925"/>
            </a:xfrm>
            <a:custGeom>
              <a:avLst/>
              <a:gdLst/>
              <a:ahLst/>
              <a:cxnLst/>
              <a:rect l="l" t="t" r="r" b="b"/>
              <a:pathLst>
                <a:path w="3144" h="677" extrusionOk="0">
                  <a:moveTo>
                    <a:pt x="677" y="0"/>
                  </a:moveTo>
                  <a:cubicBezTo>
                    <a:pt x="498" y="20"/>
                    <a:pt x="339" y="20"/>
                    <a:pt x="199" y="199"/>
                  </a:cubicBezTo>
                  <a:cubicBezTo>
                    <a:pt x="0" y="617"/>
                    <a:pt x="398" y="478"/>
                    <a:pt x="557" y="557"/>
                  </a:cubicBezTo>
                  <a:lnTo>
                    <a:pt x="1075" y="557"/>
                  </a:lnTo>
                  <a:cubicBezTo>
                    <a:pt x="1121" y="580"/>
                    <a:pt x="1154" y="590"/>
                    <a:pt x="1174" y="590"/>
                  </a:cubicBezTo>
                  <a:cubicBezTo>
                    <a:pt x="1187" y="590"/>
                    <a:pt x="1194" y="585"/>
                    <a:pt x="1194" y="577"/>
                  </a:cubicBezTo>
                  <a:lnTo>
                    <a:pt x="1373" y="577"/>
                  </a:lnTo>
                  <a:cubicBezTo>
                    <a:pt x="1453" y="597"/>
                    <a:pt x="1492" y="677"/>
                    <a:pt x="1592" y="677"/>
                  </a:cubicBezTo>
                  <a:lnTo>
                    <a:pt x="2586" y="677"/>
                  </a:lnTo>
                  <a:cubicBezTo>
                    <a:pt x="2746" y="497"/>
                    <a:pt x="2964" y="557"/>
                    <a:pt x="3143" y="497"/>
                  </a:cubicBezTo>
                  <a:cubicBezTo>
                    <a:pt x="3124" y="458"/>
                    <a:pt x="3124" y="398"/>
                    <a:pt x="3084" y="358"/>
                  </a:cubicBezTo>
                  <a:cubicBezTo>
                    <a:pt x="3064" y="318"/>
                    <a:pt x="3044" y="279"/>
                    <a:pt x="3024" y="259"/>
                  </a:cubicBezTo>
                  <a:cubicBezTo>
                    <a:pt x="2925" y="199"/>
                    <a:pt x="2785" y="159"/>
                    <a:pt x="2666" y="159"/>
                  </a:cubicBezTo>
                  <a:cubicBezTo>
                    <a:pt x="2487" y="120"/>
                    <a:pt x="2348" y="120"/>
                    <a:pt x="2169" y="120"/>
                  </a:cubicBezTo>
                  <a:cubicBezTo>
                    <a:pt x="2095" y="116"/>
                    <a:pt x="2020" y="115"/>
                    <a:pt x="1945" y="115"/>
                  </a:cubicBezTo>
                  <a:cubicBezTo>
                    <a:pt x="1862" y="115"/>
                    <a:pt x="1778" y="116"/>
                    <a:pt x="1694" y="116"/>
                  </a:cubicBezTo>
                  <a:cubicBezTo>
                    <a:pt x="1438" y="116"/>
                    <a:pt x="1179" y="105"/>
                    <a:pt x="935" y="20"/>
                  </a:cubicBezTo>
                  <a:cubicBezTo>
                    <a:pt x="856" y="20"/>
                    <a:pt x="776" y="0"/>
                    <a:pt x="6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
            <p:cNvSpPr/>
            <p:nvPr/>
          </p:nvSpPr>
          <p:spPr>
            <a:xfrm>
              <a:off x="2223300" y="1676375"/>
              <a:ext cx="61200" cy="26575"/>
            </a:xfrm>
            <a:custGeom>
              <a:avLst/>
              <a:gdLst/>
              <a:ahLst/>
              <a:cxnLst/>
              <a:rect l="l" t="t" r="r" b="b"/>
              <a:pathLst>
                <a:path w="2448" h="1063" extrusionOk="0">
                  <a:moveTo>
                    <a:pt x="867" y="0"/>
                  </a:moveTo>
                  <a:cubicBezTo>
                    <a:pt x="758" y="0"/>
                    <a:pt x="648" y="6"/>
                    <a:pt x="537" y="20"/>
                  </a:cubicBezTo>
                  <a:cubicBezTo>
                    <a:pt x="487" y="70"/>
                    <a:pt x="421" y="79"/>
                    <a:pt x="350" y="79"/>
                  </a:cubicBezTo>
                  <a:cubicBezTo>
                    <a:pt x="314" y="79"/>
                    <a:pt x="276" y="76"/>
                    <a:pt x="238" y="76"/>
                  </a:cubicBezTo>
                  <a:cubicBezTo>
                    <a:pt x="149" y="76"/>
                    <a:pt x="63" y="90"/>
                    <a:pt x="0" y="179"/>
                  </a:cubicBezTo>
                  <a:cubicBezTo>
                    <a:pt x="185" y="320"/>
                    <a:pt x="376" y="349"/>
                    <a:pt x="572" y="349"/>
                  </a:cubicBezTo>
                  <a:cubicBezTo>
                    <a:pt x="705" y="349"/>
                    <a:pt x="841" y="336"/>
                    <a:pt x="979" y="336"/>
                  </a:cubicBezTo>
                  <a:cubicBezTo>
                    <a:pt x="1011" y="336"/>
                    <a:pt x="1043" y="336"/>
                    <a:pt x="1075" y="338"/>
                  </a:cubicBezTo>
                  <a:cubicBezTo>
                    <a:pt x="1671" y="378"/>
                    <a:pt x="1671" y="358"/>
                    <a:pt x="1751" y="1034"/>
                  </a:cubicBezTo>
                  <a:cubicBezTo>
                    <a:pt x="1784" y="1054"/>
                    <a:pt x="1813" y="1062"/>
                    <a:pt x="1837" y="1062"/>
                  </a:cubicBezTo>
                  <a:cubicBezTo>
                    <a:pt x="1955" y="1062"/>
                    <a:pt x="1987" y="874"/>
                    <a:pt x="2078" y="874"/>
                  </a:cubicBezTo>
                  <a:cubicBezTo>
                    <a:pt x="2081" y="874"/>
                    <a:pt x="2085" y="874"/>
                    <a:pt x="2089" y="875"/>
                  </a:cubicBezTo>
                  <a:cubicBezTo>
                    <a:pt x="2387" y="616"/>
                    <a:pt x="2447" y="378"/>
                    <a:pt x="1990" y="219"/>
                  </a:cubicBezTo>
                  <a:cubicBezTo>
                    <a:pt x="1633" y="79"/>
                    <a:pt x="1253" y="0"/>
                    <a:pt x="86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
            <p:cNvSpPr/>
            <p:nvPr/>
          </p:nvSpPr>
          <p:spPr>
            <a:xfrm>
              <a:off x="3065250" y="1940425"/>
              <a:ext cx="44300" cy="26750"/>
            </a:xfrm>
            <a:custGeom>
              <a:avLst/>
              <a:gdLst/>
              <a:ahLst/>
              <a:cxnLst/>
              <a:rect l="l" t="t" r="r" b="b"/>
              <a:pathLst>
                <a:path w="1772" h="1070" extrusionOk="0">
                  <a:moveTo>
                    <a:pt x="1375" y="0"/>
                  </a:moveTo>
                  <a:cubicBezTo>
                    <a:pt x="854" y="0"/>
                    <a:pt x="350" y="31"/>
                    <a:pt x="1" y="538"/>
                  </a:cubicBezTo>
                  <a:cubicBezTo>
                    <a:pt x="498" y="617"/>
                    <a:pt x="498" y="598"/>
                    <a:pt x="200" y="995"/>
                  </a:cubicBezTo>
                  <a:lnTo>
                    <a:pt x="200" y="1055"/>
                  </a:lnTo>
                  <a:cubicBezTo>
                    <a:pt x="240" y="1065"/>
                    <a:pt x="279" y="1070"/>
                    <a:pt x="317" y="1070"/>
                  </a:cubicBezTo>
                  <a:cubicBezTo>
                    <a:pt x="563" y="1070"/>
                    <a:pt x="774" y="892"/>
                    <a:pt x="983" y="892"/>
                  </a:cubicBezTo>
                  <a:cubicBezTo>
                    <a:pt x="1000" y="892"/>
                    <a:pt x="1018" y="893"/>
                    <a:pt x="1035" y="896"/>
                  </a:cubicBezTo>
                  <a:cubicBezTo>
                    <a:pt x="1234" y="737"/>
                    <a:pt x="1632" y="916"/>
                    <a:pt x="1711" y="518"/>
                  </a:cubicBezTo>
                  <a:cubicBezTo>
                    <a:pt x="1771" y="319"/>
                    <a:pt x="1731" y="140"/>
                    <a:pt x="1592" y="1"/>
                  </a:cubicBezTo>
                  <a:cubicBezTo>
                    <a:pt x="1520" y="1"/>
                    <a:pt x="1447" y="0"/>
                    <a:pt x="13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
            <p:cNvSpPr/>
            <p:nvPr/>
          </p:nvSpPr>
          <p:spPr>
            <a:xfrm>
              <a:off x="2206875" y="1897175"/>
              <a:ext cx="12975" cy="75975"/>
            </a:xfrm>
            <a:custGeom>
              <a:avLst/>
              <a:gdLst/>
              <a:ahLst/>
              <a:cxnLst/>
              <a:rect l="l" t="t" r="r" b="b"/>
              <a:pathLst>
                <a:path w="519" h="3039" extrusionOk="0">
                  <a:moveTo>
                    <a:pt x="319" y="0"/>
                  </a:moveTo>
                  <a:cubicBezTo>
                    <a:pt x="1" y="975"/>
                    <a:pt x="140" y="1970"/>
                    <a:pt x="140" y="2964"/>
                  </a:cubicBezTo>
                  <a:cubicBezTo>
                    <a:pt x="200" y="3014"/>
                    <a:pt x="264" y="3039"/>
                    <a:pt x="329" y="3039"/>
                  </a:cubicBezTo>
                  <a:cubicBezTo>
                    <a:pt x="394" y="3039"/>
                    <a:pt x="458" y="3014"/>
                    <a:pt x="518" y="2964"/>
                  </a:cubicBezTo>
                  <a:cubicBezTo>
                    <a:pt x="518" y="2387"/>
                    <a:pt x="478" y="1790"/>
                    <a:pt x="478" y="1233"/>
                  </a:cubicBezTo>
                  <a:cubicBezTo>
                    <a:pt x="339" y="895"/>
                    <a:pt x="419" y="557"/>
                    <a:pt x="439" y="239"/>
                  </a:cubicBezTo>
                  <a:cubicBezTo>
                    <a:pt x="419" y="139"/>
                    <a:pt x="399" y="60"/>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
            <p:cNvSpPr/>
            <p:nvPr/>
          </p:nvSpPr>
          <p:spPr>
            <a:xfrm>
              <a:off x="2286950" y="1622475"/>
              <a:ext cx="70650" cy="18100"/>
            </a:xfrm>
            <a:custGeom>
              <a:avLst/>
              <a:gdLst/>
              <a:ahLst/>
              <a:cxnLst/>
              <a:rect l="l" t="t" r="r" b="b"/>
              <a:pathLst>
                <a:path w="2826" h="724" extrusionOk="0">
                  <a:moveTo>
                    <a:pt x="2325" y="1"/>
                  </a:moveTo>
                  <a:cubicBezTo>
                    <a:pt x="2279" y="1"/>
                    <a:pt x="2234" y="3"/>
                    <a:pt x="2189" y="7"/>
                  </a:cubicBezTo>
                  <a:cubicBezTo>
                    <a:pt x="1957" y="41"/>
                    <a:pt x="1720" y="52"/>
                    <a:pt x="1482" y="52"/>
                  </a:cubicBezTo>
                  <a:cubicBezTo>
                    <a:pt x="1006" y="52"/>
                    <a:pt x="524" y="7"/>
                    <a:pt x="60" y="7"/>
                  </a:cubicBezTo>
                  <a:lnTo>
                    <a:pt x="21" y="47"/>
                  </a:lnTo>
                  <a:cubicBezTo>
                    <a:pt x="1" y="127"/>
                    <a:pt x="1" y="186"/>
                    <a:pt x="21" y="246"/>
                  </a:cubicBezTo>
                  <a:cubicBezTo>
                    <a:pt x="60" y="346"/>
                    <a:pt x="40" y="445"/>
                    <a:pt x="21" y="544"/>
                  </a:cubicBezTo>
                  <a:cubicBezTo>
                    <a:pt x="1" y="624"/>
                    <a:pt x="21" y="684"/>
                    <a:pt x="60" y="723"/>
                  </a:cubicBezTo>
                  <a:lnTo>
                    <a:pt x="757" y="723"/>
                  </a:lnTo>
                  <a:cubicBezTo>
                    <a:pt x="836" y="525"/>
                    <a:pt x="936" y="346"/>
                    <a:pt x="1115" y="226"/>
                  </a:cubicBezTo>
                  <a:cubicBezTo>
                    <a:pt x="1194" y="246"/>
                    <a:pt x="1234" y="246"/>
                    <a:pt x="1314" y="246"/>
                  </a:cubicBezTo>
                  <a:cubicBezTo>
                    <a:pt x="1413" y="346"/>
                    <a:pt x="1532" y="405"/>
                    <a:pt x="1691" y="405"/>
                  </a:cubicBezTo>
                  <a:cubicBezTo>
                    <a:pt x="1735" y="409"/>
                    <a:pt x="1779" y="412"/>
                    <a:pt x="1823" y="412"/>
                  </a:cubicBezTo>
                  <a:cubicBezTo>
                    <a:pt x="1997" y="412"/>
                    <a:pt x="2169" y="373"/>
                    <a:pt x="2328" y="246"/>
                  </a:cubicBezTo>
                  <a:lnTo>
                    <a:pt x="2527" y="246"/>
                  </a:lnTo>
                  <a:cubicBezTo>
                    <a:pt x="2567" y="286"/>
                    <a:pt x="2617" y="311"/>
                    <a:pt x="2666" y="311"/>
                  </a:cubicBezTo>
                  <a:cubicBezTo>
                    <a:pt x="2716" y="311"/>
                    <a:pt x="2766" y="286"/>
                    <a:pt x="2805" y="226"/>
                  </a:cubicBezTo>
                  <a:lnTo>
                    <a:pt x="2825" y="147"/>
                  </a:lnTo>
                  <a:cubicBezTo>
                    <a:pt x="2668" y="36"/>
                    <a:pt x="2497" y="1"/>
                    <a:pt x="232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
            <p:cNvSpPr/>
            <p:nvPr/>
          </p:nvSpPr>
          <p:spPr>
            <a:xfrm>
              <a:off x="2397350" y="2086450"/>
              <a:ext cx="28375" cy="41000"/>
            </a:xfrm>
            <a:custGeom>
              <a:avLst/>
              <a:gdLst/>
              <a:ahLst/>
              <a:cxnLst/>
              <a:rect l="l" t="t" r="r" b="b"/>
              <a:pathLst>
                <a:path w="1135" h="1640" extrusionOk="0">
                  <a:moveTo>
                    <a:pt x="85" y="1"/>
                  </a:moveTo>
                  <a:cubicBezTo>
                    <a:pt x="68" y="1"/>
                    <a:pt x="46" y="23"/>
                    <a:pt x="1" y="68"/>
                  </a:cubicBezTo>
                  <a:cubicBezTo>
                    <a:pt x="60" y="506"/>
                    <a:pt x="359" y="884"/>
                    <a:pt x="498" y="1281"/>
                  </a:cubicBezTo>
                  <a:cubicBezTo>
                    <a:pt x="637" y="1361"/>
                    <a:pt x="578" y="1540"/>
                    <a:pt x="697" y="1600"/>
                  </a:cubicBezTo>
                  <a:lnTo>
                    <a:pt x="697" y="1639"/>
                  </a:lnTo>
                  <a:cubicBezTo>
                    <a:pt x="896" y="1480"/>
                    <a:pt x="856" y="1262"/>
                    <a:pt x="876" y="1082"/>
                  </a:cubicBezTo>
                  <a:cubicBezTo>
                    <a:pt x="1135" y="565"/>
                    <a:pt x="876" y="247"/>
                    <a:pt x="359" y="48"/>
                  </a:cubicBezTo>
                  <a:lnTo>
                    <a:pt x="299" y="88"/>
                  </a:lnTo>
                  <a:cubicBezTo>
                    <a:pt x="299" y="108"/>
                    <a:pt x="279" y="108"/>
                    <a:pt x="259" y="108"/>
                  </a:cubicBezTo>
                  <a:cubicBezTo>
                    <a:pt x="200" y="108"/>
                    <a:pt x="180" y="108"/>
                    <a:pt x="160" y="68"/>
                  </a:cubicBezTo>
                  <a:lnTo>
                    <a:pt x="100" y="8"/>
                  </a:lnTo>
                  <a:cubicBezTo>
                    <a:pt x="95" y="3"/>
                    <a:pt x="90" y="1"/>
                    <a:pt x="8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
            <p:cNvSpPr/>
            <p:nvPr/>
          </p:nvSpPr>
          <p:spPr>
            <a:xfrm>
              <a:off x="2352600" y="2053825"/>
              <a:ext cx="17425" cy="48250"/>
            </a:xfrm>
            <a:custGeom>
              <a:avLst/>
              <a:gdLst/>
              <a:ahLst/>
              <a:cxnLst/>
              <a:rect l="l" t="t" r="r" b="b"/>
              <a:pathLst>
                <a:path w="697" h="1930" extrusionOk="0">
                  <a:moveTo>
                    <a:pt x="398" y="0"/>
                  </a:moveTo>
                  <a:cubicBezTo>
                    <a:pt x="179" y="100"/>
                    <a:pt x="299" y="398"/>
                    <a:pt x="80" y="498"/>
                  </a:cubicBezTo>
                  <a:cubicBezTo>
                    <a:pt x="0" y="995"/>
                    <a:pt x="120" y="1433"/>
                    <a:pt x="557" y="1930"/>
                  </a:cubicBezTo>
                  <a:cubicBezTo>
                    <a:pt x="597" y="1174"/>
                    <a:pt x="697" y="577"/>
                    <a:pt x="3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
            <p:cNvSpPr/>
            <p:nvPr/>
          </p:nvSpPr>
          <p:spPr>
            <a:xfrm>
              <a:off x="2446600" y="1599275"/>
              <a:ext cx="42300" cy="24400"/>
            </a:xfrm>
            <a:custGeom>
              <a:avLst/>
              <a:gdLst/>
              <a:ahLst/>
              <a:cxnLst/>
              <a:rect l="l" t="t" r="r" b="b"/>
              <a:pathLst>
                <a:path w="1692" h="976" extrusionOk="0">
                  <a:moveTo>
                    <a:pt x="1293" y="0"/>
                  </a:moveTo>
                  <a:cubicBezTo>
                    <a:pt x="1253" y="0"/>
                    <a:pt x="1174" y="40"/>
                    <a:pt x="1114" y="60"/>
                  </a:cubicBezTo>
                  <a:cubicBezTo>
                    <a:pt x="1054" y="80"/>
                    <a:pt x="955" y="100"/>
                    <a:pt x="875" y="160"/>
                  </a:cubicBezTo>
                  <a:cubicBezTo>
                    <a:pt x="796" y="179"/>
                    <a:pt x="756" y="219"/>
                    <a:pt x="696" y="239"/>
                  </a:cubicBezTo>
                  <a:cubicBezTo>
                    <a:pt x="617" y="259"/>
                    <a:pt x="517" y="279"/>
                    <a:pt x="418" y="319"/>
                  </a:cubicBezTo>
                  <a:cubicBezTo>
                    <a:pt x="279" y="378"/>
                    <a:pt x="100" y="458"/>
                    <a:pt x="20" y="657"/>
                  </a:cubicBezTo>
                  <a:cubicBezTo>
                    <a:pt x="0" y="776"/>
                    <a:pt x="20" y="915"/>
                    <a:pt x="120" y="975"/>
                  </a:cubicBezTo>
                  <a:cubicBezTo>
                    <a:pt x="637" y="935"/>
                    <a:pt x="1094" y="736"/>
                    <a:pt x="1512" y="478"/>
                  </a:cubicBezTo>
                  <a:cubicBezTo>
                    <a:pt x="1552" y="358"/>
                    <a:pt x="1691" y="179"/>
                    <a:pt x="1472" y="80"/>
                  </a:cubicBezTo>
                  <a:cubicBezTo>
                    <a:pt x="1413" y="40"/>
                    <a:pt x="1373" y="20"/>
                    <a:pt x="129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
            <p:cNvSpPr/>
            <p:nvPr/>
          </p:nvSpPr>
          <p:spPr>
            <a:xfrm>
              <a:off x="2257375" y="1653700"/>
              <a:ext cx="57950" cy="9300"/>
            </a:xfrm>
            <a:custGeom>
              <a:avLst/>
              <a:gdLst/>
              <a:ahLst/>
              <a:cxnLst/>
              <a:rect l="l" t="t" r="r" b="b"/>
              <a:pathLst>
                <a:path w="2318" h="372" extrusionOk="0">
                  <a:moveTo>
                    <a:pt x="102" y="0"/>
                  </a:moveTo>
                  <a:cubicBezTo>
                    <a:pt x="14" y="0"/>
                    <a:pt x="1" y="74"/>
                    <a:pt x="30" y="191"/>
                  </a:cubicBezTo>
                  <a:cubicBezTo>
                    <a:pt x="643" y="246"/>
                    <a:pt x="1222" y="372"/>
                    <a:pt x="1830" y="372"/>
                  </a:cubicBezTo>
                  <a:cubicBezTo>
                    <a:pt x="1873" y="372"/>
                    <a:pt x="1916" y="371"/>
                    <a:pt x="1959" y="370"/>
                  </a:cubicBezTo>
                  <a:cubicBezTo>
                    <a:pt x="2059" y="250"/>
                    <a:pt x="2258" y="330"/>
                    <a:pt x="2318" y="191"/>
                  </a:cubicBezTo>
                  <a:cubicBezTo>
                    <a:pt x="1816" y="69"/>
                    <a:pt x="1268" y="17"/>
                    <a:pt x="727" y="17"/>
                  </a:cubicBezTo>
                  <a:cubicBezTo>
                    <a:pt x="560" y="17"/>
                    <a:pt x="393" y="22"/>
                    <a:pt x="229" y="31"/>
                  </a:cubicBezTo>
                  <a:cubicBezTo>
                    <a:pt x="175" y="10"/>
                    <a:pt x="134" y="0"/>
                    <a:pt x="1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
            <p:cNvSpPr/>
            <p:nvPr/>
          </p:nvSpPr>
          <p:spPr>
            <a:xfrm>
              <a:off x="3092100" y="1950375"/>
              <a:ext cx="37325" cy="29375"/>
            </a:xfrm>
            <a:custGeom>
              <a:avLst/>
              <a:gdLst/>
              <a:ahLst/>
              <a:cxnLst/>
              <a:rect l="l" t="t" r="r" b="b"/>
              <a:pathLst>
                <a:path w="1493" h="1175" extrusionOk="0">
                  <a:moveTo>
                    <a:pt x="915" y="1"/>
                  </a:moveTo>
                  <a:cubicBezTo>
                    <a:pt x="780" y="1"/>
                    <a:pt x="659" y="51"/>
                    <a:pt x="538" y="160"/>
                  </a:cubicBezTo>
                  <a:cubicBezTo>
                    <a:pt x="399" y="339"/>
                    <a:pt x="120" y="259"/>
                    <a:pt x="1" y="478"/>
                  </a:cubicBezTo>
                  <a:cubicBezTo>
                    <a:pt x="439" y="538"/>
                    <a:pt x="319" y="896"/>
                    <a:pt x="359" y="1174"/>
                  </a:cubicBezTo>
                  <a:lnTo>
                    <a:pt x="717" y="1174"/>
                  </a:lnTo>
                  <a:cubicBezTo>
                    <a:pt x="757" y="1154"/>
                    <a:pt x="816" y="1115"/>
                    <a:pt x="816" y="1035"/>
                  </a:cubicBezTo>
                  <a:cubicBezTo>
                    <a:pt x="852" y="922"/>
                    <a:pt x="879" y="884"/>
                    <a:pt x="901" y="884"/>
                  </a:cubicBezTo>
                  <a:cubicBezTo>
                    <a:pt x="948" y="884"/>
                    <a:pt x="975" y="1060"/>
                    <a:pt x="1021" y="1060"/>
                  </a:cubicBezTo>
                  <a:cubicBezTo>
                    <a:pt x="1026" y="1060"/>
                    <a:pt x="1030" y="1059"/>
                    <a:pt x="1035" y="1055"/>
                  </a:cubicBezTo>
                  <a:cubicBezTo>
                    <a:pt x="1035" y="1055"/>
                    <a:pt x="1055" y="1075"/>
                    <a:pt x="1115" y="1075"/>
                  </a:cubicBezTo>
                  <a:cubicBezTo>
                    <a:pt x="1135" y="1075"/>
                    <a:pt x="1194" y="1075"/>
                    <a:pt x="1234" y="1035"/>
                  </a:cubicBezTo>
                  <a:cubicBezTo>
                    <a:pt x="1254" y="1015"/>
                    <a:pt x="1314" y="1015"/>
                    <a:pt x="1354" y="1015"/>
                  </a:cubicBezTo>
                  <a:cubicBezTo>
                    <a:pt x="1453" y="956"/>
                    <a:pt x="1493" y="876"/>
                    <a:pt x="1493" y="776"/>
                  </a:cubicBezTo>
                  <a:cubicBezTo>
                    <a:pt x="1453" y="518"/>
                    <a:pt x="1433" y="239"/>
                    <a:pt x="1194" y="60"/>
                  </a:cubicBezTo>
                  <a:cubicBezTo>
                    <a:pt x="1093" y="21"/>
                    <a:pt x="1001" y="1"/>
                    <a:pt x="9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
            <p:cNvSpPr/>
            <p:nvPr/>
          </p:nvSpPr>
          <p:spPr>
            <a:xfrm>
              <a:off x="2212350" y="1866325"/>
              <a:ext cx="15450" cy="40800"/>
            </a:xfrm>
            <a:custGeom>
              <a:avLst/>
              <a:gdLst/>
              <a:ahLst/>
              <a:cxnLst/>
              <a:rect l="l" t="t" r="r" b="b"/>
              <a:pathLst>
                <a:path w="618" h="1632" extrusionOk="0">
                  <a:moveTo>
                    <a:pt x="239" y="1"/>
                  </a:moveTo>
                  <a:cubicBezTo>
                    <a:pt x="1" y="399"/>
                    <a:pt x="120" y="816"/>
                    <a:pt x="100" y="1234"/>
                  </a:cubicBezTo>
                  <a:cubicBezTo>
                    <a:pt x="100" y="1314"/>
                    <a:pt x="120" y="1393"/>
                    <a:pt x="120" y="1473"/>
                  </a:cubicBezTo>
                  <a:cubicBezTo>
                    <a:pt x="180" y="1533"/>
                    <a:pt x="220" y="1592"/>
                    <a:pt x="299" y="1632"/>
                  </a:cubicBezTo>
                  <a:cubicBezTo>
                    <a:pt x="478" y="1115"/>
                    <a:pt x="617" y="598"/>
                    <a:pt x="597" y="41"/>
                  </a:cubicBezTo>
                  <a:lnTo>
                    <a:pt x="597" y="41"/>
                  </a:lnTo>
                  <a:cubicBezTo>
                    <a:pt x="578" y="100"/>
                    <a:pt x="518" y="120"/>
                    <a:pt x="498" y="180"/>
                  </a:cubicBezTo>
                  <a:cubicBezTo>
                    <a:pt x="441" y="236"/>
                    <a:pt x="474" y="400"/>
                    <a:pt x="342" y="400"/>
                  </a:cubicBezTo>
                  <a:cubicBezTo>
                    <a:pt x="335" y="400"/>
                    <a:pt x="327" y="400"/>
                    <a:pt x="319" y="399"/>
                  </a:cubicBezTo>
                  <a:cubicBezTo>
                    <a:pt x="299" y="399"/>
                    <a:pt x="279" y="240"/>
                    <a:pt x="279" y="180"/>
                  </a:cubicBezTo>
                  <a:cubicBezTo>
                    <a:pt x="239" y="100"/>
                    <a:pt x="239" y="41"/>
                    <a:pt x="2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
            <p:cNvSpPr/>
            <p:nvPr/>
          </p:nvSpPr>
          <p:spPr>
            <a:xfrm>
              <a:off x="2123825" y="1657950"/>
              <a:ext cx="39825" cy="15950"/>
            </a:xfrm>
            <a:custGeom>
              <a:avLst/>
              <a:gdLst/>
              <a:ahLst/>
              <a:cxnLst/>
              <a:rect l="l" t="t" r="r" b="b"/>
              <a:pathLst>
                <a:path w="1593" h="638" extrusionOk="0">
                  <a:moveTo>
                    <a:pt x="1" y="1"/>
                  </a:moveTo>
                  <a:lnTo>
                    <a:pt x="1" y="578"/>
                  </a:lnTo>
                  <a:cubicBezTo>
                    <a:pt x="133" y="624"/>
                    <a:pt x="265" y="637"/>
                    <a:pt x="395" y="637"/>
                  </a:cubicBezTo>
                  <a:cubicBezTo>
                    <a:pt x="565" y="637"/>
                    <a:pt x="731" y="615"/>
                    <a:pt x="888" y="615"/>
                  </a:cubicBezTo>
                  <a:cubicBezTo>
                    <a:pt x="918" y="615"/>
                    <a:pt x="947" y="615"/>
                    <a:pt x="976" y="617"/>
                  </a:cubicBezTo>
                  <a:cubicBezTo>
                    <a:pt x="1155" y="617"/>
                    <a:pt x="1294" y="538"/>
                    <a:pt x="1453" y="498"/>
                  </a:cubicBezTo>
                  <a:cubicBezTo>
                    <a:pt x="1533" y="478"/>
                    <a:pt x="1572" y="399"/>
                    <a:pt x="1592" y="319"/>
                  </a:cubicBezTo>
                  <a:cubicBezTo>
                    <a:pt x="1095" y="1"/>
                    <a:pt x="498" y="299"/>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
            <p:cNvSpPr/>
            <p:nvPr/>
          </p:nvSpPr>
          <p:spPr>
            <a:xfrm>
              <a:off x="2654475" y="1517700"/>
              <a:ext cx="33350" cy="20425"/>
            </a:xfrm>
            <a:custGeom>
              <a:avLst/>
              <a:gdLst/>
              <a:ahLst/>
              <a:cxnLst/>
              <a:rect l="l" t="t" r="r" b="b"/>
              <a:pathLst>
                <a:path w="1334" h="817" extrusionOk="0">
                  <a:moveTo>
                    <a:pt x="1194" y="1"/>
                  </a:moveTo>
                  <a:lnTo>
                    <a:pt x="1194" y="1"/>
                  </a:lnTo>
                  <a:cubicBezTo>
                    <a:pt x="816" y="339"/>
                    <a:pt x="319" y="220"/>
                    <a:pt x="0" y="598"/>
                  </a:cubicBezTo>
                  <a:cubicBezTo>
                    <a:pt x="120" y="817"/>
                    <a:pt x="338" y="737"/>
                    <a:pt x="537" y="797"/>
                  </a:cubicBezTo>
                  <a:cubicBezTo>
                    <a:pt x="572" y="801"/>
                    <a:pt x="607" y="803"/>
                    <a:pt x="641" y="803"/>
                  </a:cubicBezTo>
                  <a:cubicBezTo>
                    <a:pt x="784" y="803"/>
                    <a:pt x="922" y="762"/>
                    <a:pt x="1035" y="618"/>
                  </a:cubicBezTo>
                  <a:cubicBezTo>
                    <a:pt x="1035" y="419"/>
                    <a:pt x="1333" y="319"/>
                    <a:pt x="11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
            <p:cNvSpPr/>
            <p:nvPr/>
          </p:nvSpPr>
          <p:spPr>
            <a:xfrm>
              <a:off x="2160625" y="1665425"/>
              <a:ext cx="47275" cy="12725"/>
            </a:xfrm>
            <a:custGeom>
              <a:avLst/>
              <a:gdLst/>
              <a:ahLst/>
              <a:cxnLst/>
              <a:rect l="l" t="t" r="r" b="b"/>
              <a:pathLst>
                <a:path w="1891" h="509" extrusionOk="0">
                  <a:moveTo>
                    <a:pt x="100" y="0"/>
                  </a:moveTo>
                  <a:cubicBezTo>
                    <a:pt x="100" y="20"/>
                    <a:pt x="80" y="60"/>
                    <a:pt x="61" y="80"/>
                  </a:cubicBezTo>
                  <a:cubicBezTo>
                    <a:pt x="1" y="119"/>
                    <a:pt x="1" y="199"/>
                    <a:pt x="21" y="259"/>
                  </a:cubicBezTo>
                  <a:cubicBezTo>
                    <a:pt x="100" y="318"/>
                    <a:pt x="200" y="358"/>
                    <a:pt x="259" y="418"/>
                  </a:cubicBezTo>
                  <a:cubicBezTo>
                    <a:pt x="657" y="458"/>
                    <a:pt x="1055" y="458"/>
                    <a:pt x="1453" y="458"/>
                  </a:cubicBezTo>
                  <a:cubicBezTo>
                    <a:pt x="1519" y="491"/>
                    <a:pt x="1579" y="509"/>
                    <a:pt x="1632" y="509"/>
                  </a:cubicBezTo>
                  <a:cubicBezTo>
                    <a:pt x="1738" y="509"/>
                    <a:pt x="1818" y="438"/>
                    <a:pt x="1871" y="279"/>
                  </a:cubicBezTo>
                  <a:cubicBezTo>
                    <a:pt x="1891" y="179"/>
                    <a:pt x="1831" y="100"/>
                    <a:pt x="1771" y="60"/>
                  </a:cubicBezTo>
                  <a:cubicBezTo>
                    <a:pt x="1611" y="115"/>
                    <a:pt x="1452" y="135"/>
                    <a:pt x="1295" y="135"/>
                  </a:cubicBezTo>
                  <a:cubicBezTo>
                    <a:pt x="887" y="135"/>
                    <a:pt x="488" y="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
            <p:cNvSpPr/>
            <p:nvPr/>
          </p:nvSpPr>
          <p:spPr>
            <a:xfrm>
              <a:off x="2362050" y="1935450"/>
              <a:ext cx="14450" cy="44800"/>
            </a:xfrm>
            <a:custGeom>
              <a:avLst/>
              <a:gdLst/>
              <a:ahLst/>
              <a:cxnLst/>
              <a:rect l="l" t="t" r="r" b="b"/>
              <a:pathLst>
                <a:path w="578" h="1792" extrusionOk="0">
                  <a:moveTo>
                    <a:pt x="100" y="1"/>
                  </a:moveTo>
                  <a:cubicBezTo>
                    <a:pt x="60" y="21"/>
                    <a:pt x="20" y="21"/>
                    <a:pt x="0" y="41"/>
                  </a:cubicBezTo>
                  <a:cubicBezTo>
                    <a:pt x="20" y="558"/>
                    <a:pt x="20" y="1115"/>
                    <a:pt x="60" y="1632"/>
                  </a:cubicBezTo>
                  <a:cubicBezTo>
                    <a:pt x="160" y="1692"/>
                    <a:pt x="239" y="1732"/>
                    <a:pt x="378" y="1791"/>
                  </a:cubicBezTo>
                  <a:cubicBezTo>
                    <a:pt x="398" y="1652"/>
                    <a:pt x="398" y="1553"/>
                    <a:pt x="418" y="1433"/>
                  </a:cubicBezTo>
                  <a:cubicBezTo>
                    <a:pt x="577" y="1194"/>
                    <a:pt x="577" y="956"/>
                    <a:pt x="398" y="737"/>
                  </a:cubicBezTo>
                  <a:cubicBezTo>
                    <a:pt x="319" y="518"/>
                    <a:pt x="259" y="259"/>
                    <a:pt x="179" y="41"/>
                  </a:cubicBezTo>
                  <a:cubicBezTo>
                    <a:pt x="160" y="41"/>
                    <a:pt x="120" y="21"/>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
            <p:cNvSpPr/>
            <p:nvPr/>
          </p:nvSpPr>
          <p:spPr>
            <a:xfrm>
              <a:off x="2243200" y="1847950"/>
              <a:ext cx="19900" cy="36300"/>
            </a:xfrm>
            <a:custGeom>
              <a:avLst/>
              <a:gdLst/>
              <a:ahLst/>
              <a:cxnLst/>
              <a:rect l="l" t="t" r="r" b="b"/>
              <a:pathLst>
                <a:path w="796" h="1452" extrusionOk="0">
                  <a:moveTo>
                    <a:pt x="564" y="1"/>
                  </a:moveTo>
                  <a:cubicBezTo>
                    <a:pt x="480" y="1"/>
                    <a:pt x="418" y="54"/>
                    <a:pt x="418" y="219"/>
                  </a:cubicBezTo>
                  <a:cubicBezTo>
                    <a:pt x="418" y="358"/>
                    <a:pt x="378" y="517"/>
                    <a:pt x="259" y="577"/>
                  </a:cubicBezTo>
                  <a:cubicBezTo>
                    <a:pt x="0" y="875"/>
                    <a:pt x="199" y="1154"/>
                    <a:pt x="259" y="1452"/>
                  </a:cubicBezTo>
                  <a:cubicBezTo>
                    <a:pt x="477" y="1352"/>
                    <a:pt x="378" y="1054"/>
                    <a:pt x="577" y="935"/>
                  </a:cubicBezTo>
                  <a:cubicBezTo>
                    <a:pt x="637" y="656"/>
                    <a:pt x="796" y="378"/>
                    <a:pt x="756" y="59"/>
                  </a:cubicBezTo>
                  <a:cubicBezTo>
                    <a:pt x="691" y="27"/>
                    <a:pt x="622" y="1"/>
                    <a:pt x="56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
            <p:cNvSpPr/>
            <p:nvPr/>
          </p:nvSpPr>
          <p:spPr>
            <a:xfrm>
              <a:off x="2478925" y="1684325"/>
              <a:ext cx="39300" cy="16625"/>
            </a:xfrm>
            <a:custGeom>
              <a:avLst/>
              <a:gdLst/>
              <a:ahLst/>
              <a:cxnLst/>
              <a:rect l="l" t="t" r="r" b="b"/>
              <a:pathLst>
                <a:path w="1572" h="665" extrusionOk="0">
                  <a:moveTo>
                    <a:pt x="1273" y="0"/>
                  </a:moveTo>
                  <a:cubicBezTo>
                    <a:pt x="1094" y="139"/>
                    <a:pt x="875" y="40"/>
                    <a:pt x="696" y="139"/>
                  </a:cubicBezTo>
                  <a:cubicBezTo>
                    <a:pt x="478" y="139"/>
                    <a:pt x="259" y="159"/>
                    <a:pt x="40" y="338"/>
                  </a:cubicBezTo>
                  <a:cubicBezTo>
                    <a:pt x="0" y="398"/>
                    <a:pt x="0" y="458"/>
                    <a:pt x="40" y="517"/>
                  </a:cubicBezTo>
                  <a:cubicBezTo>
                    <a:pt x="219" y="537"/>
                    <a:pt x="398" y="537"/>
                    <a:pt x="577" y="537"/>
                  </a:cubicBezTo>
                  <a:cubicBezTo>
                    <a:pt x="673" y="633"/>
                    <a:pt x="773" y="664"/>
                    <a:pt x="880" y="664"/>
                  </a:cubicBezTo>
                  <a:cubicBezTo>
                    <a:pt x="996" y="664"/>
                    <a:pt x="1119" y="628"/>
                    <a:pt x="1253" y="597"/>
                  </a:cubicBezTo>
                  <a:cubicBezTo>
                    <a:pt x="1313" y="557"/>
                    <a:pt x="1393" y="537"/>
                    <a:pt x="1452" y="497"/>
                  </a:cubicBezTo>
                  <a:cubicBezTo>
                    <a:pt x="1572" y="318"/>
                    <a:pt x="1532" y="159"/>
                    <a:pt x="145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
            <p:cNvSpPr/>
            <p:nvPr/>
          </p:nvSpPr>
          <p:spPr>
            <a:xfrm>
              <a:off x="2809625" y="2029950"/>
              <a:ext cx="31375" cy="19425"/>
            </a:xfrm>
            <a:custGeom>
              <a:avLst/>
              <a:gdLst/>
              <a:ahLst/>
              <a:cxnLst/>
              <a:rect l="l" t="t" r="r" b="b"/>
              <a:pathLst>
                <a:path w="1255" h="777" extrusionOk="0">
                  <a:moveTo>
                    <a:pt x="677" y="20"/>
                  </a:moveTo>
                  <a:cubicBezTo>
                    <a:pt x="379" y="40"/>
                    <a:pt x="61" y="1"/>
                    <a:pt x="1" y="418"/>
                  </a:cubicBezTo>
                  <a:cubicBezTo>
                    <a:pt x="1" y="558"/>
                    <a:pt x="61" y="717"/>
                    <a:pt x="200" y="776"/>
                  </a:cubicBezTo>
                  <a:cubicBezTo>
                    <a:pt x="578" y="737"/>
                    <a:pt x="956" y="657"/>
                    <a:pt x="1254" y="438"/>
                  </a:cubicBezTo>
                  <a:cubicBezTo>
                    <a:pt x="1115" y="219"/>
                    <a:pt x="816" y="219"/>
                    <a:pt x="677" y="2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
            <p:cNvSpPr/>
            <p:nvPr/>
          </p:nvSpPr>
          <p:spPr>
            <a:xfrm>
              <a:off x="2401325" y="1613200"/>
              <a:ext cx="47775" cy="22950"/>
            </a:xfrm>
            <a:custGeom>
              <a:avLst/>
              <a:gdLst/>
              <a:ahLst/>
              <a:cxnLst/>
              <a:rect l="l" t="t" r="r" b="b"/>
              <a:pathLst>
                <a:path w="1911" h="918" extrusionOk="0">
                  <a:moveTo>
                    <a:pt x="1732" y="0"/>
                  </a:moveTo>
                  <a:lnTo>
                    <a:pt x="1433" y="80"/>
                  </a:lnTo>
                  <a:cubicBezTo>
                    <a:pt x="1334" y="100"/>
                    <a:pt x="1234" y="160"/>
                    <a:pt x="1155" y="199"/>
                  </a:cubicBezTo>
                  <a:lnTo>
                    <a:pt x="1195" y="259"/>
                  </a:lnTo>
                  <a:cubicBezTo>
                    <a:pt x="1075" y="358"/>
                    <a:pt x="916" y="319"/>
                    <a:pt x="797" y="398"/>
                  </a:cubicBezTo>
                  <a:cubicBezTo>
                    <a:pt x="737" y="398"/>
                    <a:pt x="697" y="398"/>
                    <a:pt x="657" y="458"/>
                  </a:cubicBezTo>
                  <a:cubicBezTo>
                    <a:pt x="518" y="557"/>
                    <a:pt x="299" y="458"/>
                    <a:pt x="120" y="577"/>
                  </a:cubicBezTo>
                  <a:cubicBezTo>
                    <a:pt x="109" y="571"/>
                    <a:pt x="95" y="569"/>
                    <a:pt x="82" y="569"/>
                  </a:cubicBezTo>
                  <a:cubicBezTo>
                    <a:pt x="49" y="569"/>
                    <a:pt x="15" y="583"/>
                    <a:pt x="1" y="597"/>
                  </a:cubicBezTo>
                  <a:cubicBezTo>
                    <a:pt x="41" y="677"/>
                    <a:pt x="120" y="776"/>
                    <a:pt x="160" y="876"/>
                  </a:cubicBezTo>
                  <a:cubicBezTo>
                    <a:pt x="246" y="900"/>
                    <a:pt x="317" y="917"/>
                    <a:pt x="387" y="917"/>
                  </a:cubicBezTo>
                  <a:cubicBezTo>
                    <a:pt x="430" y="917"/>
                    <a:pt x="473" y="911"/>
                    <a:pt x="518" y="896"/>
                  </a:cubicBezTo>
                  <a:cubicBezTo>
                    <a:pt x="618" y="816"/>
                    <a:pt x="757" y="856"/>
                    <a:pt x="856" y="776"/>
                  </a:cubicBezTo>
                  <a:cubicBezTo>
                    <a:pt x="996" y="597"/>
                    <a:pt x="1234" y="717"/>
                    <a:pt x="1393" y="597"/>
                  </a:cubicBezTo>
                  <a:cubicBezTo>
                    <a:pt x="1513" y="418"/>
                    <a:pt x="1751" y="577"/>
                    <a:pt x="1911" y="418"/>
                  </a:cubicBezTo>
                  <a:lnTo>
                    <a:pt x="1911" y="100"/>
                  </a:lnTo>
                  <a:cubicBezTo>
                    <a:pt x="1891" y="60"/>
                    <a:pt x="1831" y="0"/>
                    <a:pt x="173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
            <p:cNvSpPr/>
            <p:nvPr/>
          </p:nvSpPr>
          <p:spPr>
            <a:xfrm>
              <a:off x="2210375" y="1971275"/>
              <a:ext cx="12450" cy="34825"/>
            </a:xfrm>
            <a:custGeom>
              <a:avLst/>
              <a:gdLst/>
              <a:ahLst/>
              <a:cxnLst/>
              <a:rect l="l" t="t" r="r" b="b"/>
              <a:pathLst>
                <a:path w="498" h="1393" extrusionOk="0">
                  <a:moveTo>
                    <a:pt x="0" y="0"/>
                  </a:moveTo>
                  <a:lnTo>
                    <a:pt x="0" y="1015"/>
                  </a:lnTo>
                  <a:cubicBezTo>
                    <a:pt x="0" y="1253"/>
                    <a:pt x="100" y="1393"/>
                    <a:pt x="358" y="1393"/>
                  </a:cubicBezTo>
                  <a:cubicBezTo>
                    <a:pt x="318" y="1174"/>
                    <a:pt x="497" y="915"/>
                    <a:pt x="358" y="696"/>
                  </a:cubicBezTo>
                  <a:cubicBezTo>
                    <a:pt x="219" y="517"/>
                    <a:pt x="219" y="358"/>
                    <a:pt x="358" y="179"/>
                  </a:cubicBezTo>
                  <a:lnTo>
                    <a:pt x="35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
            <p:cNvSpPr/>
            <p:nvPr/>
          </p:nvSpPr>
          <p:spPr>
            <a:xfrm>
              <a:off x="2687800" y="2104850"/>
              <a:ext cx="30350" cy="13650"/>
            </a:xfrm>
            <a:custGeom>
              <a:avLst/>
              <a:gdLst/>
              <a:ahLst/>
              <a:cxnLst/>
              <a:rect l="l" t="t" r="r" b="b"/>
              <a:pathLst>
                <a:path w="1214" h="546" extrusionOk="0">
                  <a:moveTo>
                    <a:pt x="993" y="1"/>
                  </a:moveTo>
                  <a:cubicBezTo>
                    <a:pt x="626" y="1"/>
                    <a:pt x="334" y="230"/>
                    <a:pt x="0" y="346"/>
                  </a:cubicBezTo>
                  <a:cubicBezTo>
                    <a:pt x="20" y="426"/>
                    <a:pt x="20" y="486"/>
                    <a:pt x="20" y="545"/>
                  </a:cubicBezTo>
                  <a:cubicBezTo>
                    <a:pt x="80" y="545"/>
                    <a:pt x="119" y="545"/>
                    <a:pt x="179" y="526"/>
                  </a:cubicBezTo>
                  <a:cubicBezTo>
                    <a:pt x="219" y="466"/>
                    <a:pt x="299" y="426"/>
                    <a:pt x="338" y="366"/>
                  </a:cubicBezTo>
                  <a:cubicBezTo>
                    <a:pt x="374" y="359"/>
                    <a:pt x="411" y="357"/>
                    <a:pt x="451" y="357"/>
                  </a:cubicBezTo>
                  <a:cubicBezTo>
                    <a:pt x="562" y="357"/>
                    <a:pt x="686" y="378"/>
                    <a:pt x="802" y="378"/>
                  </a:cubicBezTo>
                  <a:cubicBezTo>
                    <a:pt x="992" y="378"/>
                    <a:pt x="1159" y="322"/>
                    <a:pt x="1214" y="28"/>
                  </a:cubicBezTo>
                  <a:cubicBezTo>
                    <a:pt x="1137" y="9"/>
                    <a:pt x="1064" y="1"/>
                    <a:pt x="99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
            <p:cNvSpPr/>
            <p:nvPr/>
          </p:nvSpPr>
          <p:spPr>
            <a:xfrm>
              <a:off x="2583850" y="1553650"/>
              <a:ext cx="21900" cy="17800"/>
            </a:xfrm>
            <a:custGeom>
              <a:avLst/>
              <a:gdLst/>
              <a:ahLst/>
              <a:cxnLst/>
              <a:rect l="l" t="t" r="r" b="b"/>
              <a:pathLst>
                <a:path w="876" h="712" extrusionOk="0">
                  <a:moveTo>
                    <a:pt x="564" y="0"/>
                  </a:moveTo>
                  <a:cubicBezTo>
                    <a:pt x="389" y="0"/>
                    <a:pt x="224" y="98"/>
                    <a:pt x="60" y="115"/>
                  </a:cubicBezTo>
                  <a:cubicBezTo>
                    <a:pt x="60" y="154"/>
                    <a:pt x="40" y="194"/>
                    <a:pt x="1" y="214"/>
                  </a:cubicBezTo>
                  <a:cubicBezTo>
                    <a:pt x="140" y="393"/>
                    <a:pt x="100" y="552"/>
                    <a:pt x="1" y="711"/>
                  </a:cubicBezTo>
                  <a:cubicBezTo>
                    <a:pt x="339" y="692"/>
                    <a:pt x="637" y="612"/>
                    <a:pt x="876" y="393"/>
                  </a:cubicBezTo>
                  <a:cubicBezTo>
                    <a:pt x="876" y="254"/>
                    <a:pt x="836" y="95"/>
                    <a:pt x="677" y="15"/>
                  </a:cubicBezTo>
                  <a:cubicBezTo>
                    <a:pt x="639" y="5"/>
                    <a:pt x="601" y="0"/>
                    <a:pt x="56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
            <p:cNvSpPr/>
            <p:nvPr/>
          </p:nvSpPr>
          <p:spPr>
            <a:xfrm>
              <a:off x="2349125" y="1975750"/>
              <a:ext cx="10450" cy="34825"/>
            </a:xfrm>
            <a:custGeom>
              <a:avLst/>
              <a:gdLst/>
              <a:ahLst/>
              <a:cxnLst/>
              <a:rect l="l" t="t" r="r" b="b"/>
              <a:pathLst>
                <a:path w="418" h="1393" extrusionOk="0">
                  <a:moveTo>
                    <a:pt x="0" y="0"/>
                  </a:moveTo>
                  <a:cubicBezTo>
                    <a:pt x="0" y="438"/>
                    <a:pt x="20" y="915"/>
                    <a:pt x="20" y="1393"/>
                  </a:cubicBezTo>
                  <a:cubicBezTo>
                    <a:pt x="418" y="1214"/>
                    <a:pt x="338" y="875"/>
                    <a:pt x="338" y="537"/>
                  </a:cubicBezTo>
                  <a:cubicBezTo>
                    <a:pt x="239" y="458"/>
                    <a:pt x="219" y="378"/>
                    <a:pt x="239" y="239"/>
                  </a:cubicBezTo>
                  <a:cubicBezTo>
                    <a:pt x="299" y="20"/>
                    <a:pt x="139" y="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
            <p:cNvSpPr/>
            <p:nvPr/>
          </p:nvSpPr>
          <p:spPr>
            <a:xfrm>
              <a:off x="2258100" y="1696650"/>
              <a:ext cx="18425" cy="24000"/>
            </a:xfrm>
            <a:custGeom>
              <a:avLst/>
              <a:gdLst/>
              <a:ahLst/>
              <a:cxnLst/>
              <a:rect l="l" t="t" r="r" b="b"/>
              <a:pathLst>
                <a:path w="737" h="960" extrusionOk="0">
                  <a:moveTo>
                    <a:pt x="611" y="0"/>
                  </a:moveTo>
                  <a:cubicBezTo>
                    <a:pt x="500" y="0"/>
                    <a:pt x="500" y="226"/>
                    <a:pt x="382" y="226"/>
                  </a:cubicBezTo>
                  <a:cubicBezTo>
                    <a:pt x="375" y="226"/>
                    <a:pt x="367" y="225"/>
                    <a:pt x="359" y="223"/>
                  </a:cubicBezTo>
                  <a:cubicBezTo>
                    <a:pt x="180" y="343"/>
                    <a:pt x="100" y="541"/>
                    <a:pt x="1" y="740"/>
                  </a:cubicBezTo>
                  <a:lnTo>
                    <a:pt x="240" y="959"/>
                  </a:lnTo>
                  <a:cubicBezTo>
                    <a:pt x="558" y="740"/>
                    <a:pt x="657" y="422"/>
                    <a:pt x="737" y="64"/>
                  </a:cubicBezTo>
                  <a:cubicBezTo>
                    <a:pt x="683" y="18"/>
                    <a:pt x="642" y="0"/>
                    <a:pt x="6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
            <p:cNvSpPr/>
            <p:nvPr/>
          </p:nvSpPr>
          <p:spPr>
            <a:xfrm>
              <a:off x="2311325" y="1671550"/>
              <a:ext cx="19925" cy="18250"/>
            </a:xfrm>
            <a:custGeom>
              <a:avLst/>
              <a:gdLst/>
              <a:ahLst/>
              <a:cxnLst/>
              <a:rect l="l" t="t" r="r" b="b"/>
              <a:pathLst>
                <a:path w="797" h="730" extrusionOk="0">
                  <a:moveTo>
                    <a:pt x="403" y="1"/>
                  </a:moveTo>
                  <a:cubicBezTo>
                    <a:pt x="253" y="1"/>
                    <a:pt x="117" y="119"/>
                    <a:pt x="40" y="272"/>
                  </a:cubicBezTo>
                  <a:cubicBezTo>
                    <a:pt x="20" y="352"/>
                    <a:pt x="20" y="451"/>
                    <a:pt x="0" y="531"/>
                  </a:cubicBezTo>
                  <a:lnTo>
                    <a:pt x="140" y="531"/>
                  </a:lnTo>
                  <a:cubicBezTo>
                    <a:pt x="149" y="529"/>
                    <a:pt x="157" y="529"/>
                    <a:pt x="164" y="529"/>
                  </a:cubicBezTo>
                  <a:cubicBezTo>
                    <a:pt x="256" y="529"/>
                    <a:pt x="244" y="633"/>
                    <a:pt x="299" y="670"/>
                  </a:cubicBezTo>
                  <a:cubicBezTo>
                    <a:pt x="319" y="670"/>
                    <a:pt x="339" y="690"/>
                    <a:pt x="358" y="730"/>
                  </a:cubicBezTo>
                  <a:cubicBezTo>
                    <a:pt x="418" y="670"/>
                    <a:pt x="498" y="630"/>
                    <a:pt x="537" y="551"/>
                  </a:cubicBezTo>
                  <a:cubicBezTo>
                    <a:pt x="637" y="372"/>
                    <a:pt x="796" y="153"/>
                    <a:pt x="537" y="34"/>
                  </a:cubicBezTo>
                  <a:cubicBezTo>
                    <a:pt x="492" y="11"/>
                    <a:pt x="447" y="1"/>
                    <a:pt x="40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
            <p:cNvSpPr/>
            <p:nvPr/>
          </p:nvSpPr>
          <p:spPr>
            <a:xfrm>
              <a:off x="2196950" y="1671300"/>
              <a:ext cx="38800" cy="9550"/>
            </a:xfrm>
            <a:custGeom>
              <a:avLst/>
              <a:gdLst/>
              <a:ahLst/>
              <a:cxnLst/>
              <a:rect l="l" t="t" r="r" b="b"/>
              <a:pathLst>
                <a:path w="1552" h="382" extrusionOk="0">
                  <a:moveTo>
                    <a:pt x="449" y="0"/>
                  </a:moveTo>
                  <a:cubicBezTo>
                    <a:pt x="419" y="0"/>
                    <a:pt x="388" y="7"/>
                    <a:pt x="358" y="24"/>
                  </a:cubicBezTo>
                  <a:cubicBezTo>
                    <a:pt x="298" y="163"/>
                    <a:pt x="139" y="183"/>
                    <a:pt x="0" y="223"/>
                  </a:cubicBezTo>
                  <a:cubicBezTo>
                    <a:pt x="178" y="356"/>
                    <a:pt x="381" y="378"/>
                    <a:pt x="581" y="378"/>
                  </a:cubicBezTo>
                  <a:cubicBezTo>
                    <a:pt x="676" y="378"/>
                    <a:pt x="771" y="373"/>
                    <a:pt x="861" y="373"/>
                  </a:cubicBezTo>
                  <a:cubicBezTo>
                    <a:pt x="921" y="373"/>
                    <a:pt x="979" y="375"/>
                    <a:pt x="1034" y="382"/>
                  </a:cubicBezTo>
                  <a:cubicBezTo>
                    <a:pt x="1060" y="379"/>
                    <a:pt x="1086" y="378"/>
                    <a:pt x="1113" y="378"/>
                  </a:cubicBezTo>
                  <a:cubicBezTo>
                    <a:pt x="1149" y="378"/>
                    <a:pt x="1185" y="380"/>
                    <a:pt x="1222" y="380"/>
                  </a:cubicBezTo>
                  <a:cubicBezTo>
                    <a:pt x="1348" y="380"/>
                    <a:pt x="1472" y="362"/>
                    <a:pt x="1552" y="203"/>
                  </a:cubicBezTo>
                  <a:cubicBezTo>
                    <a:pt x="1333" y="203"/>
                    <a:pt x="1114" y="143"/>
                    <a:pt x="895" y="44"/>
                  </a:cubicBezTo>
                  <a:cubicBezTo>
                    <a:pt x="856" y="75"/>
                    <a:pt x="816" y="86"/>
                    <a:pt x="776" y="86"/>
                  </a:cubicBezTo>
                  <a:cubicBezTo>
                    <a:pt x="667" y="86"/>
                    <a:pt x="558" y="0"/>
                    <a:pt x="44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
            <p:cNvSpPr/>
            <p:nvPr/>
          </p:nvSpPr>
          <p:spPr>
            <a:xfrm>
              <a:off x="2306350" y="1658175"/>
              <a:ext cx="47275" cy="5900"/>
            </a:xfrm>
            <a:custGeom>
              <a:avLst/>
              <a:gdLst/>
              <a:ahLst/>
              <a:cxnLst/>
              <a:rect l="l" t="t" r="r" b="b"/>
              <a:pathLst>
                <a:path w="1891" h="236" extrusionOk="0">
                  <a:moveTo>
                    <a:pt x="866" y="1"/>
                  </a:moveTo>
                  <a:cubicBezTo>
                    <a:pt x="694" y="1"/>
                    <a:pt x="524" y="5"/>
                    <a:pt x="359" y="12"/>
                  </a:cubicBezTo>
                  <a:cubicBezTo>
                    <a:pt x="219" y="51"/>
                    <a:pt x="60" y="51"/>
                    <a:pt x="0" y="191"/>
                  </a:cubicBezTo>
                  <a:cubicBezTo>
                    <a:pt x="33" y="207"/>
                    <a:pt x="52" y="236"/>
                    <a:pt x="90" y="236"/>
                  </a:cubicBezTo>
                  <a:cubicBezTo>
                    <a:pt x="98" y="236"/>
                    <a:pt x="108" y="234"/>
                    <a:pt x="120" y="230"/>
                  </a:cubicBezTo>
                  <a:cubicBezTo>
                    <a:pt x="252" y="199"/>
                    <a:pt x="386" y="189"/>
                    <a:pt x="522" y="189"/>
                  </a:cubicBezTo>
                  <a:cubicBezTo>
                    <a:pt x="747" y="189"/>
                    <a:pt x="976" y="216"/>
                    <a:pt x="1203" y="216"/>
                  </a:cubicBezTo>
                  <a:cubicBezTo>
                    <a:pt x="1435" y="216"/>
                    <a:pt x="1666" y="187"/>
                    <a:pt x="1890" y="71"/>
                  </a:cubicBezTo>
                  <a:cubicBezTo>
                    <a:pt x="1559" y="18"/>
                    <a:pt x="1209" y="1"/>
                    <a:pt x="86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
            <p:cNvSpPr/>
            <p:nvPr/>
          </p:nvSpPr>
          <p:spPr>
            <a:xfrm>
              <a:off x="2724500" y="1597275"/>
              <a:ext cx="32450" cy="15500"/>
            </a:xfrm>
            <a:custGeom>
              <a:avLst/>
              <a:gdLst/>
              <a:ahLst/>
              <a:cxnLst/>
              <a:rect l="l" t="t" r="r" b="b"/>
              <a:pathLst>
                <a:path w="1298" h="620" extrusionOk="0">
                  <a:moveTo>
                    <a:pt x="919" y="1"/>
                  </a:moveTo>
                  <a:cubicBezTo>
                    <a:pt x="820" y="1"/>
                    <a:pt x="720" y="21"/>
                    <a:pt x="641" y="41"/>
                  </a:cubicBezTo>
                  <a:cubicBezTo>
                    <a:pt x="502" y="180"/>
                    <a:pt x="243" y="61"/>
                    <a:pt x="104" y="180"/>
                  </a:cubicBezTo>
                  <a:cubicBezTo>
                    <a:pt x="1" y="459"/>
                    <a:pt x="50" y="619"/>
                    <a:pt x="243" y="619"/>
                  </a:cubicBezTo>
                  <a:cubicBezTo>
                    <a:pt x="312" y="619"/>
                    <a:pt x="398" y="599"/>
                    <a:pt x="502" y="558"/>
                  </a:cubicBezTo>
                  <a:cubicBezTo>
                    <a:pt x="541" y="558"/>
                    <a:pt x="601" y="558"/>
                    <a:pt x="641" y="518"/>
                  </a:cubicBezTo>
                  <a:cubicBezTo>
                    <a:pt x="700" y="399"/>
                    <a:pt x="800" y="319"/>
                    <a:pt x="939" y="259"/>
                  </a:cubicBezTo>
                  <a:cubicBezTo>
                    <a:pt x="1297" y="160"/>
                    <a:pt x="1019" y="61"/>
                    <a:pt x="9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
            <p:cNvSpPr/>
            <p:nvPr/>
          </p:nvSpPr>
          <p:spPr>
            <a:xfrm>
              <a:off x="2230250" y="1649425"/>
              <a:ext cx="32850" cy="9150"/>
            </a:xfrm>
            <a:custGeom>
              <a:avLst/>
              <a:gdLst/>
              <a:ahLst/>
              <a:cxnLst/>
              <a:rect l="l" t="t" r="r" b="b"/>
              <a:pathLst>
                <a:path w="1314" h="366" extrusionOk="0">
                  <a:moveTo>
                    <a:pt x="805" y="0"/>
                  </a:moveTo>
                  <a:cubicBezTo>
                    <a:pt x="739" y="0"/>
                    <a:pt x="670" y="8"/>
                    <a:pt x="598" y="23"/>
                  </a:cubicBezTo>
                  <a:cubicBezTo>
                    <a:pt x="458" y="242"/>
                    <a:pt x="200" y="163"/>
                    <a:pt x="1" y="222"/>
                  </a:cubicBezTo>
                  <a:cubicBezTo>
                    <a:pt x="207" y="337"/>
                    <a:pt x="427" y="366"/>
                    <a:pt x="644" y="366"/>
                  </a:cubicBezTo>
                  <a:cubicBezTo>
                    <a:pt x="804" y="366"/>
                    <a:pt x="963" y="350"/>
                    <a:pt x="1115" y="342"/>
                  </a:cubicBezTo>
                  <a:cubicBezTo>
                    <a:pt x="1194" y="302"/>
                    <a:pt x="1254" y="222"/>
                    <a:pt x="1314" y="163"/>
                  </a:cubicBezTo>
                  <a:cubicBezTo>
                    <a:pt x="1152" y="60"/>
                    <a:pt x="991" y="0"/>
                    <a:pt x="8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
            <p:cNvSpPr/>
            <p:nvPr/>
          </p:nvSpPr>
          <p:spPr>
            <a:xfrm>
              <a:off x="2896675" y="1561475"/>
              <a:ext cx="30350" cy="14675"/>
            </a:xfrm>
            <a:custGeom>
              <a:avLst/>
              <a:gdLst/>
              <a:ahLst/>
              <a:cxnLst/>
              <a:rect l="l" t="t" r="r" b="b"/>
              <a:pathLst>
                <a:path w="1214" h="587" extrusionOk="0">
                  <a:moveTo>
                    <a:pt x="855" y="40"/>
                  </a:moveTo>
                  <a:cubicBezTo>
                    <a:pt x="577" y="80"/>
                    <a:pt x="259" y="1"/>
                    <a:pt x="0" y="199"/>
                  </a:cubicBezTo>
                  <a:cubicBezTo>
                    <a:pt x="0" y="259"/>
                    <a:pt x="20" y="279"/>
                    <a:pt x="60" y="299"/>
                  </a:cubicBezTo>
                  <a:cubicBezTo>
                    <a:pt x="199" y="438"/>
                    <a:pt x="398" y="438"/>
                    <a:pt x="517" y="577"/>
                  </a:cubicBezTo>
                  <a:cubicBezTo>
                    <a:pt x="585" y="583"/>
                    <a:pt x="651" y="586"/>
                    <a:pt x="715" y="586"/>
                  </a:cubicBezTo>
                  <a:cubicBezTo>
                    <a:pt x="898" y="586"/>
                    <a:pt x="1067" y="556"/>
                    <a:pt x="1214" y="438"/>
                  </a:cubicBezTo>
                  <a:lnTo>
                    <a:pt x="1214" y="359"/>
                  </a:lnTo>
                  <a:cubicBezTo>
                    <a:pt x="1114" y="259"/>
                    <a:pt x="915" y="279"/>
                    <a:pt x="915" y="60"/>
                  </a:cubicBezTo>
                  <a:cubicBezTo>
                    <a:pt x="895" y="60"/>
                    <a:pt x="875" y="40"/>
                    <a:pt x="855" y="4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
            <p:cNvSpPr/>
            <p:nvPr/>
          </p:nvSpPr>
          <p:spPr>
            <a:xfrm>
              <a:off x="2827050" y="2030950"/>
              <a:ext cx="21900" cy="11450"/>
            </a:xfrm>
            <a:custGeom>
              <a:avLst/>
              <a:gdLst/>
              <a:ahLst/>
              <a:cxnLst/>
              <a:rect l="l" t="t" r="r" b="b"/>
              <a:pathLst>
                <a:path w="876" h="458" extrusionOk="0">
                  <a:moveTo>
                    <a:pt x="80" y="0"/>
                  </a:moveTo>
                  <a:cubicBezTo>
                    <a:pt x="60" y="0"/>
                    <a:pt x="20" y="20"/>
                    <a:pt x="0" y="100"/>
                  </a:cubicBezTo>
                  <a:cubicBezTo>
                    <a:pt x="60" y="458"/>
                    <a:pt x="318" y="378"/>
                    <a:pt x="557" y="398"/>
                  </a:cubicBezTo>
                  <a:cubicBezTo>
                    <a:pt x="580" y="401"/>
                    <a:pt x="602" y="403"/>
                    <a:pt x="623" y="403"/>
                  </a:cubicBezTo>
                  <a:cubicBezTo>
                    <a:pt x="733" y="403"/>
                    <a:pt x="825" y="359"/>
                    <a:pt x="875" y="259"/>
                  </a:cubicBezTo>
                  <a:cubicBezTo>
                    <a:pt x="769" y="58"/>
                    <a:pt x="620" y="33"/>
                    <a:pt x="467" y="33"/>
                  </a:cubicBezTo>
                  <a:cubicBezTo>
                    <a:pt x="416" y="33"/>
                    <a:pt x="364" y="35"/>
                    <a:pt x="312" y="35"/>
                  </a:cubicBezTo>
                  <a:cubicBezTo>
                    <a:pt x="260" y="35"/>
                    <a:pt x="208" y="32"/>
                    <a:pt x="159" y="20"/>
                  </a:cubicBezTo>
                  <a:cubicBezTo>
                    <a:pt x="159" y="0"/>
                    <a:pt x="119" y="0"/>
                    <a:pt x="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
            <p:cNvSpPr/>
            <p:nvPr/>
          </p:nvSpPr>
          <p:spPr>
            <a:xfrm>
              <a:off x="2704700" y="1600775"/>
              <a:ext cx="32350" cy="13500"/>
            </a:xfrm>
            <a:custGeom>
              <a:avLst/>
              <a:gdLst/>
              <a:ahLst/>
              <a:cxnLst/>
              <a:rect l="l" t="t" r="r" b="b"/>
              <a:pathLst>
                <a:path w="1294" h="540" extrusionOk="0">
                  <a:moveTo>
                    <a:pt x="896" y="20"/>
                  </a:moveTo>
                  <a:cubicBezTo>
                    <a:pt x="597" y="80"/>
                    <a:pt x="279" y="0"/>
                    <a:pt x="0" y="179"/>
                  </a:cubicBezTo>
                  <a:cubicBezTo>
                    <a:pt x="67" y="198"/>
                    <a:pt x="137" y="201"/>
                    <a:pt x="208" y="201"/>
                  </a:cubicBezTo>
                  <a:cubicBezTo>
                    <a:pt x="244" y="201"/>
                    <a:pt x="280" y="200"/>
                    <a:pt x="315" y="200"/>
                  </a:cubicBezTo>
                  <a:cubicBezTo>
                    <a:pt x="502" y="200"/>
                    <a:pt x="673" y="224"/>
                    <a:pt x="737" y="517"/>
                  </a:cubicBezTo>
                  <a:cubicBezTo>
                    <a:pt x="803" y="531"/>
                    <a:pt x="869" y="539"/>
                    <a:pt x="934" y="539"/>
                  </a:cubicBezTo>
                  <a:cubicBezTo>
                    <a:pt x="1064" y="539"/>
                    <a:pt x="1187" y="504"/>
                    <a:pt x="1294" y="398"/>
                  </a:cubicBezTo>
                  <a:cubicBezTo>
                    <a:pt x="1035" y="398"/>
                    <a:pt x="916" y="279"/>
                    <a:pt x="896" y="2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
            <p:cNvSpPr/>
            <p:nvPr/>
          </p:nvSpPr>
          <p:spPr>
            <a:xfrm>
              <a:off x="2217325" y="2018025"/>
              <a:ext cx="11975" cy="24375"/>
            </a:xfrm>
            <a:custGeom>
              <a:avLst/>
              <a:gdLst/>
              <a:ahLst/>
              <a:cxnLst/>
              <a:rect l="l" t="t" r="r" b="b"/>
              <a:pathLst>
                <a:path w="479" h="975" extrusionOk="0">
                  <a:moveTo>
                    <a:pt x="180" y="0"/>
                  </a:moveTo>
                  <a:cubicBezTo>
                    <a:pt x="120" y="0"/>
                    <a:pt x="60" y="20"/>
                    <a:pt x="40" y="60"/>
                  </a:cubicBezTo>
                  <a:cubicBezTo>
                    <a:pt x="80" y="398"/>
                    <a:pt x="1" y="716"/>
                    <a:pt x="379" y="975"/>
                  </a:cubicBezTo>
                  <a:cubicBezTo>
                    <a:pt x="478" y="617"/>
                    <a:pt x="398" y="318"/>
                    <a:pt x="239" y="40"/>
                  </a:cubicBezTo>
                  <a:cubicBezTo>
                    <a:pt x="239" y="20"/>
                    <a:pt x="219" y="2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
            <p:cNvSpPr/>
            <p:nvPr/>
          </p:nvSpPr>
          <p:spPr>
            <a:xfrm>
              <a:off x="2747975" y="2088125"/>
              <a:ext cx="26875" cy="9300"/>
            </a:xfrm>
            <a:custGeom>
              <a:avLst/>
              <a:gdLst/>
              <a:ahLst/>
              <a:cxnLst/>
              <a:rect l="l" t="t" r="r" b="b"/>
              <a:pathLst>
                <a:path w="1075" h="372" extrusionOk="0">
                  <a:moveTo>
                    <a:pt x="1074" y="1"/>
                  </a:moveTo>
                  <a:cubicBezTo>
                    <a:pt x="696" y="21"/>
                    <a:pt x="299" y="21"/>
                    <a:pt x="0" y="359"/>
                  </a:cubicBezTo>
                  <a:cubicBezTo>
                    <a:pt x="85" y="367"/>
                    <a:pt x="167" y="371"/>
                    <a:pt x="246" y="371"/>
                  </a:cubicBezTo>
                  <a:cubicBezTo>
                    <a:pt x="574" y="371"/>
                    <a:pt x="850" y="290"/>
                    <a:pt x="10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
            <p:cNvSpPr/>
            <p:nvPr/>
          </p:nvSpPr>
          <p:spPr>
            <a:xfrm>
              <a:off x="2483900" y="1649275"/>
              <a:ext cx="34825" cy="5150"/>
            </a:xfrm>
            <a:custGeom>
              <a:avLst/>
              <a:gdLst/>
              <a:ahLst/>
              <a:cxnLst/>
              <a:rect l="l" t="t" r="r" b="b"/>
              <a:pathLst>
                <a:path w="1393" h="206" extrusionOk="0">
                  <a:moveTo>
                    <a:pt x="632" y="1"/>
                  </a:moveTo>
                  <a:cubicBezTo>
                    <a:pt x="420" y="1"/>
                    <a:pt x="206" y="35"/>
                    <a:pt x="0" y="169"/>
                  </a:cubicBezTo>
                  <a:cubicBezTo>
                    <a:pt x="201" y="185"/>
                    <a:pt x="406" y="206"/>
                    <a:pt x="607" y="206"/>
                  </a:cubicBezTo>
                  <a:cubicBezTo>
                    <a:pt x="883" y="206"/>
                    <a:pt x="1151" y="168"/>
                    <a:pt x="1393" y="29"/>
                  </a:cubicBezTo>
                  <a:lnTo>
                    <a:pt x="1393" y="29"/>
                  </a:lnTo>
                  <a:cubicBezTo>
                    <a:pt x="1350" y="33"/>
                    <a:pt x="1306" y="35"/>
                    <a:pt x="1262" y="35"/>
                  </a:cubicBezTo>
                  <a:cubicBezTo>
                    <a:pt x="1059" y="35"/>
                    <a:pt x="846" y="1"/>
                    <a:pt x="63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
            <p:cNvSpPr/>
            <p:nvPr/>
          </p:nvSpPr>
          <p:spPr>
            <a:xfrm>
              <a:off x="2226775" y="1811125"/>
              <a:ext cx="9975" cy="31350"/>
            </a:xfrm>
            <a:custGeom>
              <a:avLst/>
              <a:gdLst/>
              <a:ahLst/>
              <a:cxnLst/>
              <a:rect l="l" t="t" r="r" b="b"/>
              <a:pathLst>
                <a:path w="399" h="1254" extrusionOk="0">
                  <a:moveTo>
                    <a:pt x="398" y="1"/>
                  </a:moveTo>
                  <a:cubicBezTo>
                    <a:pt x="1" y="339"/>
                    <a:pt x="20" y="816"/>
                    <a:pt x="60" y="1254"/>
                  </a:cubicBezTo>
                  <a:cubicBezTo>
                    <a:pt x="299" y="856"/>
                    <a:pt x="359" y="418"/>
                    <a:pt x="3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
            <p:cNvSpPr/>
            <p:nvPr/>
          </p:nvSpPr>
          <p:spPr>
            <a:xfrm>
              <a:off x="3096100" y="1522675"/>
              <a:ext cx="32350" cy="6000"/>
            </a:xfrm>
            <a:custGeom>
              <a:avLst/>
              <a:gdLst/>
              <a:ahLst/>
              <a:cxnLst/>
              <a:rect l="l" t="t" r="r" b="b"/>
              <a:pathLst>
                <a:path w="1294" h="240" extrusionOk="0">
                  <a:moveTo>
                    <a:pt x="1194" y="1"/>
                  </a:moveTo>
                  <a:cubicBezTo>
                    <a:pt x="1088" y="33"/>
                    <a:pt x="979" y="40"/>
                    <a:pt x="870" y="40"/>
                  </a:cubicBezTo>
                  <a:cubicBezTo>
                    <a:pt x="764" y="40"/>
                    <a:pt x="657" y="33"/>
                    <a:pt x="552" y="33"/>
                  </a:cubicBezTo>
                  <a:cubicBezTo>
                    <a:pt x="358" y="33"/>
                    <a:pt x="170" y="58"/>
                    <a:pt x="0" y="200"/>
                  </a:cubicBezTo>
                  <a:cubicBezTo>
                    <a:pt x="358" y="220"/>
                    <a:pt x="696" y="220"/>
                    <a:pt x="1054" y="240"/>
                  </a:cubicBezTo>
                  <a:cubicBezTo>
                    <a:pt x="1094" y="220"/>
                    <a:pt x="1154" y="220"/>
                    <a:pt x="1194" y="200"/>
                  </a:cubicBezTo>
                  <a:cubicBezTo>
                    <a:pt x="1273" y="160"/>
                    <a:pt x="1293" y="140"/>
                    <a:pt x="1253" y="61"/>
                  </a:cubicBezTo>
                  <a:cubicBezTo>
                    <a:pt x="1253" y="41"/>
                    <a:pt x="1233" y="21"/>
                    <a:pt x="11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
            <p:cNvSpPr/>
            <p:nvPr/>
          </p:nvSpPr>
          <p:spPr>
            <a:xfrm>
              <a:off x="2968775" y="1981225"/>
              <a:ext cx="19425" cy="15425"/>
            </a:xfrm>
            <a:custGeom>
              <a:avLst/>
              <a:gdLst/>
              <a:ahLst/>
              <a:cxnLst/>
              <a:rect l="l" t="t" r="r" b="b"/>
              <a:pathLst>
                <a:path w="777" h="617" extrusionOk="0">
                  <a:moveTo>
                    <a:pt x="166" y="92"/>
                  </a:moveTo>
                  <a:cubicBezTo>
                    <a:pt x="129" y="92"/>
                    <a:pt x="80" y="114"/>
                    <a:pt x="20" y="159"/>
                  </a:cubicBezTo>
                  <a:cubicBezTo>
                    <a:pt x="20" y="318"/>
                    <a:pt x="1" y="497"/>
                    <a:pt x="180" y="617"/>
                  </a:cubicBezTo>
                  <a:lnTo>
                    <a:pt x="199" y="617"/>
                  </a:lnTo>
                  <a:cubicBezTo>
                    <a:pt x="268" y="582"/>
                    <a:pt x="277" y="489"/>
                    <a:pt x="355" y="489"/>
                  </a:cubicBezTo>
                  <a:cubicBezTo>
                    <a:pt x="367" y="489"/>
                    <a:pt x="382" y="492"/>
                    <a:pt x="398" y="497"/>
                  </a:cubicBezTo>
                  <a:cubicBezTo>
                    <a:pt x="431" y="506"/>
                    <a:pt x="457" y="510"/>
                    <a:pt x="481" y="510"/>
                  </a:cubicBezTo>
                  <a:cubicBezTo>
                    <a:pt x="514" y="510"/>
                    <a:pt x="542" y="501"/>
                    <a:pt x="577" y="477"/>
                  </a:cubicBezTo>
                  <a:cubicBezTo>
                    <a:pt x="776" y="0"/>
                    <a:pt x="378" y="179"/>
                    <a:pt x="199" y="99"/>
                  </a:cubicBezTo>
                  <a:cubicBezTo>
                    <a:pt x="189" y="95"/>
                    <a:pt x="178" y="92"/>
                    <a:pt x="166" y="92"/>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
            <p:cNvSpPr/>
            <p:nvPr/>
          </p:nvSpPr>
          <p:spPr>
            <a:xfrm>
              <a:off x="2301875" y="1628625"/>
              <a:ext cx="13450" cy="12450"/>
            </a:xfrm>
            <a:custGeom>
              <a:avLst/>
              <a:gdLst/>
              <a:ahLst/>
              <a:cxnLst/>
              <a:rect l="l" t="t" r="r" b="b"/>
              <a:pathLst>
                <a:path w="538" h="498" extrusionOk="0">
                  <a:moveTo>
                    <a:pt x="518" y="0"/>
                  </a:moveTo>
                  <a:lnTo>
                    <a:pt x="518" y="0"/>
                  </a:lnTo>
                  <a:cubicBezTo>
                    <a:pt x="0" y="40"/>
                    <a:pt x="0" y="40"/>
                    <a:pt x="179" y="497"/>
                  </a:cubicBezTo>
                  <a:lnTo>
                    <a:pt x="339" y="497"/>
                  </a:lnTo>
                  <a:cubicBezTo>
                    <a:pt x="418" y="338"/>
                    <a:pt x="538" y="199"/>
                    <a:pt x="5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
            <p:cNvSpPr/>
            <p:nvPr/>
          </p:nvSpPr>
          <p:spPr>
            <a:xfrm>
              <a:off x="2264575" y="1793725"/>
              <a:ext cx="11950" cy="17425"/>
            </a:xfrm>
            <a:custGeom>
              <a:avLst/>
              <a:gdLst/>
              <a:ahLst/>
              <a:cxnLst/>
              <a:rect l="l" t="t" r="r" b="b"/>
              <a:pathLst>
                <a:path w="478" h="697" extrusionOk="0">
                  <a:moveTo>
                    <a:pt x="478" y="0"/>
                  </a:moveTo>
                  <a:lnTo>
                    <a:pt x="478" y="0"/>
                  </a:lnTo>
                  <a:cubicBezTo>
                    <a:pt x="20" y="160"/>
                    <a:pt x="0" y="219"/>
                    <a:pt x="279" y="697"/>
                  </a:cubicBezTo>
                  <a:cubicBezTo>
                    <a:pt x="398" y="458"/>
                    <a:pt x="478" y="239"/>
                    <a:pt x="4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
            <p:cNvSpPr/>
            <p:nvPr/>
          </p:nvSpPr>
          <p:spPr>
            <a:xfrm>
              <a:off x="2097975" y="1658450"/>
              <a:ext cx="17425" cy="13950"/>
            </a:xfrm>
            <a:custGeom>
              <a:avLst/>
              <a:gdLst/>
              <a:ahLst/>
              <a:cxnLst/>
              <a:rect l="l" t="t" r="r" b="b"/>
              <a:pathLst>
                <a:path w="697" h="558" extrusionOk="0">
                  <a:moveTo>
                    <a:pt x="697" y="1"/>
                  </a:moveTo>
                  <a:cubicBezTo>
                    <a:pt x="518" y="60"/>
                    <a:pt x="378" y="100"/>
                    <a:pt x="219" y="120"/>
                  </a:cubicBezTo>
                  <a:lnTo>
                    <a:pt x="0" y="359"/>
                  </a:lnTo>
                  <a:cubicBezTo>
                    <a:pt x="160" y="398"/>
                    <a:pt x="339" y="398"/>
                    <a:pt x="498" y="558"/>
                  </a:cubicBezTo>
                  <a:cubicBezTo>
                    <a:pt x="577" y="379"/>
                    <a:pt x="617" y="180"/>
                    <a:pt x="6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
            <p:cNvSpPr/>
            <p:nvPr/>
          </p:nvSpPr>
          <p:spPr>
            <a:xfrm>
              <a:off x="2211850" y="1903125"/>
              <a:ext cx="8975" cy="23900"/>
            </a:xfrm>
            <a:custGeom>
              <a:avLst/>
              <a:gdLst/>
              <a:ahLst/>
              <a:cxnLst/>
              <a:rect l="l" t="t" r="r" b="b"/>
              <a:pathLst>
                <a:path w="359" h="956" extrusionOk="0">
                  <a:moveTo>
                    <a:pt x="140" y="1"/>
                  </a:moveTo>
                  <a:lnTo>
                    <a:pt x="140" y="1"/>
                  </a:lnTo>
                  <a:cubicBezTo>
                    <a:pt x="160" y="319"/>
                    <a:pt x="1" y="697"/>
                    <a:pt x="299" y="956"/>
                  </a:cubicBezTo>
                  <a:cubicBezTo>
                    <a:pt x="359" y="697"/>
                    <a:pt x="339" y="419"/>
                    <a:pt x="319" y="140"/>
                  </a:cubicBezTo>
                  <a:cubicBezTo>
                    <a:pt x="259" y="100"/>
                    <a:pt x="200" y="4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
            <p:cNvSpPr/>
            <p:nvPr/>
          </p:nvSpPr>
          <p:spPr>
            <a:xfrm>
              <a:off x="2071625" y="1787750"/>
              <a:ext cx="10450" cy="24575"/>
            </a:xfrm>
            <a:custGeom>
              <a:avLst/>
              <a:gdLst/>
              <a:ahLst/>
              <a:cxnLst/>
              <a:rect l="l" t="t" r="r" b="b"/>
              <a:pathLst>
                <a:path w="418" h="983" extrusionOk="0">
                  <a:moveTo>
                    <a:pt x="298" y="1"/>
                  </a:moveTo>
                  <a:cubicBezTo>
                    <a:pt x="259" y="1"/>
                    <a:pt x="219" y="41"/>
                    <a:pt x="179" y="80"/>
                  </a:cubicBezTo>
                  <a:cubicBezTo>
                    <a:pt x="239" y="359"/>
                    <a:pt x="0" y="637"/>
                    <a:pt x="139" y="896"/>
                  </a:cubicBezTo>
                  <a:lnTo>
                    <a:pt x="179" y="956"/>
                  </a:lnTo>
                  <a:cubicBezTo>
                    <a:pt x="179" y="956"/>
                    <a:pt x="199" y="975"/>
                    <a:pt x="259" y="975"/>
                  </a:cubicBezTo>
                  <a:cubicBezTo>
                    <a:pt x="263" y="980"/>
                    <a:pt x="268" y="983"/>
                    <a:pt x="273" y="983"/>
                  </a:cubicBezTo>
                  <a:cubicBezTo>
                    <a:pt x="289" y="983"/>
                    <a:pt x="308" y="957"/>
                    <a:pt x="338" y="896"/>
                  </a:cubicBezTo>
                  <a:cubicBezTo>
                    <a:pt x="358" y="737"/>
                    <a:pt x="358" y="578"/>
                    <a:pt x="378" y="399"/>
                  </a:cubicBezTo>
                  <a:cubicBezTo>
                    <a:pt x="418" y="279"/>
                    <a:pt x="418" y="180"/>
                    <a:pt x="378" y="60"/>
                  </a:cubicBezTo>
                  <a:cubicBezTo>
                    <a:pt x="378" y="21"/>
                    <a:pt x="358" y="1"/>
                    <a:pt x="2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
            <p:cNvSpPr/>
            <p:nvPr/>
          </p:nvSpPr>
          <p:spPr>
            <a:xfrm>
              <a:off x="2375975" y="1752950"/>
              <a:ext cx="8975" cy="25250"/>
            </a:xfrm>
            <a:custGeom>
              <a:avLst/>
              <a:gdLst/>
              <a:ahLst/>
              <a:cxnLst/>
              <a:rect l="l" t="t" r="r" b="b"/>
              <a:pathLst>
                <a:path w="359" h="1010" extrusionOk="0">
                  <a:moveTo>
                    <a:pt x="120" y="0"/>
                  </a:moveTo>
                  <a:cubicBezTo>
                    <a:pt x="100" y="0"/>
                    <a:pt x="40" y="0"/>
                    <a:pt x="20" y="60"/>
                  </a:cubicBezTo>
                  <a:cubicBezTo>
                    <a:pt x="0" y="100"/>
                    <a:pt x="0" y="159"/>
                    <a:pt x="0" y="199"/>
                  </a:cubicBezTo>
                  <a:lnTo>
                    <a:pt x="0" y="935"/>
                  </a:lnTo>
                  <a:cubicBezTo>
                    <a:pt x="50" y="985"/>
                    <a:pt x="105" y="1010"/>
                    <a:pt x="160" y="1010"/>
                  </a:cubicBezTo>
                  <a:cubicBezTo>
                    <a:pt x="214" y="1010"/>
                    <a:pt x="269" y="985"/>
                    <a:pt x="319" y="935"/>
                  </a:cubicBezTo>
                  <a:cubicBezTo>
                    <a:pt x="358" y="876"/>
                    <a:pt x="358" y="836"/>
                    <a:pt x="358" y="776"/>
                  </a:cubicBezTo>
                  <a:cubicBezTo>
                    <a:pt x="100" y="577"/>
                    <a:pt x="199" y="299"/>
                    <a:pt x="160" y="60"/>
                  </a:cubicBezTo>
                  <a:cubicBezTo>
                    <a:pt x="160" y="40"/>
                    <a:pt x="140" y="4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
            <p:cNvSpPr/>
            <p:nvPr/>
          </p:nvSpPr>
          <p:spPr>
            <a:xfrm>
              <a:off x="2684300" y="2084425"/>
              <a:ext cx="21425" cy="8700"/>
            </a:xfrm>
            <a:custGeom>
              <a:avLst/>
              <a:gdLst/>
              <a:ahLst/>
              <a:cxnLst/>
              <a:rect l="l" t="t" r="r" b="b"/>
              <a:pathLst>
                <a:path w="857" h="348" extrusionOk="0">
                  <a:moveTo>
                    <a:pt x="701" y="0"/>
                  </a:moveTo>
                  <a:cubicBezTo>
                    <a:pt x="427" y="0"/>
                    <a:pt x="185" y="96"/>
                    <a:pt x="1" y="348"/>
                  </a:cubicBezTo>
                  <a:cubicBezTo>
                    <a:pt x="319" y="328"/>
                    <a:pt x="637" y="308"/>
                    <a:pt x="856" y="10"/>
                  </a:cubicBezTo>
                  <a:cubicBezTo>
                    <a:pt x="803" y="3"/>
                    <a:pt x="751" y="0"/>
                    <a:pt x="70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
            <p:cNvSpPr/>
            <p:nvPr/>
          </p:nvSpPr>
          <p:spPr>
            <a:xfrm>
              <a:off x="2719125" y="2099075"/>
              <a:ext cx="16425" cy="8750"/>
            </a:xfrm>
            <a:custGeom>
              <a:avLst/>
              <a:gdLst/>
              <a:ahLst/>
              <a:cxnLst/>
              <a:rect l="l" t="t" r="r" b="b"/>
              <a:pathLst>
                <a:path w="657" h="350" extrusionOk="0">
                  <a:moveTo>
                    <a:pt x="657" y="60"/>
                  </a:moveTo>
                  <a:lnTo>
                    <a:pt x="657" y="60"/>
                  </a:lnTo>
                  <a:cubicBezTo>
                    <a:pt x="438" y="180"/>
                    <a:pt x="140" y="1"/>
                    <a:pt x="0" y="279"/>
                  </a:cubicBezTo>
                  <a:cubicBezTo>
                    <a:pt x="125" y="279"/>
                    <a:pt x="270" y="349"/>
                    <a:pt x="395" y="349"/>
                  </a:cubicBezTo>
                  <a:cubicBezTo>
                    <a:pt x="511" y="349"/>
                    <a:pt x="609" y="289"/>
                    <a:pt x="657" y="6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
            <p:cNvSpPr/>
            <p:nvPr/>
          </p:nvSpPr>
          <p:spPr>
            <a:xfrm>
              <a:off x="2348625" y="1930475"/>
              <a:ext cx="15425" cy="10975"/>
            </a:xfrm>
            <a:custGeom>
              <a:avLst/>
              <a:gdLst/>
              <a:ahLst/>
              <a:cxnLst/>
              <a:rect l="l" t="t" r="r" b="b"/>
              <a:pathLst>
                <a:path w="617" h="439" extrusionOk="0">
                  <a:moveTo>
                    <a:pt x="140" y="1"/>
                  </a:moveTo>
                  <a:cubicBezTo>
                    <a:pt x="120" y="1"/>
                    <a:pt x="60" y="21"/>
                    <a:pt x="40" y="61"/>
                  </a:cubicBezTo>
                  <a:lnTo>
                    <a:pt x="20" y="140"/>
                  </a:lnTo>
                  <a:lnTo>
                    <a:pt x="20" y="220"/>
                  </a:lnTo>
                  <a:cubicBezTo>
                    <a:pt x="0" y="279"/>
                    <a:pt x="0" y="359"/>
                    <a:pt x="40" y="439"/>
                  </a:cubicBezTo>
                  <a:cubicBezTo>
                    <a:pt x="219" y="439"/>
                    <a:pt x="378" y="339"/>
                    <a:pt x="537" y="240"/>
                  </a:cubicBezTo>
                  <a:lnTo>
                    <a:pt x="557" y="220"/>
                  </a:lnTo>
                  <a:cubicBezTo>
                    <a:pt x="617" y="160"/>
                    <a:pt x="617" y="100"/>
                    <a:pt x="557" y="21"/>
                  </a:cubicBezTo>
                  <a:cubicBezTo>
                    <a:pt x="557" y="21"/>
                    <a:pt x="537" y="1"/>
                    <a:pt x="478" y="1"/>
                  </a:cubicBezTo>
                  <a:cubicBezTo>
                    <a:pt x="438" y="1"/>
                    <a:pt x="418" y="1"/>
                    <a:pt x="358" y="41"/>
                  </a:cubicBezTo>
                  <a:lnTo>
                    <a:pt x="179" y="41"/>
                  </a:lnTo>
                  <a:cubicBezTo>
                    <a:pt x="179" y="41"/>
                    <a:pt x="179" y="2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
            <p:cNvSpPr/>
            <p:nvPr/>
          </p:nvSpPr>
          <p:spPr>
            <a:xfrm>
              <a:off x="2076100" y="1771350"/>
              <a:ext cx="11450" cy="18625"/>
            </a:xfrm>
            <a:custGeom>
              <a:avLst/>
              <a:gdLst/>
              <a:ahLst/>
              <a:cxnLst/>
              <a:rect l="l" t="t" r="r" b="b"/>
              <a:pathLst>
                <a:path w="458" h="745" extrusionOk="0">
                  <a:moveTo>
                    <a:pt x="318" y="0"/>
                  </a:moveTo>
                  <a:cubicBezTo>
                    <a:pt x="119" y="199"/>
                    <a:pt x="139" y="498"/>
                    <a:pt x="0" y="716"/>
                  </a:cubicBezTo>
                  <a:lnTo>
                    <a:pt x="199" y="716"/>
                  </a:lnTo>
                  <a:cubicBezTo>
                    <a:pt x="199" y="730"/>
                    <a:pt x="209" y="745"/>
                    <a:pt x="229" y="745"/>
                  </a:cubicBezTo>
                  <a:cubicBezTo>
                    <a:pt x="237" y="745"/>
                    <a:pt x="247" y="742"/>
                    <a:pt x="259" y="736"/>
                  </a:cubicBezTo>
                  <a:cubicBezTo>
                    <a:pt x="262" y="740"/>
                    <a:pt x="266" y="741"/>
                    <a:pt x="269" y="741"/>
                  </a:cubicBezTo>
                  <a:cubicBezTo>
                    <a:pt x="286" y="741"/>
                    <a:pt x="302" y="706"/>
                    <a:pt x="318" y="657"/>
                  </a:cubicBezTo>
                  <a:cubicBezTo>
                    <a:pt x="299" y="617"/>
                    <a:pt x="318" y="557"/>
                    <a:pt x="358" y="517"/>
                  </a:cubicBezTo>
                  <a:cubicBezTo>
                    <a:pt x="458" y="358"/>
                    <a:pt x="398" y="219"/>
                    <a:pt x="398" y="60"/>
                  </a:cubicBezTo>
                  <a:lnTo>
                    <a:pt x="31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
            <p:cNvSpPr/>
            <p:nvPr/>
          </p:nvSpPr>
          <p:spPr>
            <a:xfrm>
              <a:off x="2084050" y="1754425"/>
              <a:ext cx="11450" cy="19425"/>
            </a:xfrm>
            <a:custGeom>
              <a:avLst/>
              <a:gdLst/>
              <a:ahLst/>
              <a:cxnLst/>
              <a:rect l="l" t="t" r="r" b="b"/>
              <a:pathLst>
                <a:path w="458" h="777" extrusionOk="0">
                  <a:moveTo>
                    <a:pt x="358" y="1"/>
                  </a:moveTo>
                  <a:cubicBezTo>
                    <a:pt x="60" y="120"/>
                    <a:pt x="0" y="399"/>
                    <a:pt x="0" y="677"/>
                  </a:cubicBezTo>
                  <a:lnTo>
                    <a:pt x="60" y="717"/>
                  </a:lnTo>
                  <a:cubicBezTo>
                    <a:pt x="60" y="737"/>
                    <a:pt x="80" y="777"/>
                    <a:pt x="140" y="777"/>
                  </a:cubicBezTo>
                  <a:cubicBezTo>
                    <a:pt x="160" y="777"/>
                    <a:pt x="179" y="737"/>
                    <a:pt x="199" y="697"/>
                  </a:cubicBezTo>
                  <a:cubicBezTo>
                    <a:pt x="199" y="618"/>
                    <a:pt x="239" y="578"/>
                    <a:pt x="259" y="518"/>
                  </a:cubicBezTo>
                  <a:cubicBezTo>
                    <a:pt x="279" y="439"/>
                    <a:pt x="299" y="399"/>
                    <a:pt x="358" y="319"/>
                  </a:cubicBezTo>
                  <a:cubicBezTo>
                    <a:pt x="339" y="240"/>
                    <a:pt x="339" y="220"/>
                    <a:pt x="378" y="180"/>
                  </a:cubicBezTo>
                  <a:cubicBezTo>
                    <a:pt x="458" y="100"/>
                    <a:pt x="438" y="41"/>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
            <p:cNvSpPr/>
            <p:nvPr/>
          </p:nvSpPr>
          <p:spPr>
            <a:xfrm>
              <a:off x="2513725" y="1637550"/>
              <a:ext cx="22400" cy="4200"/>
            </a:xfrm>
            <a:custGeom>
              <a:avLst/>
              <a:gdLst/>
              <a:ahLst/>
              <a:cxnLst/>
              <a:rect l="l" t="t" r="r" b="b"/>
              <a:pathLst>
                <a:path w="896" h="168" extrusionOk="0">
                  <a:moveTo>
                    <a:pt x="715" y="0"/>
                  </a:moveTo>
                  <a:cubicBezTo>
                    <a:pt x="472" y="0"/>
                    <a:pt x="223" y="13"/>
                    <a:pt x="1" y="140"/>
                  </a:cubicBezTo>
                  <a:cubicBezTo>
                    <a:pt x="19" y="139"/>
                    <a:pt x="38" y="139"/>
                    <a:pt x="57" y="139"/>
                  </a:cubicBezTo>
                  <a:cubicBezTo>
                    <a:pt x="194" y="139"/>
                    <a:pt x="334" y="168"/>
                    <a:pt x="472" y="168"/>
                  </a:cubicBezTo>
                  <a:cubicBezTo>
                    <a:pt x="618" y="168"/>
                    <a:pt x="762" y="135"/>
                    <a:pt x="896" y="1"/>
                  </a:cubicBezTo>
                  <a:cubicBezTo>
                    <a:pt x="836" y="1"/>
                    <a:pt x="776" y="0"/>
                    <a:pt x="7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
            <p:cNvSpPr/>
            <p:nvPr/>
          </p:nvSpPr>
          <p:spPr>
            <a:xfrm>
              <a:off x="2518700" y="1645825"/>
              <a:ext cx="22400" cy="5200"/>
            </a:xfrm>
            <a:custGeom>
              <a:avLst/>
              <a:gdLst/>
              <a:ahLst/>
              <a:cxnLst/>
              <a:rect l="l" t="t" r="r" b="b"/>
              <a:pathLst>
                <a:path w="896" h="208" extrusionOk="0">
                  <a:moveTo>
                    <a:pt x="452" y="1"/>
                  </a:moveTo>
                  <a:cubicBezTo>
                    <a:pt x="291" y="1"/>
                    <a:pt x="135" y="32"/>
                    <a:pt x="1" y="187"/>
                  </a:cubicBezTo>
                  <a:cubicBezTo>
                    <a:pt x="319" y="167"/>
                    <a:pt x="657" y="207"/>
                    <a:pt x="896" y="8"/>
                  </a:cubicBezTo>
                  <a:lnTo>
                    <a:pt x="896" y="8"/>
                  </a:lnTo>
                  <a:cubicBezTo>
                    <a:pt x="858" y="13"/>
                    <a:pt x="820" y="15"/>
                    <a:pt x="781" y="15"/>
                  </a:cubicBezTo>
                  <a:cubicBezTo>
                    <a:pt x="673" y="15"/>
                    <a:pt x="561" y="1"/>
                    <a:pt x="45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
            <p:cNvSpPr/>
            <p:nvPr/>
          </p:nvSpPr>
          <p:spPr>
            <a:xfrm>
              <a:off x="2545050" y="1641100"/>
              <a:ext cx="18425" cy="3975"/>
            </a:xfrm>
            <a:custGeom>
              <a:avLst/>
              <a:gdLst/>
              <a:ahLst/>
              <a:cxnLst/>
              <a:rect l="l" t="t" r="r" b="b"/>
              <a:pathLst>
                <a:path w="737" h="159" extrusionOk="0">
                  <a:moveTo>
                    <a:pt x="347" y="1"/>
                  </a:moveTo>
                  <a:cubicBezTo>
                    <a:pt x="225" y="1"/>
                    <a:pt x="106" y="33"/>
                    <a:pt x="1" y="158"/>
                  </a:cubicBezTo>
                  <a:cubicBezTo>
                    <a:pt x="58" y="158"/>
                    <a:pt x="116" y="159"/>
                    <a:pt x="173" y="159"/>
                  </a:cubicBezTo>
                  <a:cubicBezTo>
                    <a:pt x="373" y="159"/>
                    <a:pt x="567" y="146"/>
                    <a:pt x="737" y="38"/>
                  </a:cubicBezTo>
                  <a:cubicBezTo>
                    <a:pt x="613" y="38"/>
                    <a:pt x="479" y="1"/>
                    <a:pt x="3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
            <p:cNvSpPr/>
            <p:nvPr/>
          </p:nvSpPr>
          <p:spPr>
            <a:xfrm>
              <a:off x="2562975" y="2127625"/>
              <a:ext cx="17425" cy="6775"/>
            </a:xfrm>
            <a:custGeom>
              <a:avLst/>
              <a:gdLst/>
              <a:ahLst/>
              <a:cxnLst/>
              <a:rect l="l" t="t" r="r" b="b"/>
              <a:pathLst>
                <a:path w="697" h="271" extrusionOk="0">
                  <a:moveTo>
                    <a:pt x="359" y="0"/>
                  </a:moveTo>
                  <a:cubicBezTo>
                    <a:pt x="212" y="0"/>
                    <a:pt x="80" y="37"/>
                    <a:pt x="0" y="231"/>
                  </a:cubicBezTo>
                  <a:cubicBezTo>
                    <a:pt x="219" y="132"/>
                    <a:pt x="517" y="271"/>
                    <a:pt x="696" y="12"/>
                  </a:cubicBezTo>
                  <a:lnTo>
                    <a:pt x="696" y="12"/>
                  </a:lnTo>
                  <a:cubicBezTo>
                    <a:pt x="677" y="14"/>
                    <a:pt x="658" y="14"/>
                    <a:pt x="639" y="14"/>
                  </a:cubicBezTo>
                  <a:cubicBezTo>
                    <a:pt x="546" y="14"/>
                    <a:pt x="450" y="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
            <p:cNvSpPr/>
            <p:nvPr/>
          </p:nvSpPr>
          <p:spPr>
            <a:xfrm>
              <a:off x="2614675" y="1623350"/>
              <a:ext cx="8500" cy="10250"/>
            </a:xfrm>
            <a:custGeom>
              <a:avLst/>
              <a:gdLst/>
              <a:ahLst/>
              <a:cxnLst/>
              <a:rect l="l" t="t" r="r" b="b"/>
              <a:pathLst>
                <a:path w="340" h="410" extrusionOk="0">
                  <a:moveTo>
                    <a:pt x="82" y="0"/>
                  </a:moveTo>
                  <a:cubicBezTo>
                    <a:pt x="51" y="0"/>
                    <a:pt x="26" y="14"/>
                    <a:pt x="1" y="52"/>
                  </a:cubicBezTo>
                  <a:cubicBezTo>
                    <a:pt x="21" y="191"/>
                    <a:pt x="61" y="350"/>
                    <a:pt x="220" y="410"/>
                  </a:cubicBezTo>
                  <a:cubicBezTo>
                    <a:pt x="260" y="410"/>
                    <a:pt x="299" y="410"/>
                    <a:pt x="339" y="390"/>
                  </a:cubicBezTo>
                  <a:cubicBezTo>
                    <a:pt x="339" y="251"/>
                    <a:pt x="299" y="92"/>
                    <a:pt x="140" y="12"/>
                  </a:cubicBezTo>
                  <a:cubicBezTo>
                    <a:pt x="118" y="5"/>
                    <a:pt x="99" y="0"/>
                    <a:pt x="8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
            <p:cNvSpPr/>
            <p:nvPr/>
          </p:nvSpPr>
          <p:spPr>
            <a:xfrm>
              <a:off x="2214850" y="2006075"/>
              <a:ext cx="9475" cy="13950"/>
            </a:xfrm>
            <a:custGeom>
              <a:avLst/>
              <a:gdLst/>
              <a:ahLst/>
              <a:cxnLst/>
              <a:rect l="l" t="t" r="r" b="b"/>
              <a:pathLst>
                <a:path w="379" h="558" extrusionOk="0">
                  <a:moveTo>
                    <a:pt x="159" y="1"/>
                  </a:moveTo>
                  <a:lnTo>
                    <a:pt x="159" y="1"/>
                  </a:lnTo>
                  <a:cubicBezTo>
                    <a:pt x="199" y="180"/>
                    <a:pt x="0" y="359"/>
                    <a:pt x="139" y="558"/>
                  </a:cubicBezTo>
                  <a:cubicBezTo>
                    <a:pt x="219" y="518"/>
                    <a:pt x="279" y="518"/>
                    <a:pt x="338" y="518"/>
                  </a:cubicBezTo>
                  <a:cubicBezTo>
                    <a:pt x="338" y="319"/>
                    <a:pt x="378" y="120"/>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
            <p:cNvSpPr/>
            <p:nvPr/>
          </p:nvSpPr>
          <p:spPr>
            <a:xfrm>
              <a:off x="2205400" y="1667350"/>
              <a:ext cx="14450" cy="7400"/>
            </a:xfrm>
            <a:custGeom>
              <a:avLst/>
              <a:gdLst/>
              <a:ahLst/>
              <a:cxnLst/>
              <a:rect l="l" t="t" r="r" b="b"/>
              <a:pathLst>
                <a:path w="578" h="296" extrusionOk="0">
                  <a:moveTo>
                    <a:pt x="49" y="1"/>
                  </a:moveTo>
                  <a:cubicBezTo>
                    <a:pt x="33" y="1"/>
                    <a:pt x="17" y="1"/>
                    <a:pt x="0" y="3"/>
                  </a:cubicBezTo>
                  <a:cubicBezTo>
                    <a:pt x="20" y="42"/>
                    <a:pt x="20" y="102"/>
                    <a:pt x="60" y="142"/>
                  </a:cubicBezTo>
                  <a:cubicBezTo>
                    <a:pt x="163" y="194"/>
                    <a:pt x="275" y="295"/>
                    <a:pt x="389" y="295"/>
                  </a:cubicBezTo>
                  <a:cubicBezTo>
                    <a:pt x="451" y="295"/>
                    <a:pt x="514" y="266"/>
                    <a:pt x="577" y="182"/>
                  </a:cubicBezTo>
                  <a:cubicBezTo>
                    <a:pt x="393" y="108"/>
                    <a:pt x="243" y="1"/>
                    <a:pt x="4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
            <p:cNvSpPr/>
            <p:nvPr/>
          </p:nvSpPr>
          <p:spPr>
            <a:xfrm>
              <a:off x="3052825" y="1992975"/>
              <a:ext cx="17425" cy="4700"/>
            </a:xfrm>
            <a:custGeom>
              <a:avLst/>
              <a:gdLst/>
              <a:ahLst/>
              <a:cxnLst/>
              <a:rect l="l" t="t" r="r" b="b"/>
              <a:pathLst>
                <a:path w="697" h="188" extrusionOk="0">
                  <a:moveTo>
                    <a:pt x="445" y="1"/>
                  </a:moveTo>
                  <a:cubicBezTo>
                    <a:pt x="283" y="1"/>
                    <a:pt x="133" y="27"/>
                    <a:pt x="0" y="186"/>
                  </a:cubicBezTo>
                  <a:cubicBezTo>
                    <a:pt x="36" y="181"/>
                    <a:pt x="72" y="179"/>
                    <a:pt x="108" y="179"/>
                  </a:cubicBezTo>
                  <a:cubicBezTo>
                    <a:pt x="184" y="179"/>
                    <a:pt x="261" y="187"/>
                    <a:pt x="336" y="187"/>
                  </a:cubicBezTo>
                  <a:cubicBezTo>
                    <a:pt x="471" y="187"/>
                    <a:pt x="599" y="160"/>
                    <a:pt x="697" y="7"/>
                  </a:cubicBezTo>
                  <a:cubicBezTo>
                    <a:pt x="610" y="7"/>
                    <a:pt x="526" y="1"/>
                    <a:pt x="44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
            <p:cNvSpPr/>
            <p:nvPr/>
          </p:nvSpPr>
          <p:spPr>
            <a:xfrm>
              <a:off x="2219825" y="1845950"/>
              <a:ext cx="5475" cy="16425"/>
            </a:xfrm>
            <a:custGeom>
              <a:avLst/>
              <a:gdLst/>
              <a:ahLst/>
              <a:cxnLst/>
              <a:rect l="l" t="t" r="r" b="b"/>
              <a:pathLst>
                <a:path w="219" h="657" extrusionOk="0">
                  <a:moveTo>
                    <a:pt x="20" y="0"/>
                  </a:moveTo>
                  <a:cubicBezTo>
                    <a:pt x="20" y="219"/>
                    <a:pt x="0" y="438"/>
                    <a:pt x="0" y="657"/>
                  </a:cubicBezTo>
                  <a:cubicBezTo>
                    <a:pt x="219" y="458"/>
                    <a:pt x="199" y="239"/>
                    <a:pt x="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
            <p:cNvSpPr/>
            <p:nvPr/>
          </p:nvSpPr>
          <p:spPr>
            <a:xfrm>
              <a:off x="2354100" y="1839975"/>
              <a:ext cx="5975" cy="17925"/>
            </a:xfrm>
            <a:custGeom>
              <a:avLst/>
              <a:gdLst/>
              <a:ahLst/>
              <a:cxnLst/>
              <a:rect l="l" t="t" r="r" b="b"/>
              <a:pathLst>
                <a:path w="239" h="717" extrusionOk="0">
                  <a:moveTo>
                    <a:pt x="139" y="0"/>
                  </a:moveTo>
                  <a:lnTo>
                    <a:pt x="139" y="0"/>
                  </a:lnTo>
                  <a:cubicBezTo>
                    <a:pt x="20" y="239"/>
                    <a:pt x="20" y="478"/>
                    <a:pt x="0" y="717"/>
                  </a:cubicBezTo>
                  <a:cubicBezTo>
                    <a:pt x="239" y="538"/>
                    <a:pt x="139" y="259"/>
                    <a:pt x="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
            <p:cNvSpPr/>
            <p:nvPr/>
          </p:nvSpPr>
          <p:spPr>
            <a:xfrm>
              <a:off x="2458525" y="1654475"/>
              <a:ext cx="17925" cy="4450"/>
            </a:xfrm>
            <a:custGeom>
              <a:avLst/>
              <a:gdLst/>
              <a:ahLst/>
              <a:cxnLst/>
              <a:rect l="l" t="t" r="r" b="b"/>
              <a:pathLst>
                <a:path w="717" h="178" extrusionOk="0">
                  <a:moveTo>
                    <a:pt x="1" y="0"/>
                  </a:moveTo>
                  <a:cubicBezTo>
                    <a:pt x="96" y="131"/>
                    <a:pt x="199" y="177"/>
                    <a:pt x="305" y="177"/>
                  </a:cubicBezTo>
                  <a:cubicBezTo>
                    <a:pt x="441" y="177"/>
                    <a:pt x="582" y="99"/>
                    <a:pt x="717" y="20"/>
                  </a:cubicBezTo>
                  <a:cubicBezTo>
                    <a:pt x="458" y="20"/>
                    <a:pt x="239"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
            <p:cNvSpPr/>
            <p:nvPr/>
          </p:nvSpPr>
          <p:spPr>
            <a:xfrm>
              <a:off x="2458525" y="1645675"/>
              <a:ext cx="16925" cy="4550"/>
            </a:xfrm>
            <a:custGeom>
              <a:avLst/>
              <a:gdLst/>
              <a:ahLst/>
              <a:cxnLst/>
              <a:rect l="l" t="t" r="r" b="b"/>
              <a:pathLst>
                <a:path w="677" h="182" extrusionOk="0">
                  <a:moveTo>
                    <a:pt x="285" y="1"/>
                  </a:moveTo>
                  <a:cubicBezTo>
                    <a:pt x="180" y="1"/>
                    <a:pt x="82" y="38"/>
                    <a:pt x="1" y="173"/>
                  </a:cubicBezTo>
                  <a:cubicBezTo>
                    <a:pt x="23" y="171"/>
                    <a:pt x="45" y="171"/>
                    <a:pt x="68" y="171"/>
                  </a:cubicBezTo>
                  <a:cubicBezTo>
                    <a:pt x="152" y="171"/>
                    <a:pt x="239" y="181"/>
                    <a:pt x="325" y="181"/>
                  </a:cubicBezTo>
                  <a:cubicBezTo>
                    <a:pt x="449" y="181"/>
                    <a:pt x="572" y="160"/>
                    <a:pt x="677" y="54"/>
                  </a:cubicBezTo>
                  <a:cubicBezTo>
                    <a:pt x="547" y="54"/>
                    <a:pt x="411" y="1"/>
                    <a:pt x="28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
            <p:cNvSpPr/>
            <p:nvPr/>
          </p:nvSpPr>
          <p:spPr>
            <a:xfrm>
              <a:off x="2457025" y="2179525"/>
              <a:ext cx="18925" cy="5050"/>
            </a:xfrm>
            <a:custGeom>
              <a:avLst/>
              <a:gdLst/>
              <a:ahLst/>
              <a:cxnLst/>
              <a:rect l="l" t="t" r="r" b="b"/>
              <a:pathLst>
                <a:path w="757" h="202" extrusionOk="0">
                  <a:moveTo>
                    <a:pt x="630" y="0"/>
                  </a:moveTo>
                  <a:cubicBezTo>
                    <a:pt x="404" y="0"/>
                    <a:pt x="203" y="50"/>
                    <a:pt x="1" y="184"/>
                  </a:cubicBezTo>
                  <a:cubicBezTo>
                    <a:pt x="109" y="184"/>
                    <a:pt x="223" y="202"/>
                    <a:pt x="335" y="202"/>
                  </a:cubicBezTo>
                  <a:cubicBezTo>
                    <a:pt x="491" y="202"/>
                    <a:pt x="641" y="168"/>
                    <a:pt x="757" y="5"/>
                  </a:cubicBezTo>
                  <a:cubicBezTo>
                    <a:pt x="714" y="2"/>
                    <a:pt x="672" y="0"/>
                    <a:pt x="63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
            <p:cNvSpPr/>
            <p:nvPr/>
          </p:nvSpPr>
          <p:spPr>
            <a:xfrm>
              <a:off x="2100450" y="1706700"/>
              <a:ext cx="8000" cy="18425"/>
            </a:xfrm>
            <a:custGeom>
              <a:avLst/>
              <a:gdLst/>
              <a:ahLst/>
              <a:cxnLst/>
              <a:rect l="l" t="t" r="r" b="b"/>
              <a:pathLst>
                <a:path w="320" h="737" extrusionOk="0">
                  <a:moveTo>
                    <a:pt x="220" y="0"/>
                  </a:moveTo>
                  <a:cubicBezTo>
                    <a:pt x="1" y="219"/>
                    <a:pt x="100" y="498"/>
                    <a:pt x="100" y="736"/>
                  </a:cubicBezTo>
                  <a:cubicBezTo>
                    <a:pt x="140" y="736"/>
                    <a:pt x="200" y="716"/>
                    <a:pt x="220" y="657"/>
                  </a:cubicBezTo>
                  <a:cubicBezTo>
                    <a:pt x="200" y="557"/>
                    <a:pt x="220" y="438"/>
                    <a:pt x="299" y="338"/>
                  </a:cubicBezTo>
                  <a:cubicBezTo>
                    <a:pt x="319" y="259"/>
                    <a:pt x="319" y="219"/>
                    <a:pt x="319" y="139"/>
                  </a:cubicBezTo>
                  <a:cubicBezTo>
                    <a:pt x="319" y="60"/>
                    <a:pt x="299" y="20"/>
                    <a:pt x="2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
            <p:cNvSpPr/>
            <p:nvPr/>
          </p:nvSpPr>
          <p:spPr>
            <a:xfrm>
              <a:off x="2879250" y="1570225"/>
              <a:ext cx="11975" cy="12300"/>
            </a:xfrm>
            <a:custGeom>
              <a:avLst/>
              <a:gdLst/>
              <a:ahLst/>
              <a:cxnLst/>
              <a:rect l="l" t="t" r="r" b="b"/>
              <a:pathLst>
                <a:path w="479" h="492" extrusionOk="0">
                  <a:moveTo>
                    <a:pt x="275" y="1"/>
                  </a:moveTo>
                  <a:cubicBezTo>
                    <a:pt x="241" y="1"/>
                    <a:pt x="205" y="11"/>
                    <a:pt x="160" y="29"/>
                  </a:cubicBezTo>
                  <a:cubicBezTo>
                    <a:pt x="100" y="29"/>
                    <a:pt x="60" y="48"/>
                    <a:pt x="1" y="88"/>
                  </a:cubicBezTo>
                  <a:lnTo>
                    <a:pt x="1" y="406"/>
                  </a:lnTo>
                  <a:cubicBezTo>
                    <a:pt x="60" y="466"/>
                    <a:pt x="125" y="491"/>
                    <a:pt x="190" y="491"/>
                  </a:cubicBezTo>
                  <a:cubicBezTo>
                    <a:pt x="254" y="491"/>
                    <a:pt x="319" y="466"/>
                    <a:pt x="379" y="426"/>
                  </a:cubicBezTo>
                  <a:cubicBezTo>
                    <a:pt x="458" y="307"/>
                    <a:pt x="478" y="188"/>
                    <a:pt x="399" y="48"/>
                  </a:cubicBezTo>
                  <a:cubicBezTo>
                    <a:pt x="355" y="16"/>
                    <a:pt x="317" y="1"/>
                    <a:pt x="2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
            <p:cNvSpPr/>
            <p:nvPr/>
          </p:nvSpPr>
          <p:spPr>
            <a:xfrm>
              <a:off x="2735025" y="2095925"/>
              <a:ext cx="13950" cy="5175"/>
            </a:xfrm>
            <a:custGeom>
              <a:avLst/>
              <a:gdLst/>
              <a:ahLst/>
              <a:cxnLst/>
              <a:rect l="l" t="t" r="r" b="b"/>
              <a:pathLst>
                <a:path w="558" h="207" extrusionOk="0">
                  <a:moveTo>
                    <a:pt x="352" y="1"/>
                  </a:moveTo>
                  <a:cubicBezTo>
                    <a:pt x="213" y="1"/>
                    <a:pt x="81" y="27"/>
                    <a:pt x="1" y="186"/>
                  </a:cubicBezTo>
                  <a:cubicBezTo>
                    <a:pt x="82" y="194"/>
                    <a:pt x="161" y="207"/>
                    <a:pt x="235" y="207"/>
                  </a:cubicBezTo>
                  <a:cubicBezTo>
                    <a:pt x="359" y="207"/>
                    <a:pt x="470" y="170"/>
                    <a:pt x="558" y="7"/>
                  </a:cubicBezTo>
                  <a:cubicBezTo>
                    <a:pt x="492" y="7"/>
                    <a:pt x="421" y="1"/>
                    <a:pt x="35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
            <p:cNvSpPr/>
            <p:nvPr/>
          </p:nvSpPr>
          <p:spPr>
            <a:xfrm>
              <a:off x="2732050" y="2070950"/>
              <a:ext cx="13450" cy="4775"/>
            </a:xfrm>
            <a:custGeom>
              <a:avLst/>
              <a:gdLst/>
              <a:ahLst/>
              <a:cxnLst/>
              <a:rect l="l" t="t" r="r" b="b"/>
              <a:pathLst>
                <a:path w="538" h="191" extrusionOk="0">
                  <a:moveTo>
                    <a:pt x="363" y="0"/>
                  </a:moveTo>
                  <a:cubicBezTo>
                    <a:pt x="221" y="0"/>
                    <a:pt x="85" y="35"/>
                    <a:pt x="1" y="191"/>
                  </a:cubicBezTo>
                  <a:cubicBezTo>
                    <a:pt x="200" y="191"/>
                    <a:pt x="398" y="171"/>
                    <a:pt x="538" y="12"/>
                  </a:cubicBezTo>
                  <a:cubicBezTo>
                    <a:pt x="480" y="6"/>
                    <a:pt x="421" y="0"/>
                    <a:pt x="36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
            <p:cNvSpPr/>
            <p:nvPr/>
          </p:nvSpPr>
          <p:spPr>
            <a:xfrm>
              <a:off x="2905125" y="2045375"/>
              <a:ext cx="13450" cy="4625"/>
            </a:xfrm>
            <a:custGeom>
              <a:avLst/>
              <a:gdLst/>
              <a:ahLst/>
              <a:cxnLst/>
              <a:rect l="l" t="t" r="r" b="b"/>
              <a:pathLst>
                <a:path w="538" h="185" extrusionOk="0">
                  <a:moveTo>
                    <a:pt x="537" y="0"/>
                  </a:moveTo>
                  <a:cubicBezTo>
                    <a:pt x="338" y="20"/>
                    <a:pt x="139" y="0"/>
                    <a:pt x="0" y="159"/>
                  </a:cubicBezTo>
                  <a:cubicBezTo>
                    <a:pt x="76" y="173"/>
                    <a:pt x="149" y="184"/>
                    <a:pt x="217" y="184"/>
                  </a:cubicBezTo>
                  <a:cubicBezTo>
                    <a:pt x="347" y="184"/>
                    <a:pt x="459" y="143"/>
                    <a:pt x="5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
            <p:cNvSpPr/>
            <p:nvPr/>
          </p:nvSpPr>
          <p:spPr>
            <a:xfrm>
              <a:off x="2882250" y="1567450"/>
              <a:ext cx="14925" cy="6425"/>
            </a:xfrm>
            <a:custGeom>
              <a:avLst/>
              <a:gdLst/>
              <a:ahLst/>
              <a:cxnLst/>
              <a:rect l="l" t="t" r="r" b="b"/>
              <a:pathLst>
                <a:path w="597" h="257" extrusionOk="0">
                  <a:moveTo>
                    <a:pt x="557" y="0"/>
                  </a:moveTo>
                  <a:cubicBezTo>
                    <a:pt x="530" y="3"/>
                    <a:pt x="504" y="4"/>
                    <a:pt x="477" y="4"/>
                  </a:cubicBezTo>
                  <a:cubicBezTo>
                    <a:pt x="426" y="4"/>
                    <a:pt x="375" y="1"/>
                    <a:pt x="326" y="1"/>
                  </a:cubicBezTo>
                  <a:cubicBezTo>
                    <a:pt x="208" y="1"/>
                    <a:pt x="97" y="19"/>
                    <a:pt x="0" y="140"/>
                  </a:cubicBezTo>
                  <a:cubicBezTo>
                    <a:pt x="80" y="159"/>
                    <a:pt x="139" y="199"/>
                    <a:pt x="199" y="219"/>
                  </a:cubicBezTo>
                  <a:cubicBezTo>
                    <a:pt x="261" y="244"/>
                    <a:pt x="318" y="257"/>
                    <a:pt x="370" y="257"/>
                  </a:cubicBezTo>
                  <a:cubicBezTo>
                    <a:pt x="485" y="257"/>
                    <a:pt x="569" y="191"/>
                    <a:pt x="597" y="40"/>
                  </a:cubicBezTo>
                  <a:lnTo>
                    <a:pt x="557"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
            <p:cNvSpPr/>
            <p:nvPr/>
          </p:nvSpPr>
          <p:spPr>
            <a:xfrm>
              <a:off x="2213350" y="1975750"/>
              <a:ext cx="6000" cy="12950"/>
            </a:xfrm>
            <a:custGeom>
              <a:avLst/>
              <a:gdLst/>
              <a:ahLst/>
              <a:cxnLst/>
              <a:rect l="l" t="t" r="r" b="b"/>
              <a:pathLst>
                <a:path w="240" h="518" extrusionOk="0">
                  <a:moveTo>
                    <a:pt x="239" y="0"/>
                  </a:moveTo>
                  <a:cubicBezTo>
                    <a:pt x="0" y="179"/>
                    <a:pt x="0" y="338"/>
                    <a:pt x="239" y="517"/>
                  </a:cubicBezTo>
                  <a:lnTo>
                    <a:pt x="23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
            <p:cNvSpPr/>
            <p:nvPr/>
          </p:nvSpPr>
          <p:spPr>
            <a:xfrm>
              <a:off x="2436650" y="1624000"/>
              <a:ext cx="12950" cy="4650"/>
            </a:xfrm>
            <a:custGeom>
              <a:avLst/>
              <a:gdLst/>
              <a:ahLst/>
              <a:cxnLst/>
              <a:rect l="l" t="t" r="r" b="b"/>
              <a:pathLst>
                <a:path w="518" h="186" extrusionOk="0">
                  <a:moveTo>
                    <a:pt x="315" y="1"/>
                  </a:moveTo>
                  <a:cubicBezTo>
                    <a:pt x="191" y="1"/>
                    <a:pt x="78" y="42"/>
                    <a:pt x="0" y="185"/>
                  </a:cubicBezTo>
                  <a:cubicBezTo>
                    <a:pt x="199" y="185"/>
                    <a:pt x="378" y="145"/>
                    <a:pt x="518" y="26"/>
                  </a:cubicBezTo>
                  <a:cubicBezTo>
                    <a:pt x="449" y="12"/>
                    <a:pt x="380" y="1"/>
                    <a:pt x="3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
            <p:cNvSpPr/>
            <p:nvPr/>
          </p:nvSpPr>
          <p:spPr>
            <a:xfrm>
              <a:off x="2088025" y="1741500"/>
              <a:ext cx="9975" cy="10175"/>
            </a:xfrm>
            <a:custGeom>
              <a:avLst/>
              <a:gdLst/>
              <a:ahLst/>
              <a:cxnLst/>
              <a:rect l="l" t="t" r="r" b="b"/>
              <a:pathLst>
                <a:path w="399" h="407" extrusionOk="0">
                  <a:moveTo>
                    <a:pt x="398" y="1"/>
                  </a:moveTo>
                  <a:cubicBezTo>
                    <a:pt x="239" y="100"/>
                    <a:pt x="1" y="140"/>
                    <a:pt x="279" y="359"/>
                  </a:cubicBezTo>
                  <a:cubicBezTo>
                    <a:pt x="279" y="359"/>
                    <a:pt x="279" y="399"/>
                    <a:pt x="319" y="399"/>
                  </a:cubicBezTo>
                  <a:cubicBezTo>
                    <a:pt x="324" y="404"/>
                    <a:pt x="330" y="406"/>
                    <a:pt x="337" y="406"/>
                  </a:cubicBezTo>
                  <a:cubicBezTo>
                    <a:pt x="357" y="406"/>
                    <a:pt x="383" y="384"/>
                    <a:pt x="398" y="339"/>
                  </a:cubicBezTo>
                  <a:lnTo>
                    <a:pt x="398"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
            <p:cNvSpPr/>
            <p:nvPr/>
          </p:nvSpPr>
          <p:spPr>
            <a:xfrm>
              <a:off x="2495825" y="1684800"/>
              <a:ext cx="14450" cy="4725"/>
            </a:xfrm>
            <a:custGeom>
              <a:avLst/>
              <a:gdLst/>
              <a:ahLst/>
              <a:cxnLst/>
              <a:rect l="l" t="t" r="r" b="b"/>
              <a:pathLst>
                <a:path w="578" h="189" extrusionOk="0">
                  <a:moveTo>
                    <a:pt x="385" y="0"/>
                  </a:moveTo>
                  <a:cubicBezTo>
                    <a:pt x="248" y="0"/>
                    <a:pt x="124" y="43"/>
                    <a:pt x="1" y="180"/>
                  </a:cubicBezTo>
                  <a:cubicBezTo>
                    <a:pt x="55" y="185"/>
                    <a:pt x="109" y="189"/>
                    <a:pt x="161" y="189"/>
                  </a:cubicBezTo>
                  <a:cubicBezTo>
                    <a:pt x="316" y="189"/>
                    <a:pt x="458" y="155"/>
                    <a:pt x="577" y="21"/>
                  </a:cubicBezTo>
                  <a:cubicBezTo>
                    <a:pt x="510" y="9"/>
                    <a:pt x="446" y="0"/>
                    <a:pt x="38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
            <p:cNvSpPr/>
            <p:nvPr/>
          </p:nvSpPr>
          <p:spPr>
            <a:xfrm>
              <a:off x="2495825" y="1641925"/>
              <a:ext cx="14450" cy="3725"/>
            </a:xfrm>
            <a:custGeom>
              <a:avLst/>
              <a:gdLst/>
              <a:ahLst/>
              <a:cxnLst/>
              <a:rect l="l" t="t" r="r" b="b"/>
              <a:pathLst>
                <a:path w="578" h="149" extrusionOk="0">
                  <a:moveTo>
                    <a:pt x="370" y="1"/>
                  </a:moveTo>
                  <a:cubicBezTo>
                    <a:pt x="239" y="1"/>
                    <a:pt x="120" y="18"/>
                    <a:pt x="1" y="125"/>
                  </a:cubicBezTo>
                  <a:cubicBezTo>
                    <a:pt x="85" y="133"/>
                    <a:pt x="173" y="149"/>
                    <a:pt x="258" y="149"/>
                  </a:cubicBezTo>
                  <a:cubicBezTo>
                    <a:pt x="374" y="149"/>
                    <a:pt x="486" y="120"/>
                    <a:pt x="577" y="5"/>
                  </a:cubicBezTo>
                  <a:cubicBezTo>
                    <a:pt x="504" y="5"/>
                    <a:pt x="436" y="1"/>
                    <a:pt x="37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
            <p:cNvSpPr/>
            <p:nvPr/>
          </p:nvSpPr>
          <p:spPr>
            <a:xfrm>
              <a:off x="2478425" y="2175175"/>
              <a:ext cx="13950" cy="5000"/>
            </a:xfrm>
            <a:custGeom>
              <a:avLst/>
              <a:gdLst/>
              <a:ahLst/>
              <a:cxnLst/>
              <a:rect l="l" t="t" r="r" b="b"/>
              <a:pathLst>
                <a:path w="558" h="200" extrusionOk="0">
                  <a:moveTo>
                    <a:pt x="557" y="0"/>
                  </a:moveTo>
                  <a:cubicBezTo>
                    <a:pt x="378" y="0"/>
                    <a:pt x="179" y="60"/>
                    <a:pt x="0" y="179"/>
                  </a:cubicBezTo>
                  <a:cubicBezTo>
                    <a:pt x="74" y="187"/>
                    <a:pt x="154" y="199"/>
                    <a:pt x="230" y="199"/>
                  </a:cubicBezTo>
                  <a:cubicBezTo>
                    <a:pt x="360" y="199"/>
                    <a:pt x="482" y="163"/>
                    <a:pt x="5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
            <p:cNvSpPr/>
            <p:nvPr/>
          </p:nvSpPr>
          <p:spPr>
            <a:xfrm>
              <a:off x="2349625" y="1919050"/>
              <a:ext cx="5000" cy="12950"/>
            </a:xfrm>
            <a:custGeom>
              <a:avLst/>
              <a:gdLst/>
              <a:ahLst/>
              <a:cxnLst/>
              <a:rect l="l" t="t" r="r" b="b"/>
              <a:pathLst>
                <a:path w="200" h="518" extrusionOk="0">
                  <a:moveTo>
                    <a:pt x="0" y="0"/>
                  </a:moveTo>
                  <a:lnTo>
                    <a:pt x="0" y="518"/>
                  </a:lnTo>
                  <a:lnTo>
                    <a:pt x="179" y="518"/>
                  </a:lnTo>
                  <a:cubicBezTo>
                    <a:pt x="179" y="358"/>
                    <a:pt x="199" y="16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
            <p:cNvSpPr/>
            <p:nvPr/>
          </p:nvSpPr>
          <p:spPr>
            <a:xfrm>
              <a:off x="2374975" y="1740025"/>
              <a:ext cx="8475" cy="14425"/>
            </a:xfrm>
            <a:custGeom>
              <a:avLst/>
              <a:gdLst/>
              <a:ahLst/>
              <a:cxnLst/>
              <a:rect l="l" t="t" r="r" b="b"/>
              <a:pathLst>
                <a:path w="339" h="577" extrusionOk="0">
                  <a:moveTo>
                    <a:pt x="160" y="0"/>
                  </a:moveTo>
                  <a:cubicBezTo>
                    <a:pt x="1" y="179"/>
                    <a:pt x="1" y="378"/>
                    <a:pt x="60" y="577"/>
                  </a:cubicBezTo>
                  <a:lnTo>
                    <a:pt x="200" y="577"/>
                  </a:lnTo>
                  <a:cubicBezTo>
                    <a:pt x="339" y="418"/>
                    <a:pt x="299" y="259"/>
                    <a:pt x="219" y="80"/>
                  </a:cubicBezTo>
                  <a:lnTo>
                    <a:pt x="16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
            <p:cNvSpPr/>
            <p:nvPr/>
          </p:nvSpPr>
          <p:spPr>
            <a:xfrm>
              <a:off x="2423725" y="1628325"/>
              <a:ext cx="12950" cy="5275"/>
            </a:xfrm>
            <a:custGeom>
              <a:avLst/>
              <a:gdLst/>
              <a:ahLst/>
              <a:cxnLst/>
              <a:rect l="l" t="t" r="r" b="b"/>
              <a:pathLst>
                <a:path w="518" h="211" extrusionOk="0">
                  <a:moveTo>
                    <a:pt x="347" y="1"/>
                  </a:moveTo>
                  <a:cubicBezTo>
                    <a:pt x="210" y="1"/>
                    <a:pt x="85" y="35"/>
                    <a:pt x="0" y="191"/>
                  </a:cubicBezTo>
                  <a:cubicBezTo>
                    <a:pt x="45" y="205"/>
                    <a:pt x="89" y="211"/>
                    <a:pt x="131" y="211"/>
                  </a:cubicBezTo>
                  <a:cubicBezTo>
                    <a:pt x="278" y="211"/>
                    <a:pt x="409" y="135"/>
                    <a:pt x="517" y="12"/>
                  </a:cubicBezTo>
                  <a:cubicBezTo>
                    <a:pt x="460" y="6"/>
                    <a:pt x="402" y="1"/>
                    <a:pt x="3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
            <p:cNvSpPr/>
            <p:nvPr/>
          </p:nvSpPr>
          <p:spPr>
            <a:xfrm>
              <a:off x="2237225" y="1762400"/>
              <a:ext cx="5000" cy="12950"/>
            </a:xfrm>
            <a:custGeom>
              <a:avLst/>
              <a:gdLst/>
              <a:ahLst/>
              <a:cxnLst/>
              <a:rect l="l" t="t" r="r" b="b"/>
              <a:pathLst>
                <a:path w="200" h="518" extrusionOk="0">
                  <a:moveTo>
                    <a:pt x="140" y="0"/>
                  </a:moveTo>
                  <a:lnTo>
                    <a:pt x="140" y="0"/>
                  </a:lnTo>
                  <a:cubicBezTo>
                    <a:pt x="100" y="20"/>
                    <a:pt x="40" y="20"/>
                    <a:pt x="20" y="40"/>
                  </a:cubicBezTo>
                  <a:lnTo>
                    <a:pt x="20" y="120"/>
                  </a:lnTo>
                  <a:lnTo>
                    <a:pt x="0" y="199"/>
                  </a:lnTo>
                  <a:cubicBezTo>
                    <a:pt x="0" y="299"/>
                    <a:pt x="20" y="418"/>
                    <a:pt x="40" y="517"/>
                  </a:cubicBezTo>
                  <a:cubicBezTo>
                    <a:pt x="199" y="378"/>
                    <a:pt x="140" y="179"/>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
            <p:cNvSpPr/>
            <p:nvPr/>
          </p:nvSpPr>
          <p:spPr>
            <a:xfrm>
              <a:off x="2705700" y="2080175"/>
              <a:ext cx="13950" cy="5500"/>
            </a:xfrm>
            <a:custGeom>
              <a:avLst/>
              <a:gdLst/>
              <a:ahLst/>
              <a:cxnLst/>
              <a:rect l="l" t="t" r="r" b="b"/>
              <a:pathLst>
                <a:path w="558" h="220" extrusionOk="0">
                  <a:moveTo>
                    <a:pt x="324" y="0"/>
                  </a:moveTo>
                  <a:cubicBezTo>
                    <a:pt x="199" y="0"/>
                    <a:pt x="88" y="37"/>
                    <a:pt x="0" y="200"/>
                  </a:cubicBezTo>
                  <a:cubicBezTo>
                    <a:pt x="199" y="180"/>
                    <a:pt x="398" y="219"/>
                    <a:pt x="557" y="21"/>
                  </a:cubicBezTo>
                  <a:cubicBezTo>
                    <a:pt x="476" y="13"/>
                    <a:pt x="397" y="0"/>
                    <a:pt x="32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
            <p:cNvSpPr/>
            <p:nvPr/>
          </p:nvSpPr>
          <p:spPr>
            <a:xfrm>
              <a:off x="2719125" y="2075550"/>
              <a:ext cx="12950" cy="5150"/>
            </a:xfrm>
            <a:custGeom>
              <a:avLst/>
              <a:gdLst/>
              <a:ahLst/>
              <a:cxnLst/>
              <a:rect l="l" t="t" r="r" b="b"/>
              <a:pathLst>
                <a:path w="518" h="206" extrusionOk="0">
                  <a:moveTo>
                    <a:pt x="328" y="1"/>
                  </a:moveTo>
                  <a:cubicBezTo>
                    <a:pt x="192" y="1"/>
                    <a:pt x="68" y="29"/>
                    <a:pt x="0" y="206"/>
                  </a:cubicBezTo>
                  <a:cubicBezTo>
                    <a:pt x="199" y="206"/>
                    <a:pt x="378" y="186"/>
                    <a:pt x="518" y="7"/>
                  </a:cubicBezTo>
                  <a:cubicBezTo>
                    <a:pt x="455" y="7"/>
                    <a:pt x="390" y="1"/>
                    <a:pt x="32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
            <p:cNvSpPr/>
            <p:nvPr/>
          </p:nvSpPr>
          <p:spPr>
            <a:xfrm>
              <a:off x="2727075" y="1598250"/>
              <a:ext cx="13450" cy="4325"/>
            </a:xfrm>
            <a:custGeom>
              <a:avLst/>
              <a:gdLst/>
              <a:ahLst/>
              <a:cxnLst/>
              <a:rect l="l" t="t" r="r" b="b"/>
              <a:pathLst>
                <a:path w="538" h="173" extrusionOk="0">
                  <a:moveTo>
                    <a:pt x="430" y="1"/>
                  </a:moveTo>
                  <a:cubicBezTo>
                    <a:pt x="268" y="1"/>
                    <a:pt x="115" y="14"/>
                    <a:pt x="1" y="161"/>
                  </a:cubicBezTo>
                  <a:cubicBezTo>
                    <a:pt x="61" y="167"/>
                    <a:pt x="122" y="173"/>
                    <a:pt x="183" y="173"/>
                  </a:cubicBezTo>
                  <a:cubicBezTo>
                    <a:pt x="322" y="173"/>
                    <a:pt x="454" y="141"/>
                    <a:pt x="538" y="2"/>
                  </a:cubicBezTo>
                  <a:cubicBezTo>
                    <a:pt x="502" y="2"/>
                    <a:pt x="465" y="1"/>
                    <a:pt x="43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
            <p:cNvSpPr/>
            <p:nvPr/>
          </p:nvSpPr>
          <p:spPr>
            <a:xfrm>
              <a:off x="2539100" y="1633100"/>
              <a:ext cx="14450" cy="3800"/>
            </a:xfrm>
            <a:custGeom>
              <a:avLst/>
              <a:gdLst/>
              <a:ahLst/>
              <a:cxnLst/>
              <a:rect l="l" t="t" r="r" b="b"/>
              <a:pathLst>
                <a:path w="578" h="152" extrusionOk="0">
                  <a:moveTo>
                    <a:pt x="577" y="0"/>
                  </a:moveTo>
                  <a:cubicBezTo>
                    <a:pt x="378" y="0"/>
                    <a:pt x="179" y="0"/>
                    <a:pt x="0" y="119"/>
                  </a:cubicBezTo>
                  <a:cubicBezTo>
                    <a:pt x="81" y="136"/>
                    <a:pt x="166" y="152"/>
                    <a:pt x="248" y="152"/>
                  </a:cubicBezTo>
                  <a:cubicBezTo>
                    <a:pt x="368" y="152"/>
                    <a:pt x="483" y="118"/>
                    <a:pt x="5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
            <p:cNvSpPr/>
            <p:nvPr/>
          </p:nvSpPr>
          <p:spPr>
            <a:xfrm>
              <a:off x="2614675" y="2132875"/>
              <a:ext cx="12475" cy="3150"/>
            </a:xfrm>
            <a:custGeom>
              <a:avLst/>
              <a:gdLst/>
              <a:ahLst/>
              <a:cxnLst/>
              <a:rect l="l" t="t" r="r" b="b"/>
              <a:pathLst>
                <a:path w="499" h="126" extrusionOk="0">
                  <a:moveTo>
                    <a:pt x="379" y="0"/>
                  </a:moveTo>
                  <a:cubicBezTo>
                    <a:pt x="242" y="0"/>
                    <a:pt x="109" y="12"/>
                    <a:pt x="1" y="121"/>
                  </a:cubicBezTo>
                  <a:cubicBezTo>
                    <a:pt x="54" y="121"/>
                    <a:pt x="109" y="125"/>
                    <a:pt x="165" y="125"/>
                  </a:cubicBezTo>
                  <a:cubicBezTo>
                    <a:pt x="277" y="125"/>
                    <a:pt x="392" y="107"/>
                    <a:pt x="498" y="1"/>
                  </a:cubicBezTo>
                  <a:cubicBezTo>
                    <a:pt x="458" y="1"/>
                    <a:pt x="419" y="0"/>
                    <a:pt x="3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
            <p:cNvSpPr/>
            <p:nvPr/>
          </p:nvSpPr>
          <p:spPr>
            <a:xfrm>
              <a:off x="2631100" y="2126925"/>
              <a:ext cx="13950" cy="5050"/>
            </a:xfrm>
            <a:custGeom>
              <a:avLst/>
              <a:gdLst/>
              <a:ahLst/>
              <a:cxnLst/>
              <a:rect l="l" t="t" r="r" b="b"/>
              <a:pathLst>
                <a:path w="558" h="202" extrusionOk="0">
                  <a:moveTo>
                    <a:pt x="557" y="1"/>
                  </a:moveTo>
                  <a:lnTo>
                    <a:pt x="557" y="1"/>
                  </a:lnTo>
                  <a:cubicBezTo>
                    <a:pt x="358" y="20"/>
                    <a:pt x="140" y="1"/>
                    <a:pt x="0" y="200"/>
                  </a:cubicBezTo>
                  <a:cubicBezTo>
                    <a:pt x="50" y="200"/>
                    <a:pt x="101" y="202"/>
                    <a:pt x="152" y="202"/>
                  </a:cubicBezTo>
                  <a:cubicBezTo>
                    <a:pt x="304" y="202"/>
                    <a:pt x="453" y="180"/>
                    <a:pt x="55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
            <p:cNvSpPr/>
            <p:nvPr/>
          </p:nvSpPr>
          <p:spPr>
            <a:xfrm>
              <a:off x="2570925" y="1637475"/>
              <a:ext cx="14950" cy="4600"/>
            </a:xfrm>
            <a:custGeom>
              <a:avLst/>
              <a:gdLst/>
              <a:ahLst/>
              <a:cxnLst/>
              <a:rect l="l" t="t" r="r" b="b"/>
              <a:pathLst>
                <a:path w="598" h="184" extrusionOk="0">
                  <a:moveTo>
                    <a:pt x="323" y="0"/>
                  </a:moveTo>
                  <a:cubicBezTo>
                    <a:pt x="204" y="0"/>
                    <a:pt x="92" y="29"/>
                    <a:pt x="0" y="143"/>
                  </a:cubicBezTo>
                  <a:cubicBezTo>
                    <a:pt x="179" y="143"/>
                    <a:pt x="339" y="143"/>
                    <a:pt x="498" y="183"/>
                  </a:cubicBezTo>
                  <a:cubicBezTo>
                    <a:pt x="518" y="123"/>
                    <a:pt x="577" y="64"/>
                    <a:pt x="597" y="24"/>
                  </a:cubicBezTo>
                  <a:cubicBezTo>
                    <a:pt x="504" y="16"/>
                    <a:pt x="412" y="0"/>
                    <a:pt x="32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
            <p:cNvSpPr/>
            <p:nvPr/>
          </p:nvSpPr>
          <p:spPr>
            <a:xfrm>
              <a:off x="3075200" y="1528350"/>
              <a:ext cx="12950" cy="4300"/>
            </a:xfrm>
            <a:custGeom>
              <a:avLst/>
              <a:gdLst/>
              <a:ahLst/>
              <a:cxnLst/>
              <a:rect l="l" t="t" r="r" b="b"/>
              <a:pathLst>
                <a:path w="518" h="172" extrusionOk="0">
                  <a:moveTo>
                    <a:pt x="340" y="1"/>
                  </a:moveTo>
                  <a:cubicBezTo>
                    <a:pt x="206" y="1"/>
                    <a:pt x="84" y="33"/>
                    <a:pt x="1" y="172"/>
                  </a:cubicBezTo>
                  <a:lnTo>
                    <a:pt x="498" y="172"/>
                  </a:lnTo>
                  <a:cubicBezTo>
                    <a:pt x="498" y="112"/>
                    <a:pt x="498" y="72"/>
                    <a:pt x="518" y="13"/>
                  </a:cubicBezTo>
                  <a:cubicBezTo>
                    <a:pt x="458" y="7"/>
                    <a:pt x="398" y="1"/>
                    <a:pt x="3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
            <p:cNvSpPr/>
            <p:nvPr/>
          </p:nvSpPr>
          <p:spPr>
            <a:xfrm>
              <a:off x="2414775" y="1632925"/>
              <a:ext cx="8975" cy="3475"/>
            </a:xfrm>
            <a:custGeom>
              <a:avLst/>
              <a:gdLst/>
              <a:ahLst/>
              <a:cxnLst/>
              <a:rect l="l" t="t" r="r" b="b"/>
              <a:pathLst>
                <a:path w="359" h="139" extrusionOk="0">
                  <a:moveTo>
                    <a:pt x="271" y="0"/>
                  </a:moveTo>
                  <a:cubicBezTo>
                    <a:pt x="168" y="0"/>
                    <a:pt x="78" y="33"/>
                    <a:pt x="0" y="126"/>
                  </a:cubicBezTo>
                  <a:cubicBezTo>
                    <a:pt x="34" y="135"/>
                    <a:pt x="65" y="139"/>
                    <a:pt x="94" y="139"/>
                  </a:cubicBezTo>
                  <a:cubicBezTo>
                    <a:pt x="202" y="139"/>
                    <a:pt x="280" y="85"/>
                    <a:pt x="358" y="7"/>
                  </a:cubicBezTo>
                  <a:cubicBezTo>
                    <a:pt x="328" y="3"/>
                    <a:pt x="299" y="0"/>
                    <a:pt x="2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
            <p:cNvSpPr/>
            <p:nvPr/>
          </p:nvSpPr>
          <p:spPr>
            <a:xfrm>
              <a:off x="2396375" y="2083175"/>
              <a:ext cx="5475" cy="5475"/>
            </a:xfrm>
            <a:custGeom>
              <a:avLst/>
              <a:gdLst/>
              <a:ahLst/>
              <a:cxnLst/>
              <a:rect l="l" t="t" r="r" b="b"/>
              <a:pathLst>
                <a:path w="219" h="219" extrusionOk="0">
                  <a:moveTo>
                    <a:pt x="139" y="0"/>
                  </a:moveTo>
                  <a:cubicBezTo>
                    <a:pt x="119" y="20"/>
                    <a:pt x="80" y="40"/>
                    <a:pt x="20" y="80"/>
                  </a:cubicBezTo>
                  <a:cubicBezTo>
                    <a:pt x="0" y="119"/>
                    <a:pt x="20" y="179"/>
                    <a:pt x="40" y="219"/>
                  </a:cubicBezTo>
                  <a:lnTo>
                    <a:pt x="219" y="219"/>
                  </a:lnTo>
                  <a:cubicBezTo>
                    <a:pt x="199" y="139"/>
                    <a:pt x="179" y="60"/>
                    <a:pt x="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
            <p:cNvSpPr/>
            <p:nvPr/>
          </p:nvSpPr>
          <p:spPr>
            <a:xfrm>
              <a:off x="2409800" y="2119475"/>
              <a:ext cx="5000" cy="7975"/>
            </a:xfrm>
            <a:custGeom>
              <a:avLst/>
              <a:gdLst/>
              <a:ahLst/>
              <a:cxnLst/>
              <a:rect l="l" t="t" r="r" b="b"/>
              <a:pathLst>
                <a:path w="200" h="319" extrusionOk="0">
                  <a:moveTo>
                    <a:pt x="0" y="0"/>
                  </a:moveTo>
                  <a:cubicBezTo>
                    <a:pt x="0" y="120"/>
                    <a:pt x="80" y="239"/>
                    <a:pt x="199" y="318"/>
                  </a:cubicBezTo>
                  <a:cubicBezTo>
                    <a:pt x="179" y="159"/>
                    <a:pt x="159" y="4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
            <p:cNvSpPr/>
            <p:nvPr/>
          </p:nvSpPr>
          <p:spPr>
            <a:xfrm>
              <a:off x="3043875" y="1997625"/>
              <a:ext cx="9475" cy="3675"/>
            </a:xfrm>
            <a:custGeom>
              <a:avLst/>
              <a:gdLst/>
              <a:ahLst/>
              <a:cxnLst/>
              <a:rect l="l" t="t" r="r" b="b"/>
              <a:pathLst>
                <a:path w="379" h="147" extrusionOk="0">
                  <a:moveTo>
                    <a:pt x="378" y="0"/>
                  </a:moveTo>
                  <a:cubicBezTo>
                    <a:pt x="239" y="0"/>
                    <a:pt x="80" y="0"/>
                    <a:pt x="0" y="140"/>
                  </a:cubicBezTo>
                  <a:cubicBezTo>
                    <a:pt x="33" y="144"/>
                    <a:pt x="65" y="146"/>
                    <a:pt x="96" y="146"/>
                  </a:cubicBezTo>
                  <a:cubicBezTo>
                    <a:pt x="215" y="146"/>
                    <a:pt x="315" y="111"/>
                    <a:pt x="3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
            <p:cNvSpPr/>
            <p:nvPr/>
          </p:nvSpPr>
          <p:spPr>
            <a:xfrm>
              <a:off x="2974250" y="1991150"/>
              <a:ext cx="5000" cy="5500"/>
            </a:xfrm>
            <a:custGeom>
              <a:avLst/>
              <a:gdLst/>
              <a:ahLst/>
              <a:cxnLst/>
              <a:rect l="l" t="t" r="r" b="b"/>
              <a:pathLst>
                <a:path w="200" h="220" extrusionOk="0">
                  <a:moveTo>
                    <a:pt x="80" y="1"/>
                  </a:moveTo>
                  <a:lnTo>
                    <a:pt x="0" y="220"/>
                  </a:lnTo>
                  <a:cubicBezTo>
                    <a:pt x="100" y="220"/>
                    <a:pt x="179" y="200"/>
                    <a:pt x="199" y="100"/>
                  </a:cubicBezTo>
                  <a:cubicBezTo>
                    <a:pt x="159" y="80"/>
                    <a:pt x="140" y="21"/>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
            <p:cNvSpPr/>
            <p:nvPr/>
          </p:nvSpPr>
          <p:spPr>
            <a:xfrm>
              <a:off x="3061275" y="1536325"/>
              <a:ext cx="6500" cy="4825"/>
            </a:xfrm>
            <a:custGeom>
              <a:avLst/>
              <a:gdLst/>
              <a:ahLst/>
              <a:cxnLst/>
              <a:rect l="l" t="t" r="r" b="b"/>
              <a:pathLst>
                <a:path w="260" h="193" extrusionOk="0">
                  <a:moveTo>
                    <a:pt x="100" y="0"/>
                  </a:moveTo>
                  <a:cubicBezTo>
                    <a:pt x="68" y="0"/>
                    <a:pt x="38" y="14"/>
                    <a:pt x="1" y="52"/>
                  </a:cubicBezTo>
                  <a:cubicBezTo>
                    <a:pt x="57" y="122"/>
                    <a:pt x="103" y="192"/>
                    <a:pt x="168" y="192"/>
                  </a:cubicBezTo>
                  <a:cubicBezTo>
                    <a:pt x="194" y="192"/>
                    <a:pt x="224" y="180"/>
                    <a:pt x="259" y="151"/>
                  </a:cubicBezTo>
                  <a:cubicBezTo>
                    <a:pt x="239" y="91"/>
                    <a:pt x="180" y="72"/>
                    <a:pt x="160" y="12"/>
                  </a:cubicBezTo>
                  <a:cubicBezTo>
                    <a:pt x="138" y="5"/>
                    <a:pt x="119" y="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
            <p:cNvSpPr/>
            <p:nvPr/>
          </p:nvSpPr>
          <p:spPr>
            <a:xfrm>
              <a:off x="2604250" y="2136375"/>
              <a:ext cx="10450" cy="4175"/>
            </a:xfrm>
            <a:custGeom>
              <a:avLst/>
              <a:gdLst/>
              <a:ahLst/>
              <a:cxnLst/>
              <a:rect l="l" t="t" r="r" b="b"/>
              <a:pathLst>
                <a:path w="418" h="167" extrusionOk="0">
                  <a:moveTo>
                    <a:pt x="418" y="1"/>
                  </a:moveTo>
                  <a:cubicBezTo>
                    <a:pt x="259" y="1"/>
                    <a:pt x="120" y="40"/>
                    <a:pt x="0" y="160"/>
                  </a:cubicBezTo>
                  <a:cubicBezTo>
                    <a:pt x="32" y="164"/>
                    <a:pt x="64" y="166"/>
                    <a:pt x="95" y="166"/>
                  </a:cubicBezTo>
                  <a:cubicBezTo>
                    <a:pt x="221" y="166"/>
                    <a:pt x="338" y="128"/>
                    <a:pt x="4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
            <p:cNvSpPr/>
            <p:nvPr/>
          </p:nvSpPr>
          <p:spPr>
            <a:xfrm>
              <a:off x="2105925" y="1701225"/>
              <a:ext cx="7000" cy="10975"/>
            </a:xfrm>
            <a:custGeom>
              <a:avLst/>
              <a:gdLst/>
              <a:ahLst/>
              <a:cxnLst/>
              <a:rect l="l" t="t" r="r" b="b"/>
              <a:pathLst>
                <a:path w="280" h="439" extrusionOk="0">
                  <a:moveTo>
                    <a:pt x="160" y="0"/>
                  </a:moveTo>
                  <a:cubicBezTo>
                    <a:pt x="100" y="80"/>
                    <a:pt x="60" y="140"/>
                    <a:pt x="1" y="219"/>
                  </a:cubicBezTo>
                  <a:cubicBezTo>
                    <a:pt x="21" y="259"/>
                    <a:pt x="21" y="339"/>
                    <a:pt x="60" y="418"/>
                  </a:cubicBezTo>
                  <a:cubicBezTo>
                    <a:pt x="74" y="431"/>
                    <a:pt x="89" y="438"/>
                    <a:pt x="105" y="438"/>
                  </a:cubicBezTo>
                  <a:cubicBezTo>
                    <a:pt x="136" y="438"/>
                    <a:pt x="166" y="412"/>
                    <a:pt x="180" y="358"/>
                  </a:cubicBezTo>
                  <a:cubicBezTo>
                    <a:pt x="200" y="299"/>
                    <a:pt x="200" y="239"/>
                    <a:pt x="219" y="179"/>
                  </a:cubicBezTo>
                  <a:cubicBezTo>
                    <a:pt x="259" y="140"/>
                    <a:pt x="279" y="60"/>
                    <a:pt x="2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
            <p:cNvSpPr/>
            <p:nvPr/>
          </p:nvSpPr>
          <p:spPr>
            <a:xfrm>
              <a:off x="2097975" y="1728075"/>
              <a:ext cx="4500" cy="9975"/>
            </a:xfrm>
            <a:custGeom>
              <a:avLst/>
              <a:gdLst/>
              <a:ahLst/>
              <a:cxnLst/>
              <a:rect l="l" t="t" r="r" b="b"/>
              <a:pathLst>
                <a:path w="180" h="399" extrusionOk="0">
                  <a:moveTo>
                    <a:pt x="179" y="1"/>
                  </a:moveTo>
                  <a:cubicBezTo>
                    <a:pt x="0" y="100"/>
                    <a:pt x="0" y="259"/>
                    <a:pt x="20" y="398"/>
                  </a:cubicBezTo>
                  <a:cubicBezTo>
                    <a:pt x="80" y="398"/>
                    <a:pt x="120" y="379"/>
                    <a:pt x="179" y="339"/>
                  </a:cubicBezTo>
                  <a:lnTo>
                    <a:pt x="17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
            <p:cNvSpPr/>
            <p:nvPr/>
          </p:nvSpPr>
          <p:spPr>
            <a:xfrm>
              <a:off x="2109900" y="1692775"/>
              <a:ext cx="7500" cy="10150"/>
            </a:xfrm>
            <a:custGeom>
              <a:avLst/>
              <a:gdLst/>
              <a:ahLst/>
              <a:cxnLst/>
              <a:rect l="l" t="t" r="r" b="b"/>
              <a:pathLst>
                <a:path w="300" h="406" extrusionOk="0">
                  <a:moveTo>
                    <a:pt x="160" y="0"/>
                  </a:moveTo>
                  <a:cubicBezTo>
                    <a:pt x="120" y="120"/>
                    <a:pt x="41" y="219"/>
                    <a:pt x="1" y="358"/>
                  </a:cubicBezTo>
                  <a:lnTo>
                    <a:pt x="41" y="398"/>
                  </a:lnTo>
                  <a:cubicBezTo>
                    <a:pt x="59" y="403"/>
                    <a:pt x="76" y="405"/>
                    <a:pt x="91" y="405"/>
                  </a:cubicBezTo>
                  <a:cubicBezTo>
                    <a:pt x="139" y="405"/>
                    <a:pt x="169" y="379"/>
                    <a:pt x="200" y="319"/>
                  </a:cubicBezTo>
                  <a:cubicBezTo>
                    <a:pt x="200" y="279"/>
                    <a:pt x="200" y="219"/>
                    <a:pt x="240" y="199"/>
                  </a:cubicBezTo>
                  <a:cubicBezTo>
                    <a:pt x="259" y="159"/>
                    <a:pt x="299" y="100"/>
                    <a:pt x="259" y="20"/>
                  </a:cubicBezTo>
                  <a:cubicBezTo>
                    <a:pt x="240" y="0"/>
                    <a:pt x="200" y="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
            <p:cNvSpPr/>
            <p:nvPr/>
          </p:nvSpPr>
          <p:spPr>
            <a:xfrm>
              <a:off x="2113875" y="1685300"/>
              <a:ext cx="5000" cy="9175"/>
            </a:xfrm>
            <a:custGeom>
              <a:avLst/>
              <a:gdLst/>
              <a:ahLst/>
              <a:cxnLst/>
              <a:rect l="l" t="t" r="r" b="b"/>
              <a:pathLst>
                <a:path w="200" h="367" extrusionOk="0">
                  <a:moveTo>
                    <a:pt x="200" y="1"/>
                  </a:moveTo>
                  <a:cubicBezTo>
                    <a:pt x="81" y="61"/>
                    <a:pt x="41" y="180"/>
                    <a:pt x="1" y="299"/>
                  </a:cubicBezTo>
                  <a:lnTo>
                    <a:pt x="61" y="359"/>
                  </a:lnTo>
                  <a:cubicBezTo>
                    <a:pt x="79" y="364"/>
                    <a:pt x="96" y="366"/>
                    <a:pt x="111" y="366"/>
                  </a:cubicBezTo>
                  <a:cubicBezTo>
                    <a:pt x="158" y="366"/>
                    <a:pt x="185" y="340"/>
                    <a:pt x="200" y="279"/>
                  </a:cubicBezTo>
                  <a:lnTo>
                    <a:pt x="20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
            <p:cNvSpPr/>
            <p:nvPr/>
          </p:nvSpPr>
          <p:spPr>
            <a:xfrm>
              <a:off x="2249650" y="1754425"/>
              <a:ext cx="5000" cy="10475"/>
            </a:xfrm>
            <a:custGeom>
              <a:avLst/>
              <a:gdLst/>
              <a:ahLst/>
              <a:cxnLst/>
              <a:rect l="l" t="t" r="r" b="b"/>
              <a:pathLst>
                <a:path w="200" h="419" extrusionOk="0">
                  <a:moveTo>
                    <a:pt x="180" y="1"/>
                  </a:moveTo>
                  <a:lnTo>
                    <a:pt x="180" y="1"/>
                  </a:lnTo>
                  <a:cubicBezTo>
                    <a:pt x="1" y="100"/>
                    <a:pt x="1" y="240"/>
                    <a:pt x="21" y="419"/>
                  </a:cubicBezTo>
                  <a:cubicBezTo>
                    <a:pt x="140" y="299"/>
                    <a:pt x="200" y="18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
            <p:cNvSpPr/>
            <p:nvPr/>
          </p:nvSpPr>
          <p:spPr>
            <a:xfrm>
              <a:off x="2240700" y="1784775"/>
              <a:ext cx="4500" cy="9975"/>
            </a:xfrm>
            <a:custGeom>
              <a:avLst/>
              <a:gdLst/>
              <a:ahLst/>
              <a:cxnLst/>
              <a:rect l="l" t="t" r="r" b="b"/>
              <a:pathLst>
                <a:path w="180" h="399" extrusionOk="0">
                  <a:moveTo>
                    <a:pt x="180" y="0"/>
                  </a:moveTo>
                  <a:lnTo>
                    <a:pt x="180" y="0"/>
                  </a:lnTo>
                  <a:cubicBezTo>
                    <a:pt x="1" y="100"/>
                    <a:pt x="1" y="259"/>
                    <a:pt x="40" y="398"/>
                  </a:cubicBezTo>
                  <a:cubicBezTo>
                    <a:pt x="160" y="299"/>
                    <a:pt x="180" y="16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
            <p:cNvSpPr/>
            <p:nvPr/>
          </p:nvSpPr>
          <p:spPr>
            <a:xfrm>
              <a:off x="2245175" y="1772350"/>
              <a:ext cx="4500" cy="9475"/>
            </a:xfrm>
            <a:custGeom>
              <a:avLst/>
              <a:gdLst/>
              <a:ahLst/>
              <a:cxnLst/>
              <a:rect l="l" t="t" r="r" b="b"/>
              <a:pathLst>
                <a:path w="180" h="379" extrusionOk="0">
                  <a:moveTo>
                    <a:pt x="160" y="0"/>
                  </a:moveTo>
                  <a:lnTo>
                    <a:pt x="160" y="0"/>
                  </a:lnTo>
                  <a:cubicBezTo>
                    <a:pt x="21" y="80"/>
                    <a:pt x="1" y="219"/>
                    <a:pt x="21" y="378"/>
                  </a:cubicBezTo>
                  <a:cubicBezTo>
                    <a:pt x="120" y="259"/>
                    <a:pt x="180" y="119"/>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
            <p:cNvSpPr/>
            <p:nvPr/>
          </p:nvSpPr>
          <p:spPr>
            <a:xfrm>
              <a:off x="2228275" y="1844450"/>
              <a:ext cx="3500" cy="10475"/>
            </a:xfrm>
            <a:custGeom>
              <a:avLst/>
              <a:gdLst/>
              <a:ahLst/>
              <a:cxnLst/>
              <a:rect l="l" t="t" r="r" b="b"/>
              <a:pathLst>
                <a:path w="140" h="419" extrusionOk="0">
                  <a:moveTo>
                    <a:pt x="0" y="1"/>
                  </a:moveTo>
                  <a:lnTo>
                    <a:pt x="0" y="418"/>
                  </a:lnTo>
                  <a:cubicBezTo>
                    <a:pt x="140" y="279"/>
                    <a:pt x="140" y="160"/>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
            <p:cNvSpPr/>
            <p:nvPr/>
          </p:nvSpPr>
          <p:spPr>
            <a:xfrm>
              <a:off x="2219325" y="1831025"/>
              <a:ext cx="4000" cy="10475"/>
            </a:xfrm>
            <a:custGeom>
              <a:avLst/>
              <a:gdLst/>
              <a:ahLst/>
              <a:cxnLst/>
              <a:rect l="l" t="t" r="r" b="b"/>
              <a:pathLst>
                <a:path w="160" h="419" extrusionOk="0">
                  <a:moveTo>
                    <a:pt x="139" y="0"/>
                  </a:moveTo>
                  <a:lnTo>
                    <a:pt x="139" y="0"/>
                  </a:lnTo>
                  <a:cubicBezTo>
                    <a:pt x="20" y="100"/>
                    <a:pt x="0" y="239"/>
                    <a:pt x="40" y="418"/>
                  </a:cubicBezTo>
                  <a:cubicBezTo>
                    <a:pt x="159" y="279"/>
                    <a:pt x="159" y="140"/>
                    <a:pt x="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
            <p:cNvSpPr/>
            <p:nvPr/>
          </p:nvSpPr>
          <p:spPr>
            <a:xfrm>
              <a:off x="1928375" y="1649500"/>
              <a:ext cx="4025" cy="2525"/>
            </a:xfrm>
            <a:custGeom>
              <a:avLst/>
              <a:gdLst/>
              <a:ahLst/>
              <a:cxnLst/>
              <a:rect l="l" t="t" r="r" b="b"/>
              <a:pathLst>
                <a:path w="161" h="101" extrusionOk="0">
                  <a:moveTo>
                    <a:pt x="1" y="1"/>
                  </a:moveTo>
                  <a:cubicBezTo>
                    <a:pt x="23" y="65"/>
                    <a:pt x="50" y="101"/>
                    <a:pt x="80" y="101"/>
                  </a:cubicBezTo>
                  <a:cubicBezTo>
                    <a:pt x="105" y="101"/>
                    <a:pt x="133" y="75"/>
                    <a:pt x="160" y="20"/>
                  </a:cubicBezTo>
                  <a:cubicBezTo>
                    <a:pt x="120" y="1"/>
                    <a:pt x="61" y="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
            <p:cNvSpPr/>
            <p:nvPr/>
          </p:nvSpPr>
          <p:spPr>
            <a:xfrm>
              <a:off x="2521200" y="2163125"/>
              <a:ext cx="6475" cy="3600"/>
            </a:xfrm>
            <a:custGeom>
              <a:avLst/>
              <a:gdLst/>
              <a:ahLst/>
              <a:cxnLst/>
              <a:rect l="l" t="t" r="r" b="b"/>
              <a:pathLst>
                <a:path w="259" h="144" extrusionOk="0">
                  <a:moveTo>
                    <a:pt x="221" y="1"/>
                  </a:moveTo>
                  <a:cubicBezTo>
                    <a:pt x="139" y="1"/>
                    <a:pt x="69" y="57"/>
                    <a:pt x="0" y="144"/>
                  </a:cubicBezTo>
                  <a:cubicBezTo>
                    <a:pt x="100" y="144"/>
                    <a:pt x="199" y="84"/>
                    <a:pt x="259" y="5"/>
                  </a:cubicBezTo>
                  <a:cubicBezTo>
                    <a:pt x="246" y="2"/>
                    <a:pt x="233" y="1"/>
                    <a:pt x="2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
            <p:cNvSpPr/>
            <p:nvPr/>
          </p:nvSpPr>
          <p:spPr>
            <a:xfrm>
              <a:off x="2284475" y="1636000"/>
              <a:ext cx="4500" cy="5075"/>
            </a:xfrm>
            <a:custGeom>
              <a:avLst/>
              <a:gdLst/>
              <a:ahLst/>
              <a:cxnLst/>
              <a:rect l="l" t="t" r="r" b="b"/>
              <a:pathLst>
                <a:path w="180" h="203" extrusionOk="0">
                  <a:moveTo>
                    <a:pt x="91" y="1"/>
                  </a:moveTo>
                  <a:cubicBezTo>
                    <a:pt x="65" y="1"/>
                    <a:pt x="37" y="16"/>
                    <a:pt x="0" y="43"/>
                  </a:cubicBezTo>
                  <a:lnTo>
                    <a:pt x="0" y="202"/>
                  </a:lnTo>
                  <a:lnTo>
                    <a:pt x="179" y="202"/>
                  </a:lnTo>
                  <a:lnTo>
                    <a:pt x="179" y="63"/>
                  </a:lnTo>
                  <a:cubicBezTo>
                    <a:pt x="147" y="20"/>
                    <a:pt x="121" y="1"/>
                    <a:pt x="9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
            <p:cNvSpPr/>
            <p:nvPr/>
          </p:nvSpPr>
          <p:spPr>
            <a:xfrm>
              <a:off x="2346625" y="1935950"/>
              <a:ext cx="3025" cy="5500"/>
            </a:xfrm>
            <a:custGeom>
              <a:avLst/>
              <a:gdLst/>
              <a:ahLst/>
              <a:cxnLst/>
              <a:rect l="l" t="t" r="r" b="b"/>
              <a:pathLst>
                <a:path w="121" h="220" extrusionOk="0">
                  <a:moveTo>
                    <a:pt x="100" y="1"/>
                  </a:moveTo>
                  <a:lnTo>
                    <a:pt x="100" y="1"/>
                  </a:lnTo>
                  <a:cubicBezTo>
                    <a:pt x="1" y="60"/>
                    <a:pt x="1" y="140"/>
                    <a:pt x="120" y="220"/>
                  </a:cubicBezTo>
                  <a:cubicBezTo>
                    <a:pt x="100" y="140"/>
                    <a:pt x="100" y="80"/>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
            <p:cNvSpPr/>
            <p:nvPr/>
          </p:nvSpPr>
          <p:spPr>
            <a:xfrm>
              <a:off x="2475425" y="1693275"/>
              <a:ext cx="4025" cy="4500"/>
            </a:xfrm>
            <a:custGeom>
              <a:avLst/>
              <a:gdLst/>
              <a:ahLst/>
              <a:cxnLst/>
              <a:rect l="l" t="t" r="r" b="b"/>
              <a:pathLst>
                <a:path w="161" h="180" extrusionOk="0">
                  <a:moveTo>
                    <a:pt x="160" y="0"/>
                  </a:moveTo>
                  <a:cubicBezTo>
                    <a:pt x="120" y="0"/>
                    <a:pt x="61" y="0"/>
                    <a:pt x="1" y="40"/>
                  </a:cubicBezTo>
                  <a:cubicBezTo>
                    <a:pt x="41" y="80"/>
                    <a:pt x="120" y="139"/>
                    <a:pt x="160" y="179"/>
                  </a:cubicBezTo>
                  <a:lnTo>
                    <a:pt x="16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
            <p:cNvSpPr/>
            <p:nvPr/>
          </p:nvSpPr>
          <p:spPr>
            <a:xfrm>
              <a:off x="2497825" y="2174250"/>
              <a:ext cx="3500" cy="3425"/>
            </a:xfrm>
            <a:custGeom>
              <a:avLst/>
              <a:gdLst/>
              <a:ahLst/>
              <a:cxnLst/>
              <a:rect l="l" t="t" r="r" b="b"/>
              <a:pathLst>
                <a:path w="140" h="137" extrusionOk="0">
                  <a:moveTo>
                    <a:pt x="98" y="0"/>
                  </a:moveTo>
                  <a:cubicBezTo>
                    <a:pt x="64" y="0"/>
                    <a:pt x="28" y="23"/>
                    <a:pt x="0" y="37"/>
                  </a:cubicBezTo>
                  <a:cubicBezTo>
                    <a:pt x="20" y="57"/>
                    <a:pt x="40" y="117"/>
                    <a:pt x="60" y="137"/>
                  </a:cubicBezTo>
                  <a:cubicBezTo>
                    <a:pt x="100" y="97"/>
                    <a:pt x="119" y="57"/>
                    <a:pt x="139" y="17"/>
                  </a:cubicBezTo>
                  <a:cubicBezTo>
                    <a:pt x="127" y="5"/>
                    <a:pt x="113" y="0"/>
                    <a:pt x="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
            <p:cNvSpPr/>
            <p:nvPr/>
          </p:nvSpPr>
          <p:spPr>
            <a:xfrm>
              <a:off x="2491850" y="2172750"/>
              <a:ext cx="6000" cy="2450"/>
            </a:xfrm>
            <a:custGeom>
              <a:avLst/>
              <a:gdLst/>
              <a:ahLst/>
              <a:cxnLst/>
              <a:rect l="l" t="t" r="r" b="b"/>
              <a:pathLst>
                <a:path w="240" h="98" extrusionOk="0">
                  <a:moveTo>
                    <a:pt x="124" y="0"/>
                  </a:moveTo>
                  <a:cubicBezTo>
                    <a:pt x="83" y="0"/>
                    <a:pt x="42" y="35"/>
                    <a:pt x="0" y="97"/>
                  </a:cubicBezTo>
                  <a:lnTo>
                    <a:pt x="239" y="97"/>
                  </a:lnTo>
                  <a:cubicBezTo>
                    <a:pt x="201" y="30"/>
                    <a:pt x="163" y="0"/>
                    <a:pt x="12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
            <p:cNvSpPr/>
            <p:nvPr/>
          </p:nvSpPr>
          <p:spPr>
            <a:xfrm>
              <a:off x="2449575" y="2184125"/>
              <a:ext cx="4500" cy="2450"/>
            </a:xfrm>
            <a:custGeom>
              <a:avLst/>
              <a:gdLst/>
              <a:ahLst/>
              <a:cxnLst/>
              <a:rect l="l" t="t" r="r" b="b"/>
              <a:pathLst>
                <a:path w="180" h="98" extrusionOk="0">
                  <a:moveTo>
                    <a:pt x="1" y="0"/>
                  </a:moveTo>
                  <a:cubicBezTo>
                    <a:pt x="32" y="62"/>
                    <a:pt x="68" y="97"/>
                    <a:pt x="101" y="97"/>
                  </a:cubicBezTo>
                  <a:cubicBezTo>
                    <a:pt x="132" y="97"/>
                    <a:pt x="160" y="67"/>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
            <p:cNvSpPr/>
            <p:nvPr/>
          </p:nvSpPr>
          <p:spPr>
            <a:xfrm>
              <a:off x="2455050" y="1650500"/>
              <a:ext cx="3500" cy="4000"/>
            </a:xfrm>
            <a:custGeom>
              <a:avLst/>
              <a:gdLst/>
              <a:ahLst/>
              <a:cxnLst/>
              <a:rect l="l" t="t" r="r" b="b"/>
              <a:pathLst>
                <a:path w="140" h="160" extrusionOk="0">
                  <a:moveTo>
                    <a:pt x="140" y="0"/>
                  </a:moveTo>
                  <a:cubicBezTo>
                    <a:pt x="0" y="60"/>
                    <a:pt x="0" y="100"/>
                    <a:pt x="140" y="159"/>
                  </a:cubicBezTo>
                  <a:lnTo>
                    <a:pt x="14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
            <p:cNvSpPr/>
            <p:nvPr/>
          </p:nvSpPr>
          <p:spPr>
            <a:xfrm>
              <a:off x="2749450" y="2067750"/>
              <a:ext cx="5500" cy="3000"/>
            </a:xfrm>
            <a:custGeom>
              <a:avLst/>
              <a:gdLst/>
              <a:ahLst/>
              <a:cxnLst/>
              <a:rect l="l" t="t" r="r" b="b"/>
              <a:pathLst>
                <a:path w="220" h="120" extrusionOk="0">
                  <a:moveTo>
                    <a:pt x="220" y="0"/>
                  </a:moveTo>
                  <a:cubicBezTo>
                    <a:pt x="120" y="0"/>
                    <a:pt x="41" y="40"/>
                    <a:pt x="1" y="120"/>
                  </a:cubicBezTo>
                  <a:cubicBezTo>
                    <a:pt x="100" y="120"/>
                    <a:pt x="160" y="80"/>
                    <a:pt x="2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
            <p:cNvSpPr/>
            <p:nvPr/>
          </p:nvSpPr>
          <p:spPr>
            <a:xfrm>
              <a:off x="2783775" y="1494350"/>
              <a:ext cx="5000" cy="3500"/>
            </a:xfrm>
            <a:custGeom>
              <a:avLst/>
              <a:gdLst/>
              <a:ahLst/>
              <a:cxnLst/>
              <a:rect l="l" t="t" r="r" b="b"/>
              <a:pathLst>
                <a:path w="200" h="140" extrusionOk="0">
                  <a:moveTo>
                    <a:pt x="199" y="0"/>
                  </a:moveTo>
                  <a:cubicBezTo>
                    <a:pt x="80" y="0"/>
                    <a:pt x="40" y="60"/>
                    <a:pt x="0" y="139"/>
                  </a:cubicBezTo>
                  <a:cubicBezTo>
                    <a:pt x="100" y="139"/>
                    <a:pt x="160" y="8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
            <p:cNvSpPr/>
            <p:nvPr/>
          </p:nvSpPr>
          <p:spPr>
            <a:xfrm>
              <a:off x="2788750" y="1489375"/>
              <a:ext cx="4000" cy="5425"/>
            </a:xfrm>
            <a:custGeom>
              <a:avLst/>
              <a:gdLst/>
              <a:ahLst/>
              <a:cxnLst/>
              <a:rect l="l" t="t" r="r" b="b"/>
              <a:pathLst>
                <a:path w="160" h="217" extrusionOk="0">
                  <a:moveTo>
                    <a:pt x="0" y="0"/>
                  </a:moveTo>
                  <a:cubicBezTo>
                    <a:pt x="0" y="60"/>
                    <a:pt x="0" y="139"/>
                    <a:pt x="20" y="199"/>
                  </a:cubicBezTo>
                  <a:cubicBezTo>
                    <a:pt x="33" y="211"/>
                    <a:pt x="47" y="216"/>
                    <a:pt x="62" y="216"/>
                  </a:cubicBezTo>
                  <a:cubicBezTo>
                    <a:pt x="95" y="216"/>
                    <a:pt x="132" y="193"/>
                    <a:pt x="159" y="179"/>
                  </a:cubicBezTo>
                  <a:lnTo>
                    <a:pt x="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
            <p:cNvSpPr/>
            <p:nvPr/>
          </p:nvSpPr>
          <p:spPr>
            <a:xfrm>
              <a:off x="2799200" y="2079675"/>
              <a:ext cx="25" cy="25"/>
            </a:xfrm>
            <a:custGeom>
              <a:avLst/>
              <a:gdLst/>
              <a:ahLst/>
              <a:cxnLst/>
              <a:rect l="l" t="t" r="r" b="b"/>
              <a:pathLst>
                <a:path w="1" h="1" extrusionOk="0">
                  <a:moveTo>
                    <a:pt x="0" y="1"/>
                  </a:move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
            <p:cNvSpPr/>
            <p:nvPr/>
          </p:nvSpPr>
          <p:spPr>
            <a:xfrm>
              <a:off x="1354975" y="1575400"/>
              <a:ext cx="160175" cy="39075"/>
            </a:xfrm>
            <a:custGeom>
              <a:avLst/>
              <a:gdLst/>
              <a:ahLst/>
              <a:cxnLst/>
              <a:rect l="l" t="t" r="r" b="b"/>
              <a:pathLst>
                <a:path w="6407" h="1563" extrusionOk="0">
                  <a:moveTo>
                    <a:pt x="2467" y="1"/>
                  </a:moveTo>
                  <a:cubicBezTo>
                    <a:pt x="2408" y="20"/>
                    <a:pt x="2368" y="40"/>
                    <a:pt x="2348" y="120"/>
                  </a:cubicBezTo>
                  <a:cubicBezTo>
                    <a:pt x="2308" y="219"/>
                    <a:pt x="2348" y="319"/>
                    <a:pt x="2448" y="379"/>
                  </a:cubicBezTo>
                  <a:cubicBezTo>
                    <a:pt x="2547" y="438"/>
                    <a:pt x="2686" y="478"/>
                    <a:pt x="2746" y="677"/>
                  </a:cubicBezTo>
                  <a:cubicBezTo>
                    <a:pt x="2673" y="680"/>
                    <a:pt x="2600" y="681"/>
                    <a:pt x="2527" y="681"/>
                  </a:cubicBezTo>
                  <a:cubicBezTo>
                    <a:pt x="1833" y="681"/>
                    <a:pt x="1159" y="553"/>
                    <a:pt x="480" y="553"/>
                  </a:cubicBezTo>
                  <a:cubicBezTo>
                    <a:pt x="320" y="553"/>
                    <a:pt x="161" y="560"/>
                    <a:pt x="1" y="577"/>
                  </a:cubicBezTo>
                  <a:cubicBezTo>
                    <a:pt x="100" y="717"/>
                    <a:pt x="220" y="717"/>
                    <a:pt x="379" y="737"/>
                  </a:cubicBezTo>
                  <a:cubicBezTo>
                    <a:pt x="677" y="836"/>
                    <a:pt x="697" y="1214"/>
                    <a:pt x="936" y="1373"/>
                  </a:cubicBezTo>
                  <a:cubicBezTo>
                    <a:pt x="1811" y="1502"/>
                    <a:pt x="2681" y="1562"/>
                    <a:pt x="3552" y="1562"/>
                  </a:cubicBezTo>
                  <a:cubicBezTo>
                    <a:pt x="4422" y="1562"/>
                    <a:pt x="5292" y="1502"/>
                    <a:pt x="6167" y="1393"/>
                  </a:cubicBezTo>
                  <a:cubicBezTo>
                    <a:pt x="6406" y="1234"/>
                    <a:pt x="6406" y="1035"/>
                    <a:pt x="6346" y="816"/>
                  </a:cubicBezTo>
                  <a:lnTo>
                    <a:pt x="6227" y="697"/>
                  </a:lnTo>
                  <a:cubicBezTo>
                    <a:pt x="6167" y="697"/>
                    <a:pt x="6108" y="697"/>
                    <a:pt x="6088" y="717"/>
                  </a:cubicBezTo>
                  <a:cubicBezTo>
                    <a:pt x="5501" y="332"/>
                    <a:pt x="4847" y="217"/>
                    <a:pt x="4140" y="217"/>
                  </a:cubicBezTo>
                  <a:cubicBezTo>
                    <a:pt x="4080" y="217"/>
                    <a:pt x="4020" y="218"/>
                    <a:pt x="3959" y="219"/>
                  </a:cubicBezTo>
                  <a:cubicBezTo>
                    <a:pt x="3641" y="219"/>
                    <a:pt x="3343" y="199"/>
                    <a:pt x="3004" y="199"/>
                  </a:cubicBezTo>
                  <a:cubicBezTo>
                    <a:pt x="2786" y="199"/>
                    <a:pt x="2607" y="180"/>
                    <a:pt x="24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
            <p:cNvSpPr/>
            <p:nvPr/>
          </p:nvSpPr>
          <p:spPr>
            <a:xfrm>
              <a:off x="1466875" y="1378400"/>
              <a:ext cx="158675" cy="27950"/>
            </a:xfrm>
            <a:custGeom>
              <a:avLst/>
              <a:gdLst/>
              <a:ahLst/>
              <a:cxnLst/>
              <a:rect l="l" t="t" r="r" b="b"/>
              <a:pathLst>
                <a:path w="6347" h="1118" extrusionOk="0">
                  <a:moveTo>
                    <a:pt x="2938" y="0"/>
                  </a:moveTo>
                  <a:cubicBezTo>
                    <a:pt x="2855" y="0"/>
                    <a:pt x="2778" y="40"/>
                    <a:pt x="2706" y="122"/>
                  </a:cubicBezTo>
                  <a:cubicBezTo>
                    <a:pt x="2676" y="142"/>
                    <a:pt x="2646" y="152"/>
                    <a:pt x="2614" y="152"/>
                  </a:cubicBezTo>
                  <a:cubicBezTo>
                    <a:pt x="2582" y="152"/>
                    <a:pt x="2547" y="142"/>
                    <a:pt x="2507" y="122"/>
                  </a:cubicBezTo>
                  <a:cubicBezTo>
                    <a:pt x="2507" y="102"/>
                    <a:pt x="2487" y="102"/>
                    <a:pt x="2467" y="63"/>
                  </a:cubicBezTo>
                  <a:cubicBezTo>
                    <a:pt x="2462" y="58"/>
                    <a:pt x="2455" y="55"/>
                    <a:pt x="2446" y="55"/>
                  </a:cubicBezTo>
                  <a:cubicBezTo>
                    <a:pt x="2420" y="55"/>
                    <a:pt x="2383" y="78"/>
                    <a:pt x="2368" y="122"/>
                  </a:cubicBezTo>
                  <a:cubicBezTo>
                    <a:pt x="2328" y="142"/>
                    <a:pt x="2288" y="152"/>
                    <a:pt x="2251" y="152"/>
                  </a:cubicBezTo>
                  <a:cubicBezTo>
                    <a:pt x="2214" y="152"/>
                    <a:pt x="2179" y="142"/>
                    <a:pt x="2149" y="122"/>
                  </a:cubicBezTo>
                  <a:cubicBezTo>
                    <a:pt x="2149" y="102"/>
                    <a:pt x="2109" y="102"/>
                    <a:pt x="2089" y="63"/>
                  </a:cubicBezTo>
                  <a:cubicBezTo>
                    <a:pt x="2079" y="58"/>
                    <a:pt x="2069" y="55"/>
                    <a:pt x="2059" y="55"/>
                  </a:cubicBezTo>
                  <a:cubicBezTo>
                    <a:pt x="2030" y="55"/>
                    <a:pt x="2000" y="78"/>
                    <a:pt x="1970" y="122"/>
                  </a:cubicBezTo>
                  <a:cubicBezTo>
                    <a:pt x="1940" y="132"/>
                    <a:pt x="1920" y="137"/>
                    <a:pt x="1903" y="137"/>
                  </a:cubicBezTo>
                  <a:cubicBezTo>
                    <a:pt x="1885" y="137"/>
                    <a:pt x="1870" y="132"/>
                    <a:pt x="1851" y="122"/>
                  </a:cubicBezTo>
                  <a:cubicBezTo>
                    <a:pt x="1793" y="145"/>
                    <a:pt x="1742" y="168"/>
                    <a:pt x="1694" y="168"/>
                  </a:cubicBezTo>
                  <a:cubicBezTo>
                    <a:pt x="1659" y="168"/>
                    <a:pt x="1626" y="156"/>
                    <a:pt x="1592" y="122"/>
                  </a:cubicBezTo>
                  <a:lnTo>
                    <a:pt x="1612" y="122"/>
                  </a:lnTo>
                  <a:cubicBezTo>
                    <a:pt x="1452" y="24"/>
                    <a:pt x="1283" y="2"/>
                    <a:pt x="1111" y="2"/>
                  </a:cubicBezTo>
                  <a:cubicBezTo>
                    <a:pt x="967" y="2"/>
                    <a:pt x="821" y="17"/>
                    <a:pt x="674" y="17"/>
                  </a:cubicBezTo>
                  <a:cubicBezTo>
                    <a:pt x="602" y="17"/>
                    <a:pt x="530" y="14"/>
                    <a:pt x="458" y="3"/>
                  </a:cubicBezTo>
                  <a:cubicBezTo>
                    <a:pt x="60" y="23"/>
                    <a:pt x="259" y="500"/>
                    <a:pt x="1" y="640"/>
                  </a:cubicBezTo>
                  <a:cubicBezTo>
                    <a:pt x="180" y="747"/>
                    <a:pt x="366" y="769"/>
                    <a:pt x="559" y="769"/>
                  </a:cubicBezTo>
                  <a:cubicBezTo>
                    <a:pt x="688" y="769"/>
                    <a:pt x="820" y="759"/>
                    <a:pt x="955" y="759"/>
                  </a:cubicBezTo>
                  <a:cubicBezTo>
                    <a:pt x="995" y="719"/>
                    <a:pt x="1055" y="699"/>
                    <a:pt x="1095" y="640"/>
                  </a:cubicBezTo>
                  <a:cubicBezTo>
                    <a:pt x="1139" y="620"/>
                    <a:pt x="1178" y="611"/>
                    <a:pt x="1213" y="611"/>
                  </a:cubicBezTo>
                  <a:cubicBezTo>
                    <a:pt x="1323" y="611"/>
                    <a:pt x="1398" y="694"/>
                    <a:pt x="1473" y="799"/>
                  </a:cubicBezTo>
                  <a:cubicBezTo>
                    <a:pt x="1552" y="839"/>
                    <a:pt x="1592" y="898"/>
                    <a:pt x="1672" y="938"/>
                  </a:cubicBezTo>
                  <a:lnTo>
                    <a:pt x="1652" y="938"/>
                  </a:lnTo>
                  <a:cubicBezTo>
                    <a:pt x="3144" y="998"/>
                    <a:pt x="4655" y="1057"/>
                    <a:pt x="6147" y="1117"/>
                  </a:cubicBezTo>
                  <a:cubicBezTo>
                    <a:pt x="6227" y="1018"/>
                    <a:pt x="6227" y="898"/>
                    <a:pt x="6267" y="759"/>
                  </a:cubicBezTo>
                  <a:cubicBezTo>
                    <a:pt x="6326" y="719"/>
                    <a:pt x="6326" y="640"/>
                    <a:pt x="6346" y="600"/>
                  </a:cubicBezTo>
                  <a:cubicBezTo>
                    <a:pt x="6245" y="454"/>
                    <a:pt x="6125" y="422"/>
                    <a:pt x="5996" y="422"/>
                  </a:cubicBezTo>
                  <a:cubicBezTo>
                    <a:pt x="5897" y="422"/>
                    <a:pt x="5794" y="441"/>
                    <a:pt x="5690" y="441"/>
                  </a:cubicBezTo>
                  <a:cubicBezTo>
                    <a:pt x="5598" y="447"/>
                    <a:pt x="5507" y="450"/>
                    <a:pt x="5415" y="450"/>
                  </a:cubicBezTo>
                  <a:cubicBezTo>
                    <a:pt x="4655" y="450"/>
                    <a:pt x="3911" y="245"/>
                    <a:pt x="3183" y="102"/>
                  </a:cubicBezTo>
                  <a:cubicBezTo>
                    <a:pt x="3097" y="35"/>
                    <a:pt x="3015" y="0"/>
                    <a:pt x="29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
            <p:cNvSpPr/>
            <p:nvPr/>
          </p:nvSpPr>
          <p:spPr>
            <a:xfrm>
              <a:off x="1343050" y="1370375"/>
              <a:ext cx="135775" cy="26175"/>
            </a:xfrm>
            <a:custGeom>
              <a:avLst/>
              <a:gdLst/>
              <a:ahLst/>
              <a:cxnLst/>
              <a:rect l="l" t="t" r="r" b="b"/>
              <a:pathLst>
                <a:path w="5431" h="1047" extrusionOk="0">
                  <a:moveTo>
                    <a:pt x="694" y="1"/>
                  </a:moveTo>
                  <a:cubicBezTo>
                    <a:pt x="463" y="1"/>
                    <a:pt x="229" y="26"/>
                    <a:pt x="0" y="65"/>
                  </a:cubicBezTo>
                  <a:cubicBezTo>
                    <a:pt x="179" y="264"/>
                    <a:pt x="259" y="483"/>
                    <a:pt x="159" y="762"/>
                  </a:cubicBezTo>
                  <a:cubicBezTo>
                    <a:pt x="597" y="782"/>
                    <a:pt x="1074" y="821"/>
                    <a:pt x="1532" y="861"/>
                  </a:cubicBezTo>
                  <a:cubicBezTo>
                    <a:pt x="2288" y="967"/>
                    <a:pt x="3053" y="1047"/>
                    <a:pt x="3815" y="1047"/>
                  </a:cubicBezTo>
                  <a:cubicBezTo>
                    <a:pt x="4195" y="1047"/>
                    <a:pt x="4576" y="1027"/>
                    <a:pt x="4954" y="980"/>
                  </a:cubicBezTo>
                  <a:cubicBezTo>
                    <a:pt x="5431" y="881"/>
                    <a:pt x="5431" y="881"/>
                    <a:pt x="5212" y="364"/>
                  </a:cubicBezTo>
                  <a:cubicBezTo>
                    <a:pt x="5179" y="231"/>
                    <a:pt x="5121" y="178"/>
                    <a:pt x="5045" y="178"/>
                  </a:cubicBezTo>
                  <a:cubicBezTo>
                    <a:pt x="4985" y="178"/>
                    <a:pt x="4914" y="211"/>
                    <a:pt x="4834" y="264"/>
                  </a:cubicBezTo>
                  <a:cubicBezTo>
                    <a:pt x="4735" y="264"/>
                    <a:pt x="4615" y="284"/>
                    <a:pt x="4516" y="284"/>
                  </a:cubicBezTo>
                  <a:cubicBezTo>
                    <a:pt x="4479" y="321"/>
                    <a:pt x="4438" y="337"/>
                    <a:pt x="4396" y="337"/>
                  </a:cubicBezTo>
                  <a:cubicBezTo>
                    <a:pt x="4348" y="337"/>
                    <a:pt x="4300" y="316"/>
                    <a:pt x="4257" y="284"/>
                  </a:cubicBezTo>
                  <a:cubicBezTo>
                    <a:pt x="4247" y="294"/>
                    <a:pt x="4237" y="299"/>
                    <a:pt x="4223" y="299"/>
                  </a:cubicBezTo>
                  <a:cubicBezTo>
                    <a:pt x="4208" y="299"/>
                    <a:pt x="4188" y="294"/>
                    <a:pt x="4158" y="284"/>
                  </a:cubicBezTo>
                  <a:lnTo>
                    <a:pt x="3481" y="284"/>
                  </a:lnTo>
                  <a:cubicBezTo>
                    <a:pt x="3382" y="334"/>
                    <a:pt x="3283" y="359"/>
                    <a:pt x="3183" y="359"/>
                  </a:cubicBezTo>
                  <a:cubicBezTo>
                    <a:pt x="3084" y="359"/>
                    <a:pt x="2984" y="334"/>
                    <a:pt x="2885" y="284"/>
                  </a:cubicBezTo>
                  <a:cubicBezTo>
                    <a:pt x="2868" y="292"/>
                    <a:pt x="2848" y="297"/>
                    <a:pt x="2829" y="297"/>
                  </a:cubicBezTo>
                  <a:cubicBezTo>
                    <a:pt x="2802" y="297"/>
                    <a:pt x="2777" y="288"/>
                    <a:pt x="2765" y="264"/>
                  </a:cubicBezTo>
                  <a:cubicBezTo>
                    <a:pt x="2586" y="145"/>
                    <a:pt x="2368" y="205"/>
                    <a:pt x="2169" y="105"/>
                  </a:cubicBezTo>
                  <a:cubicBezTo>
                    <a:pt x="2109" y="135"/>
                    <a:pt x="2039" y="150"/>
                    <a:pt x="1970" y="150"/>
                  </a:cubicBezTo>
                  <a:cubicBezTo>
                    <a:pt x="1900" y="150"/>
                    <a:pt x="1830" y="135"/>
                    <a:pt x="1771" y="105"/>
                  </a:cubicBezTo>
                  <a:cubicBezTo>
                    <a:pt x="1731" y="135"/>
                    <a:pt x="1686" y="150"/>
                    <a:pt x="1639" y="150"/>
                  </a:cubicBezTo>
                  <a:cubicBezTo>
                    <a:pt x="1592" y="150"/>
                    <a:pt x="1542" y="135"/>
                    <a:pt x="1492" y="105"/>
                  </a:cubicBezTo>
                  <a:cubicBezTo>
                    <a:pt x="1474" y="123"/>
                    <a:pt x="1452" y="133"/>
                    <a:pt x="1432" y="133"/>
                  </a:cubicBezTo>
                  <a:cubicBezTo>
                    <a:pt x="1407" y="133"/>
                    <a:pt x="1384" y="118"/>
                    <a:pt x="1373" y="85"/>
                  </a:cubicBezTo>
                  <a:cubicBezTo>
                    <a:pt x="1154" y="26"/>
                    <a:pt x="925" y="1"/>
                    <a:pt x="6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
            <p:cNvSpPr/>
            <p:nvPr/>
          </p:nvSpPr>
          <p:spPr>
            <a:xfrm>
              <a:off x="1519100" y="1558400"/>
              <a:ext cx="174575" cy="42150"/>
            </a:xfrm>
            <a:custGeom>
              <a:avLst/>
              <a:gdLst/>
              <a:ahLst/>
              <a:cxnLst/>
              <a:rect l="l" t="t" r="r" b="b"/>
              <a:pathLst>
                <a:path w="6983" h="1686" extrusionOk="0">
                  <a:moveTo>
                    <a:pt x="3259" y="0"/>
                  </a:moveTo>
                  <a:cubicBezTo>
                    <a:pt x="3005" y="0"/>
                    <a:pt x="3141" y="236"/>
                    <a:pt x="3104" y="402"/>
                  </a:cubicBezTo>
                  <a:cubicBezTo>
                    <a:pt x="3070" y="537"/>
                    <a:pt x="3150" y="742"/>
                    <a:pt x="2959" y="742"/>
                  </a:cubicBezTo>
                  <a:cubicBezTo>
                    <a:pt x="2924" y="742"/>
                    <a:pt x="2880" y="736"/>
                    <a:pt x="2825" y="720"/>
                  </a:cubicBezTo>
                  <a:cubicBezTo>
                    <a:pt x="2765" y="720"/>
                    <a:pt x="2698" y="709"/>
                    <a:pt x="2638" y="709"/>
                  </a:cubicBezTo>
                  <a:cubicBezTo>
                    <a:pt x="2558" y="709"/>
                    <a:pt x="2490" y="729"/>
                    <a:pt x="2467" y="820"/>
                  </a:cubicBezTo>
                  <a:cubicBezTo>
                    <a:pt x="2427" y="919"/>
                    <a:pt x="2686" y="1059"/>
                    <a:pt x="2487" y="1178"/>
                  </a:cubicBezTo>
                  <a:cubicBezTo>
                    <a:pt x="2444" y="1199"/>
                    <a:pt x="2406" y="1209"/>
                    <a:pt x="2371" y="1209"/>
                  </a:cubicBezTo>
                  <a:cubicBezTo>
                    <a:pt x="2246" y="1209"/>
                    <a:pt x="2171" y="1084"/>
                    <a:pt x="2109" y="959"/>
                  </a:cubicBezTo>
                  <a:cubicBezTo>
                    <a:pt x="2057" y="829"/>
                    <a:pt x="1979" y="750"/>
                    <a:pt x="1881" y="750"/>
                  </a:cubicBezTo>
                  <a:cubicBezTo>
                    <a:pt x="1830" y="750"/>
                    <a:pt x="1773" y="772"/>
                    <a:pt x="1711" y="820"/>
                  </a:cubicBezTo>
                  <a:cubicBezTo>
                    <a:pt x="1592" y="959"/>
                    <a:pt x="1830" y="1078"/>
                    <a:pt x="1771" y="1218"/>
                  </a:cubicBezTo>
                  <a:lnTo>
                    <a:pt x="219" y="1218"/>
                  </a:lnTo>
                  <a:cubicBezTo>
                    <a:pt x="140" y="1218"/>
                    <a:pt x="100" y="1257"/>
                    <a:pt x="20" y="1257"/>
                  </a:cubicBezTo>
                  <a:cubicBezTo>
                    <a:pt x="0" y="1317"/>
                    <a:pt x="20" y="1397"/>
                    <a:pt x="80" y="1476"/>
                  </a:cubicBezTo>
                  <a:cubicBezTo>
                    <a:pt x="120" y="1516"/>
                    <a:pt x="219" y="1556"/>
                    <a:pt x="299" y="1576"/>
                  </a:cubicBezTo>
                  <a:cubicBezTo>
                    <a:pt x="378" y="1596"/>
                    <a:pt x="438" y="1616"/>
                    <a:pt x="537" y="1616"/>
                  </a:cubicBezTo>
                  <a:lnTo>
                    <a:pt x="816" y="1616"/>
                  </a:lnTo>
                  <a:cubicBezTo>
                    <a:pt x="1234" y="1616"/>
                    <a:pt x="1671" y="1616"/>
                    <a:pt x="2089" y="1655"/>
                  </a:cubicBezTo>
                  <a:cubicBezTo>
                    <a:pt x="2394" y="1662"/>
                    <a:pt x="2703" y="1664"/>
                    <a:pt x="3015" y="1664"/>
                  </a:cubicBezTo>
                  <a:cubicBezTo>
                    <a:pt x="3638" y="1664"/>
                    <a:pt x="4271" y="1655"/>
                    <a:pt x="4894" y="1655"/>
                  </a:cubicBezTo>
                  <a:cubicBezTo>
                    <a:pt x="4968" y="1649"/>
                    <a:pt x="5042" y="1646"/>
                    <a:pt x="5116" y="1646"/>
                  </a:cubicBezTo>
                  <a:cubicBezTo>
                    <a:pt x="5408" y="1646"/>
                    <a:pt x="5702" y="1685"/>
                    <a:pt x="5992" y="1685"/>
                  </a:cubicBezTo>
                  <a:cubicBezTo>
                    <a:pt x="6324" y="1685"/>
                    <a:pt x="6650" y="1635"/>
                    <a:pt x="6963" y="1417"/>
                  </a:cubicBezTo>
                  <a:cubicBezTo>
                    <a:pt x="6963" y="1297"/>
                    <a:pt x="6983" y="1198"/>
                    <a:pt x="6983" y="1078"/>
                  </a:cubicBezTo>
                  <a:cubicBezTo>
                    <a:pt x="6983" y="1019"/>
                    <a:pt x="6963" y="999"/>
                    <a:pt x="6963" y="959"/>
                  </a:cubicBezTo>
                  <a:cubicBezTo>
                    <a:pt x="6765" y="739"/>
                    <a:pt x="6524" y="671"/>
                    <a:pt x="6282" y="671"/>
                  </a:cubicBezTo>
                  <a:cubicBezTo>
                    <a:pt x="6085" y="671"/>
                    <a:pt x="5887" y="716"/>
                    <a:pt x="5709" y="760"/>
                  </a:cubicBezTo>
                  <a:cubicBezTo>
                    <a:pt x="5635" y="777"/>
                    <a:pt x="5585" y="784"/>
                    <a:pt x="5552" y="784"/>
                  </a:cubicBezTo>
                  <a:cubicBezTo>
                    <a:pt x="5364" y="784"/>
                    <a:pt x="5754" y="555"/>
                    <a:pt x="5653" y="555"/>
                  </a:cubicBezTo>
                  <a:cubicBezTo>
                    <a:pt x="5643" y="555"/>
                    <a:pt x="5629" y="557"/>
                    <a:pt x="5610" y="561"/>
                  </a:cubicBezTo>
                  <a:cubicBezTo>
                    <a:pt x="5491" y="577"/>
                    <a:pt x="5371" y="583"/>
                    <a:pt x="5250" y="583"/>
                  </a:cubicBezTo>
                  <a:cubicBezTo>
                    <a:pt x="4958" y="583"/>
                    <a:pt x="4660" y="550"/>
                    <a:pt x="4360" y="550"/>
                  </a:cubicBezTo>
                  <a:cubicBezTo>
                    <a:pt x="4016" y="550"/>
                    <a:pt x="3669" y="593"/>
                    <a:pt x="3322" y="780"/>
                  </a:cubicBezTo>
                  <a:lnTo>
                    <a:pt x="3322" y="4"/>
                  </a:lnTo>
                  <a:cubicBezTo>
                    <a:pt x="3299" y="1"/>
                    <a:pt x="3278" y="0"/>
                    <a:pt x="32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
            <p:cNvSpPr/>
            <p:nvPr/>
          </p:nvSpPr>
          <p:spPr>
            <a:xfrm>
              <a:off x="1765775" y="1403325"/>
              <a:ext cx="132800" cy="24400"/>
            </a:xfrm>
            <a:custGeom>
              <a:avLst/>
              <a:gdLst/>
              <a:ahLst/>
              <a:cxnLst/>
              <a:rect l="l" t="t" r="r" b="b"/>
              <a:pathLst>
                <a:path w="5312" h="976" extrusionOk="0">
                  <a:moveTo>
                    <a:pt x="438" y="1"/>
                  </a:moveTo>
                  <a:cubicBezTo>
                    <a:pt x="438" y="140"/>
                    <a:pt x="279" y="299"/>
                    <a:pt x="20" y="359"/>
                  </a:cubicBezTo>
                  <a:cubicBezTo>
                    <a:pt x="0" y="379"/>
                    <a:pt x="0" y="458"/>
                    <a:pt x="60" y="518"/>
                  </a:cubicBezTo>
                  <a:cubicBezTo>
                    <a:pt x="119" y="558"/>
                    <a:pt x="199" y="637"/>
                    <a:pt x="279" y="637"/>
                  </a:cubicBezTo>
                  <a:cubicBezTo>
                    <a:pt x="1711" y="757"/>
                    <a:pt x="3143" y="876"/>
                    <a:pt x="4575" y="975"/>
                  </a:cubicBezTo>
                  <a:cubicBezTo>
                    <a:pt x="4635" y="956"/>
                    <a:pt x="4655" y="916"/>
                    <a:pt x="4655" y="836"/>
                  </a:cubicBezTo>
                  <a:cubicBezTo>
                    <a:pt x="4689" y="785"/>
                    <a:pt x="4727" y="770"/>
                    <a:pt x="4765" y="770"/>
                  </a:cubicBezTo>
                  <a:cubicBezTo>
                    <a:pt x="4816" y="770"/>
                    <a:pt x="4868" y="796"/>
                    <a:pt x="4914" y="796"/>
                  </a:cubicBezTo>
                  <a:cubicBezTo>
                    <a:pt x="5073" y="757"/>
                    <a:pt x="5311" y="796"/>
                    <a:pt x="5272" y="498"/>
                  </a:cubicBezTo>
                  <a:cubicBezTo>
                    <a:pt x="5009" y="396"/>
                    <a:pt x="4725" y="294"/>
                    <a:pt x="4435" y="294"/>
                  </a:cubicBezTo>
                  <a:cubicBezTo>
                    <a:pt x="4330" y="294"/>
                    <a:pt x="4224" y="307"/>
                    <a:pt x="4118" y="339"/>
                  </a:cubicBezTo>
                  <a:cubicBezTo>
                    <a:pt x="4054" y="364"/>
                    <a:pt x="3992" y="374"/>
                    <a:pt x="3931" y="374"/>
                  </a:cubicBezTo>
                  <a:cubicBezTo>
                    <a:pt x="3802" y="374"/>
                    <a:pt x="3676" y="332"/>
                    <a:pt x="3541" y="319"/>
                  </a:cubicBezTo>
                  <a:cubicBezTo>
                    <a:pt x="2526" y="140"/>
                    <a:pt x="1472" y="21"/>
                    <a:pt x="4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
            <p:cNvSpPr/>
            <p:nvPr/>
          </p:nvSpPr>
          <p:spPr>
            <a:xfrm>
              <a:off x="1416650" y="1449075"/>
              <a:ext cx="95500" cy="110925"/>
            </a:xfrm>
            <a:custGeom>
              <a:avLst/>
              <a:gdLst/>
              <a:ahLst/>
              <a:cxnLst/>
              <a:rect l="l" t="t" r="r" b="b"/>
              <a:pathLst>
                <a:path w="3820" h="4437" extrusionOk="0">
                  <a:moveTo>
                    <a:pt x="3561" y="1"/>
                  </a:moveTo>
                  <a:cubicBezTo>
                    <a:pt x="3521" y="1"/>
                    <a:pt x="3482" y="1"/>
                    <a:pt x="3462" y="60"/>
                  </a:cubicBezTo>
                  <a:cubicBezTo>
                    <a:pt x="2527" y="299"/>
                    <a:pt x="1592" y="319"/>
                    <a:pt x="677" y="399"/>
                  </a:cubicBezTo>
                  <a:cubicBezTo>
                    <a:pt x="557" y="458"/>
                    <a:pt x="423" y="458"/>
                    <a:pt x="301" y="458"/>
                  </a:cubicBezTo>
                  <a:cubicBezTo>
                    <a:pt x="179" y="458"/>
                    <a:pt x="70" y="458"/>
                    <a:pt x="0" y="518"/>
                  </a:cubicBezTo>
                  <a:cubicBezTo>
                    <a:pt x="0" y="657"/>
                    <a:pt x="25" y="737"/>
                    <a:pt x="120" y="737"/>
                  </a:cubicBezTo>
                  <a:cubicBezTo>
                    <a:pt x="147" y="737"/>
                    <a:pt x="180" y="730"/>
                    <a:pt x="219" y="717"/>
                  </a:cubicBezTo>
                  <a:cubicBezTo>
                    <a:pt x="305" y="714"/>
                    <a:pt x="390" y="714"/>
                    <a:pt x="475" y="714"/>
                  </a:cubicBezTo>
                  <a:cubicBezTo>
                    <a:pt x="769" y="714"/>
                    <a:pt x="1062" y="725"/>
                    <a:pt x="1353" y="725"/>
                  </a:cubicBezTo>
                  <a:cubicBezTo>
                    <a:pt x="1667" y="725"/>
                    <a:pt x="1980" y="712"/>
                    <a:pt x="2288" y="657"/>
                  </a:cubicBezTo>
                  <a:cubicBezTo>
                    <a:pt x="2647" y="586"/>
                    <a:pt x="2901" y="543"/>
                    <a:pt x="3079" y="543"/>
                  </a:cubicBezTo>
                  <a:cubicBezTo>
                    <a:pt x="3552" y="543"/>
                    <a:pt x="3496" y="852"/>
                    <a:pt x="3482" y="1791"/>
                  </a:cubicBezTo>
                  <a:cubicBezTo>
                    <a:pt x="3482" y="1851"/>
                    <a:pt x="3462" y="1910"/>
                    <a:pt x="3462" y="1970"/>
                  </a:cubicBezTo>
                  <a:cubicBezTo>
                    <a:pt x="3502" y="2786"/>
                    <a:pt x="3283" y="3641"/>
                    <a:pt x="3621" y="4437"/>
                  </a:cubicBezTo>
                  <a:cubicBezTo>
                    <a:pt x="3820" y="4099"/>
                    <a:pt x="3760" y="3780"/>
                    <a:pt x="3681" y="3442"/>
                  </a:cubicBezTo>
                  <a:cubicBezTo>
                    <a:pt x="3820" y="2467"/>
                    <a:pt x="3800" y="1473"/>
                    <a:pt x="3820" y="498"/>
                  </a:cubicBezTo>
                  <a:cubicBezTo>
                    <a:pt x="3820" y="299"/>
                    <a:pt x="3700" y="180"/>
                    <a:pt x="3601" y="60"/>
                  </a:cubicBezTo>
                  <a:cubicBezTo>
                    <a:pt x="3601" y="21"/>
                    <a:pt x="3581" y="21"/>
                    <a:pt x="35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
            <p:cNvSpPr/>
            <p:nvPr/>
          </p:nvSpPr>
          <p:spPr>
            <a:xfrm>
              <a:off x="1650875" y="1392400"/>
              <a:ext cx="111925" cy="22500"/>
            </a:xfrm>
            <a:custGeom>
              <a:avLst/>
              <a:gdLst/>
              <a:ahLst/>
              <a:cxnLst/>
              <a:rect l="l" t="t" r="r" b="b"/>
              <a:pathLst>
                <a:path w="4477" h="900" extrusionOk="0">
                  <a:moveTo>
                    <a:pt x="1314" y="0"/>
                  </a:moveTo>
                  <a:cubicBezTo>
                    <a:pt x="1274" y="0"/>
                    <a:pt x="1254" y="0"/>
                    <a:pt x="1194" y="60"/>
                  </a:cubicBezTo>
                  <a:cubicBezTo>
                    <a:pt x="1155" y="60"/>
                    <a:pt x="1075" y="40"/>
                    <a:pt x="1015" y="40"/>
                  </a:cubicBezTo>
                  <a:cubicBezTo>
                    <a:pt x="797" y="40"/>
                    <a:pt x="558" y="60"/>
                    <a:pt x="319" y="60"/>
                  </a:cubicBezTo>
                  <a:cubicBezTo>
                    <a:pt x="220" y="259"/>
                    <a:pt x="41" y="398"/>
                    <a:pt x="1" y="557"/>
                  </a:cubicBezTo>
                  <a:cubicBezTo>
                    <a:pt x="153" y="671"/>
                    <a:pt x="319" y="699"/>
                    <a:pt x="492" y="699"/>
                  </a:cubicBezTo>
                  <a:cubicBezTo>
                    <a:pt x="655" y="699"/>
                    <a:pt x="824" y="674"/>
                    <a:pt x="995" y="674"/>
                  </a:cubicBezTo>
                  <a:cubicBezTo>
                    <a:pt x="1021" y="674"/>
                    <a:pt x="1048" y="675"/>
                    <a:pt x="1075" y="676"/>
                  </a:cubicBezTo>
                  <a:cubicBezTo>
                    <a:pt x="1095" y="676"/>
                    <a:pt x="1115" y="656"/>
                    <a:pt x="1135" y="637"/>
                  </a:cubicBezTo>
                  <a:cubicBezTo>
                    <a:pt x="1115" y="577"/>
                    <a:pt x="1115" y="557"/>
                    <a:pt x="1115" y="537"/>
                  </a:cubicBezTo>
                  <a:cubicBezTo>
                    <a:pt x="1095" y="477"/>
                    <a:pt x="1075" y="418"/>
                    <a:pt x="1015" y="378"/>
                  </a:cubicBezTo>
                  <a:cubicBezTo>
                    <a:pt x="995" y="318"/>
                    <a:pt x="936" y="298"/>
                    <a:pt x="896" y="279"/>
                  </a:cubicBezTo>
                  <a:cubicBezTo>
                    <a:pt x="896" y="227"/>
                    <a:pt x="874" y="209"/>
                    <a:pt x="858" y="203"/>
                  </a:cubicBezTo>
                  <a:lnTo>
                    <a:pt x="858" y="203"/>
                  </a:lnTo>
                  <a:cubicBezTo>
                    <a:pt x="867" y="203"/>
                    <a:pt x="879" y="202"/>
                    <a:pt x="896" y="199"/>
                  </a:cubicBezTo>
                  <a:cubicBezTo>
                    <a:pt x="896" y="199"/>
                    <a:pt x="936" y="298"/>
                    <a:pt x="995" y="318"/>
                  </a:cubicBezTo>
                  <a:cubicBezTo>
                    <a:pt x="1075" y="398"/>
                    <a:pt x="1115" y="477"/>
                    <a:pt x="1135" y="557"/>
                  </a:cubicBezTo>
                  <a:cubicBezTo>
                    <a:pt x="1135" y="597"/>
                    <a:pt x="1175" y="656"/>
                    <a:pt x="1214" y="696"/>
                  </a:cubicBezTo>
                  <a:cubicBezTo>
                    <a:pt x="2109" y="848"/>
                    <a:pt x="2989" y="900"/>
                    <a:pt x="3880" y="900"/>
                  </a:cubicBezTo>
                  <a:cubicBezTo>
                    <a:pt x="4039" y="900"/>
                    <a:pt x="4198" y="898"/>
                    <a:pt x="4357" y="895"/>
                  </a:cubicBezTo>
                  <a:cubicBezTo>
                    <a:pt x="4477" y="656"/>
                    <a:pt x="4298" y="537"/>
                    <a:pt x="4178" y="378"/>
                  </a:cubicBezTo>
                  <a:cubicBezTo>
                    <a:pt x="3979" y="239"/>
                    <a:pt x="3721" y="259"/>
                    <a:pt x="3482" y="199"/>
                  </a:cubicBezTo>
                  <a:cubicBezTo>
                    <a:pt x="3393" y="139"/>
                    <a:pt x="3303" y="109"/>
                    <a:pt x="3216" y="109"/>
                  </a:cubicBezTo>
                  <a:cubicBezTo>
                    <a:pt x="3129" y="109"/>
                    <a:pt x="3044" y="139"/>
                    <a:pt x="2965" y="199"/>
                  </a:cubicBezTo>
                  <a:lnTo>
                    <a:pt x="2786" y="199"/>
                  </a:lnTo>
                  <a:cubicBezTo>
                    <a:pt x="2633" y="129"/>
                    <a:pt x="2477" y="110"/>
                    <a:pt x="2323" y="110"/>
                  </a:cubicBezTo>
                  <a:cubicBezTo>
                    <a:pt x="2140" y="110"/>
                    <a:pt x="1959" y="136"/>
                    <a:pt x="1782" y="136"/>
                  </a:cubicBezTo>
                  <a:cubicBezTo>
                    <a:pt x="1642" y="136"/>
                    <a:pt x="1505" y="119"/>
                    <a:pt x="1373" y="60"/>
                  </a:cubicBezTo>
                  <a:lnTo>
                    <a:pt x="1314"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
            <p:cNvSpPr/>
            <p:nvPr/>
          </p:nvSpPr>
          <p:spPr>
            <a:xfrm>
              <a:off x="1879650" y="1415750"/>
              <a:ext cx="130825" cy="22425"/>
            </a:xfrm>
            <a:custGeom>
              <a:avLst/>
              <a:gdLst/>
              <a:ahLst/>
              <a:cxnLst/>
              <a:rect l="l" t="t" r="r" b="b"/>
              <a:pathLst>
                <a:path w="5233" h="897" extrusionOk="0">
                  <a:moveTo>
                    <a:pt x="717" y="1"/>
                  </a:moveTo>
                  <a:cubicBezTo>
                    <a:pt x="631" y="143"/>
                    <a:pt x="506" y="163"/>
                    <a:pt x="375" y="163"/>
                  </a:cubicBezTo>
                  <a:cubicBezTo>
                    <a:pt x="323" y="163"/>
                    <a:pt x="270" y="160"/>
                    <a:pt x="219" y="160"/>
                  </a:cubicBezTo>
                  <a:cubicBezTo>
                    <a:pt x="120" y="160"/>
                    <a:pt x="60" y="240"/>
                    <a:pt x="0" y="339"/>
                  </a:cubicBezTo>
                  <a:lnTo>
                    <a:pt x="0" y="478"/>
                  </a:lnTo>
                  <a:cubicBezTo>
                    <a:pt x="745" y="614"/>
                    <a:pt x="1490" y="706"/>
                    <a:pt x="2222" y="706"/>
                  </a:cubicBezTo>
                  <a:cubicBezTo>
                    <a:pt x="2351" y="706"/>
                    <a:pt x="2479" y="703"/>
                    <a:pt x="2606" y="697"/>
                  </a:cubicBezTo>
                  <a:cubicBezTo>
                    <a:pt x="3382" y="797"/>
                    <a:pt x="4158" y="697"/>
                    <a:pt x="4894" y="896"/>
                  </a:cubicBezTo>
                  <a:cubicBezTo>
                    <a:pt x="5232" y="439"/>
                    <a:pt x="5153" y="240"/>
                    <a:pt x="4576" y="240"/>
                  </a:cubicBezTo>
                  <a:cubicBezTo>
                    <a:pt x="4367" y="240"/>
                    <a:pt x="4158" y="260"/>
                    <a:pt x="3952" y="260"/>
                  </a:cubicBezTo>
                  <a:cubicBezTo>
                    <a:pt x="3745" y="260"/>
                    <a:pt x="3541" y="240"/>
                    <a:pt x="3342" y="160"/>
                  </a:cubicBezTo>
                  <a:cubicBezTo>
                    <a:pt x="2828" y="32"/>
                    <a:pt x="2314" y="20"/>
                    <a:pt x="1801" y="20"/>
                  </a:cubicBezTo>
                  <a:cubicBezTo>
                    <a:pt x="1684" y="20"/>
                    <a:pt x="1567" y="20"/>
                    <a:pt x="1451" y="20"/>
                  </a:cubicBezTo>
                  <a:cubicBezTo>
                    <a:pt x="1206" y="20"/>
                    <a:pt x="961" y="18"/>
                    <a:pt x="7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
            <p:cNvSpPr/>
            <p:nvPr/>
          </p:nvSpPr>
          <p:spPr>
            <a:xfrm>
              <a:off x="1804050" y="1585350"/>
              <a:ext cx="86075" cy="22450"/>
            </a:xfrm>
            <a:custGeom>
              <a:avLst/>
              <a:gdLst/>
              <a:ahLst/>
              <a:cxnLst/>
              <a:rect l="l" t="t" r="r" b="b"/>
              <a:pathLst>
                <a:path w="3443" h="898" extrusionOk="0">
                  <a:moveTo>
                    <a:pt x="120" y="0"/>
                  </a:moveTo>
                  <a:cubicBezTo>
                    <a:pt x="21" y="100"/>
                    <a:pt x="1" y="219"/>
                    <a:pt x="60" y="319"/>
                  </a:cubicBezTo>
                  <a:cubicBezTo>
                    <a:pt x="120" y="438"/>
                    <a:pt x="220" y="518"/>
                    <a:pt x="319" y="597"/>
                  </a:cubicBezTo>
                  <a:cubicBezTo>
                    <a:pt x="637" y="796"/>
                    <a:pt x="1035" y="736"/>
                    <a:pt x="1393" y="836"/>
                  </a:cubicBezTo>
                  <a:cubicBezTo>
                    <a:pt x="1685" y="889"/>
                    <a:pt x="1968" y="898"/>
                    <a:pt x="2260" y="898"/>
                  </a:cubicBezTo>
                  <a:cubicBezTo>
                    <a:pt x="2406" y="898"/>
                    <a:pt x="2554" y="896"/>
                    <a:pt x="2706" y="896"/>
                  </a:cubicBezTo>
                  <a:cubicBezTo>
                    <a:pt x="2826" y="896"/>
                    <a:pt x="2985" y="856"/>
                    <a:pt x="3104" y="816"/>
                  </a:cubicBezTo>
                  <a:cubicBezTo>
                    <a:pt x="3184" y="796"/>
                    <a:pt x="3243" y="717"/>
                    <a:pt x="3303" y="637"/>
                  </a:cubicBezTo>
                  <a:cubicBezTo>
                    <a:pt x="3442" y="498"/>
                    <a:pt x="2686" y="518"/>
                    <a:pt x="3223" y="299"/>
                  </a:cubicBezTo>
                  <a:cubicBezTo>
                    <a:pt x="3343" y="199"/>
                    <a:pt x="3383" y="100"/>
                    <a:pt x="322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
            <p:cNvSpPr/>
            <p:nvPr/>
          </p:nvSpPr>
          <p:spPr>
            <a:xfrm>
              <a:off x="1880150" y="1600400"/>
              <a:ext cx="144250" cy="23275"/>
            </a:xfrm>
            <a:custGeom>
              <a:avLst/>
              <a:gdLst/>
              <a:ahLst/>
              <a:cxnLst/>
              <a:rect l="l" t="t" r="r" b="b"/>
              <a:pathLst>
                <a:path w="5770" h="931" extrusionOk="0">
                  <a:moveTo>
                    <a:pt x="3999" y="0"/>
                  </a:moveTo>
                  <a:cubicBezTo>
                    <a:pt x="3939" y="0"/>
                    <a:pt x="3879" y="25"/>
                    <a:pt x="3820" y="75"/>
                  </a:cubicBezTo>
                  <a:cubicBezTo>
                    <a:pt x="3541" y="75"/>
                    <a:pt x="3243" y="95"/>
                    <a:pt x="2964" y="95"/>
                  </a:cubicBezTo>
                  <a:cubicBezTo>
                    <a:pt x="2049" y="75"/>
                    <a:pt x="1154" y="75"/>
                    <a:pt x="239" y="35"/>
                  </a:cubicBezTo>
                  <a:cubicBezTo>
                    <a:pt x="160" y="75"/>
                    <a:pt x="80" y="75"/>
                    <a:pt x="0" y="95"/>
                  </a:cubicBezTo>
                  <a:cubicBezTo>
                    <a:pt x="0" y="313"/>
                    <a:pt x="160" y="373"/>
                    <a:pt x="299" y="393"/>
                  </a:cubicBezTo>
                  <a:cubicBezTo>
                    <a:pt x="677" y="453"/>
                    <a:pt x="1094" y="353"/>
                    <a:pt x="1393" y="711"/>
                  </a:cubicBezTo>
                  <a:lnTo>
                    <a:pt x="1751" y="711"/>
                  </a:lnTo>
                  <a:cubicBezTo>
                    <a:pt x="1831" y="652"/>
                    <a:pt x="1850" y="612"/>
                    <a:pt x="1850" y="512"/>
                  </a:cubicBezTo>
                  <a:cubicBezTo>
                    <a:pt x="1850" y="493"/>
                    <a:pt x="1831" y="433"/>
                    <a:pt x="1831" y="433"/>
                  </a:cubicBezTo>
                  <a:lnTo>
                    <a:pt x="1870" y="433"/>
                  </a:lnTo>
                  <a:cubicBezTo>
                    <a:pt x="1930" y="433"/>
                    <a:pt x="2029" y="433"/>
                    <a:pt x="2089" y="413"/>
                  </a:cubicBezTo>
                  <a:cubicBezTo>
                    <a:pt x="2149" y="413"/>
                    <a:pt x="2228" y="393"/>
                    <a:pt x="2268" y="393"/>
                  </a:cubicBezTo>
                  <a:cubicBezTo>
                    <a:pt x="2301" y="380"/>
                    <a:pt x="2332" y="375"/>
                    <a:pt x="2362" y="375"/>
                  </a:cubicBezTo>
                  <a:cubicBezTo>
                    <a:pt x="2423" y="375"/>
                    <a:pt x="2480" y="393"/>
                    <a:pt x="2547" y="393"/>
                  </a:cubicBezTo>
                  <a:cubicBezTo>
                    <a:pt x="2626" y="413"/>
                    <a:pt x="2726" y="453"/>
                    <a:pt x="2785" y="493"/>
                  </a:cubicBezTo>
                  <a:cubicBezTo>
                    <a:pt x="2845" y="512"/>
                    <a:pt x="2925" y="532"/>
                    <a:pt x="2964" y="552"/>
                  </a:cubicBezTo>
                  <a:cubicBezTo>
                    <a:pt x="3143" y="592"/>
                    <a:pt x="3283" y="632"/>
                    <a:pt x="3462" y="632"/>
                  </a:cubicBezTo>
                  <a:cubicBezTo>
                    <a:pt x="3541" y="612"/>
                    <a:pt x="3621" y="592"/>
                    <a:pt x="3661" y="532"/>
                  </a:cubicBezTo>
                  <a:cubicBezTo>
                    <a:pt x="3712" y="507"/>
                    <a:pt x="3770" y="499"/>
                    <a:pt x="3831" y="499"/>
                  </a:cubicBezTo>
                  <a:cubicBezTo>
                    <a:pt x="3913" y="499"/>
                    <a:pt x="3999" y="512"/>
                    <a:pt x="4078" y="512"/>
                  </a:cubicBezTo>
                  <a:cubicBezTo>
                    <a:pt x="4108" y="522"/>
                    <a:pt x="4143" y="527"/>
                    <a:pt x="4178" y="527"/>
                  </a:cubicBezTo>
                  <a:cubicBezTo>
                    <a:pt x="4213" y="527"/>
                    <a:pt x="4247" y="522"/>
                    <a:pt x="4277" y="512"/>
                  </a:cubicBezTo>
                  <a:cubicBezTo>
                    <a:pt x="4337" y="493"/>
                    <a:pt x="4417" y="493"/>
                    <a:pt x="4456" y="473"/>
                  </a:cubicBezTo>
                  <a:lnTo>
                    <a:pt x="4635" y="473"/>
                  </a:lnTo>
                  <a:cubicBezTo>
                    <a:pt x="4715" y="493"/>
                    <a:pt x="4755" y="493"/>
                    <a:pt x="4814" y="493"/>
                  </a:cubicBezTo>
                  <a:lnTo>
                    <a:pt x="4874" y="512"/>
                  </a:lnTo>
                  <a:lnTo>
                    <a:pt x="4854" y="592"/>
                  </a:lnTo>
                  <a:cubicBezTo>
                    <a:pt x="4974" y="791"/>
                    <a:pt x="5212" y="831"/>
                    <a:pt x="5371" y="930"/>
                  </a:cubicBezTo>
                  <a:cubicBezTo>
                    <a:pt x="5451" y="890"/>
                    <a:pt x="5471" y="791"/>
                    <a:pt x="5471" y="691"/>
                  </a:cubicBezTo>
                  <a:cubicBezTo>
                    <a:pt x="5471" y="612"/>
                    <a:pt x="5451" y="572"/>
                    <a:pt x="5411" y="512"/>
                  </a:cubicBezTo>
                  <a:cubicBezTo>
                    <a:pt x="5422" y="475"/>
                    <a:pt x="5436" y="462"/>
                    <a:pt x="5451" y="462"/>
                  </a:cubicBezTo>
                  <a:cubicBezTo>
                    <a:pt x="5484" y="462"/>
                    <a:pt x="5523" y="524"/>
                    <a:pt x="5552" y="524"/>
                  </a:cubicBezTo>
                  <a:cubicBezTo>
                    <a:pt x="5559" y="524"/>
                    <a:pt x="5565" y="521"/>
                    <a:pt x="5570" y="512"/>
                  </a:cubicBezTo>
                  <a:cubicBezTo>
                    <a:pt x="5670" y="493"/>
                    <a:pt x="5769" y="433"/>
                    <a:pt x="5769" y="313"/>
                  </a:cubicBezTo>
                  <a:cubicBezTo>
                    <a:pt x="5741" y="242"/>
                    <a:pt x="5692" y="182"/>
                    <a:pt x="5623" y="182"/>
                  </a:cubicBezTo>
                  <a:cubicBezTo>
                    <a:pt x="5596" y="182"/>
                    <a:pt x="5565" y="191"/>
                    <a:pt x="5531" y="214"/>
                  </a:cubicBezTo>
                  <a:cubicBezTo>
                    <a:pt x="5309" y="98"/>
                    <a:pt x="5071" y="77"/>
                    <a:pt x="4827" y="77"/>
                  </a:cubicBezTo>
                  <a:cubicBezTo>
                    <a:pt x="4690" y="77"/>
                    <a:pt x="4551" y="84"/>
                    <a:pt x="4413" y="84"/>
                  </a:cubicBezTo>
                  <a:cubicBezTo>
                    <a:pt x="4334" y="84"/>
                    <a:pt x="4256" y="82"/>
                    <a:pt x="4178" y="75"/>
                  </a:cubicBezTo>
                  <a:cubicBezTo>
                    <a:pt x="4118" y="25"/>
                    <a:pt x="4059" y="0"/>
                    <a:pt x="39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
            <p:cNvSpPr/>
            <p:nvPr/>
          </p:nvSpPr>
          <p:spPr>
            <a:xfrm>
              <a:off x="1307250" y="1419675"/>
              <a:ext cx="100475" cy="17225"/>
            </a:xfrm>
            <a:custGeom>
              <a:avLst/>
              <a:gdLst/>
              <a:ahLst/>
              <a:cxnLst/>
              <a:rect l="l" t="t" r="r" b="b"/>
              <a:pathLst>
                <a:path w="4019" h="689" extrusionOk="0">
                  <a:moveTo>
                    <a:pt x="397" y="1"/>
                  </a:moveTo>
                  <a:cubicBezTo>
                    <a:pt x="249" y="1"/>
                    <a:pt x="91" y="99"/>
                    <a:pt x="0" y="282"/>
                  </a:cubicBezTo>
                  <a:cubicBezTo>
                    <a:pt x="597" y="361"/>
                    <a:pt x="1194" y="381"/>
                    <a:pt x="1770" y="540"/>
                  </a:cubicBezTo>
                  <a:cubicBezTo>
                    <a:pt x="2226" y="658"/>
                    <a:pt x="2693" y="689"/>
                    <a:pt x="3162" y="689"/>
                  </a:cubicBezTo>
                  <a:cubicBezTo>
                    <a:pt x="3328" y="689"/>
                    <a:pt x="3494" y="685"/>
                    <a:pt x="3660" y="679"/>
                  </a:cubicBezTo>
                  <a:cubicBezTo>
                    <a:pt x="3680" y="381"/>
                    <a:pt x="3461" y="481"/>
                    <a:pt x="3282" y="441"/>
                  </a:cubicBezTo>
                  <a:lnTo>
                    <a:pt x="3051" y="441"/>
                  </a:lnTo>
                  <a:cubicBezTo>
                    <a:pt x="3110" y="435"/>
                    <a:pt x="3171" y="431"/>
                    <a:pt x="3234" y="431"/>
                  </a:cubicBezTo>
                  <a:cubicBezTo>
                    <a:pt x="3283" y="431"/>
                    <a:pt x="3333" y="434"/>
                    <a:pt x="3382" y="441"/>
                  </a:cubicBezTo>
                  <a:cubicBezTo>
                    <a:pt x="3496" y="441"/>
                    <a:pt x="3621" y="473"/>
                    <a:pt x="3737" y="473"/>
                  </a:cubicBezTo>
                  <a:cubicBezTo>
                    <a:pt x="3843" y="473"/>
                    <a:pt x="3942" y="446"/>
                    <a:pt x="4018" y="341"/>
                  </a:cubicBezTo>
                  <a:cubicBezTo>
                    <a:pt x="2865" y="63"/>
                    <a:pt x="1631" y="162"/>
                    <a:pt x="438" y="3"/>
                  </a:cubicBezTo>
                  <a:cubicBezTo>
                    <a:pt x="424" y="1"/>
                    <a:pt x="411" y="1"/>
                    <a:pt x="3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
            <p:cNvSpPr/>
            <p:nvPr/>
          </p:nvSpPr>
          <p:spPr>
            <a:xfrm>
              <a:off x="1645425" y="1464000"/>
              <a:ext cx="79075" cy="48775"/>
            </a:xfrm>
            <a:custGeom>
              <a:avLst/>
              <a:gdLst/>
              <a:ahLst/>
              <a:cxnLst/>
              <a:rect l="l" t="t" r="r" b="b"/>
              <a:pathLst>
                <a:path w="3163" h="1951" extrusionOk="0">
                  <a:moveTo>
                    <a:pt x="915" y="1"/>
                  </a:moveTo>
                  <a:cubicBezTo>
                    <a:pt x="836" y="145"/>
                    <a:pt x="740" y="238"/>
                    <a:pt x="615" y="238"/>
                  </a:cubicBezTo>
                  <a:cubicBezTo>
                    <a:pt x="550" y="238"/>
                    <a:pt x="479" y="214"/>
                    <a:pt x="398" y="160"/>
                  </a:cubicBezTo>
                  <a:lnTo>
                    <a:pt x="298" y="160"/>
                  </a:lnTo>
                  <a:cubicBezTo>
                    <a:pt x="199" y="180"/>
                    <a:pt x="119" y="200"/>
                    <a:pt x="40" y="279"/>
                  </a:cubicBezTo>
                  <a:cubicBezTo>
                    <a:pt x="20" y="299"/>
                    <a:pt x="20" y="319"/>
                    <a:pt x="0" y="359"/>
                  </a:cubicBezTo>
                  <a:cubicBezTo>
                    <a:pt x="183" y="485"/>
                    <a:pt x="386" y="538"/>
                    <a:pt x="582" y="538"/>
                  </a:cubicBezTo>
                  <a:cubicBezTo>
                    <a:pt x="727" y="538"/>
                    <a:pt x="868" y="509"/>
                    <a:pt x="995" y="458"/>
                  </a:cubicBezTo>
                  <a:cubicBezTo>
                    <a:pt x="1302" y="325"/>
                    <a:pt x="1604" y="281"/>
                    <a:pt x="1906" y="281"/>
                  </a:cubicBezTo>
                  <a:cubicBezTo>
                    <a:pt x="2191" y="281"/>
                    <a:pt x="2476" y="320"/>
                    <a:pt x="2765" y="359"/>
                  </a:cubicBezTo>
                  <a:cubicBezTo>
                    <a:pt x="2904" y="816"/>
                    <a:pt x="2725" y="1274"/>
                    <a:pt x="2666" y="1711"/>
                  </a:cubicBezTo>
                  <a:cubicBezTo>
                    <a:pt x="2705" y="1791"/>
                    <a:pt x="2725" y="1890"/>
                    <a:pt x="2865" y="1950"/>
                  </a:cubicBezTo>
                  <a:cubicBezTo>
                    <a:pt x="3064" y="1473"/>
                    <a:pt x="2964" y="955"/>
                    <a:pt x="3163" y="498"/>
                  </a:cubicBezTo>
                  <a:cubicBezTo>
                    <a:pt x="3064" y="379"/>
                    <a:pt x="3163" y="160"/>
                    <a:pt x="3004" y="20"/>
                  </a:cubicBezTo>
                  <a:cubicBezTo>
                    <a:pt x="2586" y="20"/>
                    <a:pt x="2168" y="1"/>
                    <a:pt x="1731" y="1"/>
                  </a:cubicBezTo>
                  <a:cubicBezTo>
                    <a:pt x="1558" y="1"/>
                    <a:pt x="1377" y="98"/>
                    <a:pt x="1193" y="98"/>
                  </a:cubicBezTo>
                  <a:cubicBezTo>
                    <a:pt x="1101" y="98"/>
                    <a:pt x="1008" y="74"/>
                    <a:pt x="9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
            <p:cNvSpPr/>
            <p:nvPr/>
          </p:nvSpPr>
          <p:spPr>
            <a:xfrm>
              <a:off x="1406200" y="1462025"/>
              <a:ext cx="14950" cy="106450"/>
            </a:xfrm>
            <a:custGeom>
              <a:avLst/>
              <a:gdLst/>
              <a:ahLst/>
              <a:cxnLst/>
              <a:rect l="l" t="t" r="r" b="b"/>
              <a:pathLst>
                <a:path w="598" h="4258" extrusionOk="0">
                  <a:moveTo>
                    <a:pt x="299" y="0"/>
                  </a:moveTo>
                  <a:cubicBezTo>
                    <a:pt x="259" y="40"/>
                    <a:pt x="219" y="40"/>
                    <a:pt x="200" y="60"/>
                  </a:cubicBezTo>
                  <a:cubicBezTo>
                    <a:pt x="259" y="1174"/>
                    <a:pt x="219" y="2327"/>
                    <a:pt x="60" y="3441"/>
                  </a:cubicBezTo>
                  <a:cubicBezTo>
                    <a:pt x="40" y="3720"/>
                    <a:pt x="1" y="4018"/>
                    <a:pt x="200" y="4257"/>
                  </a:cubicBezTo>
                  <a:cubicBezTo>
                    <a:pt x="319" y="4237"/>
                    <a:pt x="339" y="4138"/>
                    <a:pt x="399" y="4058"/>
                  </a:cubicBezTo>
                  <a:cubicBezTo>
                    <a:pt x="438" y="2785"/>
                    <a:pt x="518" y="1492"/>
                    <a:pt x="597" y="239"/>
                  </a:cubicBezTo>
                  <a:cubicBezTo>
                    <a:pt x="518" y="159"/>
                    <a:pt x="458" y="99"/>
                    <a:pt x="399" y="60"/>
                  </a:cubicBezTo>
                  <a:cubicBezTo>
                    <a:pt x="339" y="60"/>
                    <a:pt x="319" y="40"/>
                    <a:pt x="2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
            <p:cNvSpPr/>
            <p:nvPr/>
          </p:nvSpPr>
          <p:spPr>
            <a:xfrm>
              <a:off x="1827425" y="1444500"/>
              <a:ext cx="76125" cy="23625"/>
            </a:xfrm>
            <a:custGeom>
              <a:avLst/>
              <a:gdLst/>
              <a:ahLst/>
              <a:cxnLst/>
              <a:rect l="l" t="t" r="r" b="b"/>
              <a:pathLst>
                <a:path w="3045" h="945" extrusionOk="0">
                  <a:moveTo>
                    <a:pt x="2844" y="1"/>
                  </a:moveTo>
                  <a:cubicBezTo>
                    <a:pt x="2788" y="1"/>
                    <a:pt x="2722" y="23"/>
                    <a:pt x="2646" y="64"/>
                  </a:cubicBezTo>
                  <a:cubicBezTo>
                    <a:pt x="2610" y="77"/>
                    <a:pt x="2566" y="126"/>
                    <a:pt x="2533" y="126"/>
                  </a:cubicBezTo>
                  <a:cubicBezTo>
                    <a:pt x="2512" y="126"/>
                    <a:pt x="2495" y="106"/>
                    <a:pt x="2487" y="45"/>
                  </a:cubicBezTo>
                  <a:cubicBezTo>
                    <a:pt x="1672" y="45"/>
                    <a:pt x="856" y="64"/>
                    <a:pt x="21" y="64"/>
                  </a:cubicBezTo>
                  <a:cubicBezTo>
                    <a:pt x="21" y="104"/>
                    <a:pt x="1" y="144"/>
                    <a:pt x="1" y="184"/>
                  </a:cubicBezTo>
                  <a:cubicBezTo>
                    <a:pt x="138" y="466"/>
                    <a:pt x="315" y="542"/>
                    <a:pt x="507" y="542"/>
                  </a:cubicBezTo>
                  <a:cubicBezTo>
                    <a:pt x="734" y="542"/>
                    <a:pt x="981" y="437"/>
                    <a:pt x="1208" y="437"/>
                  </a:cubicBezTo>
                  <a:cubicBezTo>
                    <a:pt x="1237" y="437"/>
                    <a:pt x="1266" y="439"/>
                    <a:pt x="1294" y="442"/>
                  </a:cubicBezTo>
                  <a:lnTo>
                    <a:pt x="2587" y="442"/>
                  </a:lnTo>
                  <a:cubicBezTo>
                    <a:pt x="2870" y="461"/>
                    <a:pt x="2581" y="944"/>
                    <a:pt x="2922" y="944"/>
                  </a:cubicBezTo>
                  <a:cubicBezTo>
                    <a:pt x="2941" y="944"/>
                    <a:pt x="2962" y="943"/>
                    <a:pt x="2985" y="940"/>
                  </a:cubicBezTo>
                  <a:cubicBezTo>
                    <a:pt x="3005" y="701"/>
                    <a:pt x="3044" y="482"/>
                    <a:pt x="3044" y="263"/>
                  </a:cubicBezTo>
                  <a:cubicBezTo>
                    <a:pt x="3018" y="81"/>
                    <a:pt x="2950" y="1"/>
                    <a:pt x="284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
            <p:cNvSpPr/>
            <p:nvPr/>
          </p:nvSpPr>
          <p:spPr>
            <a:xfrm>
              <a:off x="1762775" y="1447525"/>
              <a:ext cx="97000" cy="12675"/>
            </a:xfrm>
            <a:custGeom>
              <a:avLst/>
              <a:gdLst/>
              <a:ahLst/>
              <a:cxnLst/>
              <a:rect l="l" t="t" r="r" b="b"/>
              <a:pathLst>
                <a:path w="3880" h="507" extrusionOk="0">
                  <a:moveTo>
                    <a:pt x="194" y="0"/>
                  </a:moveTo>
                  <a:cubicBezTo>
                    <a:pt x="65" y="0"/>
                    <a:pt x="1" y="122"/>
                    <a:pt x="1" y="282"/>
                  </a:cubicBezTo>
                  <a:cubicBezTo>
                    <a:pt x="569" y="448"/>
                    <a:pt x="1136" y="506"/>
                    <a:pt x="1704" y="506"/>
                  </a:cubicBezTo>
                  <a:cubicBezTo>
                    <a:pt x="2429" y="506"/>
                    <a:pt x="3155" y="411"/>
                    <a:pt x="3880" y="321"/>
                  </a:cubicBezTo>
                  <a:cubicBezTo>
                    <a:pt x="3797" y="294"/>
                    <a:pt x="3711" y="285"/>
                    <a:pt x="3624" y="285"/>
                  </a:cubicBezTo>
                  <a:cubicBezTo>
                    <a:pt x="3467" y="285"/>
                    <a:pt x="3306" y="313"/>
                    <a:pt x="3149" y="313"/>
                  </a:cubicBezTo>
                  <a:cubicBezTo>
                    <a:pt x="2950" y="313"/>
                    <a:pt x="2756" y="268"/>
                    <a:pt x="2587" y="63"/>
                  </a:cubicBezTo>
                  <a:cubicBezTo>
                    <a:pt x="2547" y="63"/>
                    <a:pt x="2487" y="63"/>
                    <a:pt x="2448" y="122"/>
                  </a:cubicBezTo>
                  <a:cubicBezTo>
                    <a:pt x="2275" y="199"/>
                    <a:pt x="2108" y="230"/>
                    <a:pt x="1940" y="230"/>
                  </a:cubicBezTo>
                  <a:cubicBezTo>
                    <a:pt x="1760" y="230"/>
                    <a:pt x="1579" y="194"/>
                    <a:pt x="1393" y="142"/>
                  </a:cubicBezTo>
                  <a:cubicBezTo>
                    <a:pt x="1055" y="43"/>
                    <a:pt x="677" y="142"/>
                    <a:pt x="299" y="23"/>
                  </a:cubicBezTo>
                  <a:cubicBezTo>
                    <a:pt x="260" y="7"/>
                    <a:pt x="225" y="0"/>
                    <a:pt x="19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
            <p:cNvSpPr/>
            <p:nvPr/>
          </p:nvSpPr>
          <p:spPr>
            <a:xfrm>
              <a:off x="1617575" y="1390375"/>
              <a:ext cx="45775" cy="16450"/>
            </a:xfrm>
            <a:custGeom>
              <a:avLst/>
              <a:gdLst/>
              <a:ahLst/>
              <a:cxnLst/>
              <a:rect l="l" t="t" r="r" b="b"/>
              <a:pathLst>
                <a:path w="1831" h="658" extrusionOk="0">
                  <a:moveTo>
                    <a:pt x="636" y="1"/>
                  </a:moveTo>
                  <a:cubicBezTo>
                    <a:pt x="524" y="1"/>
                    <a:pt x="411" y="22"/>
                    <a:pt x="298" y="81"/>
                  </a:cubicBezTo>
                  <a:cubicBezTo>
                    <a:pt x="219" y="81"/>
                    <a:pt x="159" y="121"/>
                    <a:pt x="100" y="121"/>
                  </a:cubicBezTo>
                  <a:cubicBezTo>
                    <a:pt x="0" y="340"/>
                    <a:pt x="159" y="479"/>
                    <a:pt x="259" y="638"/>
                  </a:cubicBezTo>
                  <a:cubicBezTo>
                    <a:pt x="617" y="638"/>
                    <a:pt x="935" y="658"/>
                    <a:pt x="1293" y="658"/>
                  </a:cubicBezTo>
                  <a:cubicBezTo>
                    <a:pt x="1830" y="578"/>
                    <a:pt x="1830" y="578"/>
                    <a:pt x="1651" y="141"/>
                  </a:cubicBezTo>
                  <a:lnTo>
                    <a:pt x="1651" y="141"/>
                  </a:lnTo>
                  <a:cubicBezTo>
                    <a:pt x="1608" y="149"/>
                    <a:pt x="1565" y="152"/>
                    <a:pt x="1522" y="152"/>
                  </a:cubicBezTo>
                  <a:cubicBezTo>
                    <a:pt x="1232" y="152"/>
                    <a:pt x="935" y="1"/>
                    <a:pt x="6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
            <p:cNvSpPr/>
            <p:nvPr/>
          </p:nvSpPr>
          <p:spPr>
            <a:xfrm>
              <a:off x="1428075" y="1428450"/>
              <a:ext cx="64200" cy="9900"/>
            </a:xfrm>
            <a:custGeom>
              <a:avLst/>
              <a:gdLst/>
              <a:ahLst/>
              <a:cxnLst/>
              <a:rect l="l" t="t" r="r" b="b"/>
              <a:pathLst>
                <a:path w="2568" h="396" extrusionOk="0">
                  <a:moveTo>
                    <a:pt x="620" y="0"/>
                  </a:moveTo>
                  <a:cubicBezTo>
                    <a:pt x="540" y="0"/>
                    <a:pt x="459" y="3"/>
                    <a:pt x="379" y="10"/>
                  </a:cubicBezTo>
                  <a:cubicBezTo>
                    <a:pt x="260" y="130"/>
                    <a:pt x="41" y="149"/>
                    <a:pt x="1" y="388"/>
                  </a:cubicBezTo>
                  <a:cubicBezTo>
                    <a:pt x="317" y="366"/>
                    <a:pt x="634" y="350"/>
                    <a:pt x="950" y="350"/>
                  </a:cubicBezTo>
                  <a:cubicBezTo>
                    <a:pt x="1211" y="350"/>
                    <a:pt x="1471" y="361"/>
                    <a:pt x="1732" y="388"/>
                  </a:cubicBezTo>
                  <a:cubicBezTo>
                    <a:pt x="1796" y="393"/>
                    <a:pt x="1860" y="396"/>
                    <a:pt x="1922" y="396"/>
                  </a:cubicBezTo>
                  <a:cubicBezTo>
                    <a:pt x="2110" y="396"/>
                    <a:pt x="2289" y="373"/>
                    <a:pt x="2468" y="328"/>
                  </a:cubicBezTo>
                  <a:cubicBezTo>
                    <a:pt x="2567" y="229"/>
                    <a:pt x="2567" y="130"/>
                    <a:pt x="2468" y="30"/>
                  </a:cubicBezTo>
                  <a:cubicBezTo>
                    <a:pt x="2288" y="71"/>
                    <a:pt x="2108" y="86"/>
                    <a:pt x="1928" y="86"/>
                  </a:cubicBezTo>
                  <a:cubicBezTo>
                    <a:pt x="1492" y="86"/>
                    <a:pt x="1056" y="0"/>
                    <a:pt x="6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
            <p:cNvSpPr/>
            <p:nvPr/>
          </p:nvSpPr>
          <p:spPr>
            <a:xfrm>
              <a:off x="1897550" y="1496150"/>
              <a:ext cx="15950" cy="78775"/>
            </a:xfrm>
            <a:custGeom>
              <a:avLst/>
              <a:gdLst/>
              <a:ahLst/>
              <a:cxnLst/>
              <a:rect l="l" t="t" r="r" b="b"/>
              <a:pathLst>
                <a:path w="638" h="3151" extrusionOk="0">
                  <a:moveTo>
                    <a:pt x="101" y="0"/>
                  </a:moveTo>
                  <a:cubicBezTo>
                    <a:pt x="68" y="0"/>
                    <a:pt x="45" y="23"/>
                    <a:pt x="1" y="67"/>
                  </a:cubicBezTo>
                  <a:cubicBezTo>
                    <a:pt x="1" y="923"/>
                    <a:pt x="40" y="1778"/>
                    <a:pt x="40" y="2653"/>
                  </a:cubicBezTo>
                  <a:cubicBezTo>
                    <a:pt x="180" y="2793"/>
                    <a:pt x="180" y="2992"/>
                    <a:pt x="200" y="3151"/>
                  </a:cubicBezTo>
                  <a:cubicBezTo>
                    <a:pt x="637" y="3091"/>
                    <a:pt x="379" y="2852"/>
                    <a:pt x="379" y="2653"/>
                  </a:cubicBezTo>
                  <a:cubicBezTo>
                    <a:pt x="339" y="1778"/>
                    <a:pt x="259" y="923"/>
                    <a:pt x="180" y="67"/>
                  </a:cubicBezTo>
                  <a:lnTo>
                    <a:pt x="140" y="8"/>
                  </a:lnTo>
                  <a:cubicBezTo>
                    <a:pt x="125" y="3"/>
                    <a:pt x="113" y="0"/>
                    <a:pt x="10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
            <p:cNvSpPr/>
            <p:nvPr/>
          </p:nvSpPr>
          <p:spPr>
            <a:xfrm>
              <a:off x="1583250" y="1459525"/>
              <a:ext cx="45775" cy="14350"/>
            </a:xfrm>
            <a:custGeom>
              <a:avLst/>
              <a:gdLst/>
              <a:ahLst/>
              <a:cxnLst/>
              <a:rect l="l" t="t" r="r" b="b"/>
              <a:pathLst>
                <a:path w="1831" h="574" extrusionOk="0">
                  <a:moveTo>
                    <a:pt x="418" y="1"/>
                  </a:moveTo>
                  <a:cubicBezTo>
                    <a:pt x="219" y="40"/>
                    <a:pt x="0" y="60"/>
                    <a:pt x="0" y="299"/>
                  </a:cubicBezTo>
                  <a:cubicBezTo>
                    <a:pt x="0" y="478"/>
                    <a:pt x="124" y="500"/>
                    <a:pt x="261" y="500"/>
                  </a:cubicBezTo>
                  <a:cubicBezTo>
                    <a:pt x="306" y="500"/>
                    <a:pt x="354" y="498"/>
                    <a:pt x="398" y="498"/>
                  </a:cubicBezTo>
                  <a:cubicBezTo>
                    <a:pt x="691" y="498"/>
                    <a:pt x="995" y="573"/>
                    <a:pt x="1302" y="573"/>
                  </a:cubicBezTo>
                  <a:cubicBezTo>
                    <a:pt x="1412" y="573"/>
                    <a:pt x="1522" y="564"/>
                    <a:pt x="1632" y="538"/>
                  </a:cubicBezTo>
                  <a:cubicBezTo>
                    <a:pt x="1731" y="498"/>
                    <a:pt x="1811" y="438"/>
                    <a:pt x="1831" y="339"/>
                  </a:cubicBezTo>
                  <a:cubicBezTo>
                    <a:pt x="1751" y="211"/>
                    <a:pt x="1621" y="199"/>
                    <a:pt x="1490" y="199"/>
                  </a:cubicBezTo>
                  <a:cubicBezTo>
                    <a:pt x="1457" y="199"/>
                    <a:pt x="1425" y="199"/>
                    <a:pt x="1393" y="199"/>
                  </a:cubicBezTo>
                  <a:cubicBezTo>
                    <a:pt x="1303" y="199"/>
                    <a:pt x="1216" y="202"/>
                    <a:pt x="1132" y="202"/>
                  </a:cubicBezTo>
                  <a:cubicBezTo>
                    <a:pt x="877" y="202"/>
                    <a:pt x="642" y="180"/>
                    <a:pt x="4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
            <p:cNvSpPr/>
            <p:nvPr/>
          </p:nvSpPr>
          <p:spPr>
            <a:xfrm>
              <a:off x="1945800" y="1430250"/>
              <a:ext cx="57200" cy="8950"/>
            </a:xfrm>
            <a:custGeom>
              <a:avLst/>
              <a:gdLst/>
              <a:ahLst/>
              <a:cxnLst/>
              <a:rect l="l" t="t" r="r" b="b"/>
              <a:pathLst>
                <a:path w="2288" h="358" extrusionOk="0">
                  <a:moveTo>
                    <a:pt x="1164" y="0"/>
                  </a:moveTo>
                  <a:cubicBezTo>
                    <a:pt x="774" y="0"/>
                    <a:pt x="385" y="77"/>
                    <a:pt x="0" y="117"/>
                  </a:cubicBezTo>
                  <a:cubicBezTo>
                    <a:pt x="20" y="157"/>
                    <a:pt x="20" y="217"/>
                    <a:pt x="60" y="256"/>
                  </a:cubicBezTo>
                  <a:cubicBezTo>
                    <a:pt x="612" y="256"/>
                    <a:pt x="1164" y="357"/>
                    <a:pt x="1724" y="357"/>
                  </a:cubicBezTo>
                  <a:cubicBezTo>
                    <a:pt x="1911" y="357"/>
                    <a:pt x="2099" y="346"/>
                    <a:pt x="2288" y="316"/>
                  </a:cubicBezTo>
                  <a:cubicBezTo>
                    <a:pt x="1916" y="72"/>
                    <a:pt x="1540" y="0"/>
                    <a:pt x="116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
            <p:cNvSpPr/>
            <p:nvPr/>
          </p:nvSpPr>
          <p:spPr>
            <a:xfrm>
              <a:off x="1272925" y="1446175"/>
              <a:ext cx="37325" cy="13125"/>
            </a:xfrm>
            <a:custGeom>
              <a:avLst/>
              <a:gdLst/>
              <a:ahLst/>
              <a:cxnLst/>
              <a:rect l="l" t="t" r="r" b="b"/>
              <a:pathLst>
                <a:path w="1493" h="525" extrusionOk="0">
                  <a:moveTo>
                    <a:pt x="1191" y="0"/>
                  </a:moveTo>
                  <a:cubicBezTo>
                    <a:pt x="823" y="0"/>
                    <a:pt x="212" y="234"/>
                    <a:pt x="0" y="495"/>
                  </a:cubicBezTo>
                  <a:cubicBezTo>
                    <a:pt x="60" y="495"/>
                    <a:pt x="100" y="515"/>
                    <a:pt x="160" y="515"/>
                  </a:cubicBezTo>
                  <a:cubicBezTo>
                    <a:pt x="195" y="513"/>
                    <a:pt x="232" y="512"/>
                    <a:pt x="268" y="512"/>
                  </a:cubicBezTo>
                  <a:cubicBezTo>
                    <a:pt x="414" y="512"/>
                    <a:pt x="565" y="525"/>
                    <a:pt x="717" y="525"/>
                  </a:cubicBezTo>
                  <a:cubicBezTo>
                    <a:pt x="906" y="525"/>
                    <a:pt x="1095" y="505"/>
                    <a:pt x="1274" y="415"/>
                  </a:cubicBezTo>
                  <a:cubicBezTo>
                    <a:pt x="1373" y="395"/>
                    <a:pt x="1492" y="316"/>
                    <a:pt x="1472" y="176"/>
                  </a:cubicBezTo>
                  <a:cubicBezTo>
                    <a:pt x="1472" y="117"/>
                    <a:pt x="1453" y="77"/>
                    <a:pt x="1393" y="37"/>
                  </a:cubicBezTo>
                  <a:cubicBezTo>
                    <a:pt x="1342" y="12"/>
                    <a:pt x="1273" y="0"/>
                    <a:pt x="11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
            <p:cNvSpPr/>
            <p:nvPr/>
          </p:nvSpPr>
          <p:spPr>
            <a:xfrm>
              <a:off x="1387800" y="1428200"/>
              <a:ext cx="49750" cy="9975"/>
            </a:xfrm>
            <a:custGeom>
              <a:avLst/>
              <a:gdLst/>
              <a:ahLst/>
              <a:cxnLst/>
              <a:rect l="l" t="t" r="r" b="b"/>
              <a:pathLst>
                <a:path w="1990" h="399" extrusionOk="0">
                  <a:moveTo>
                    <a:pt x="776" y="0"/>
                  </a:moveTo>
                  <a:cubicBezTo>
                    <a:pt x="558" y="0"/>
                    <a:pt x="299" y="20"/>
                    <a:pt x="60" y="20"/>
                  </a:cubicBezTo>
                  <a:cubicBezTo>
                    <a:pt x="1" y="60"/>
                    <a:pt x="1" y="120"/>
                    <a:pt x="60" y="159"/>
                  </a:cubicBezTo>
                  <a:cubicBezTo>
                    <a:pt x="200" y="199"/>
                    <a:pt x="359" y="219"/>
                    <a:pt x="438" y="338"/>
                  </a:cubicBezTo>
                  <a:cubicBezTo>
                    <a:pt x="836" y="358"/>
                    <a:pt x="1234" y="358"/>
                    <a:pt x="1632" y="398"/>
                  </a:cubicBezTo>
                  <a:cubicBezTo>
                    <a:pt x="1791" y="319"/>
                    <a:pt x="1950" y="219"/>
                    <a:pt x="1990" y="20"/>
                  </a:cubicBezTo>
                  <a:cubicBezTo>
                    <a:pt x="1592" y="0"/>
                    <a:pt x="1194" y="0"/>
                    <a:pt x="7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
            <p:cNvSpPr/>
            <p:nvPr/>
          </p:nvSpPr>
          <p:spPr>
            <a:xfrm>
              <a:off x="1363925" y="1449450"/>
              <a:ext cx="53750" cy="14075"/>
            </a:xfrm>
            <a:custGeom>
              <a:avLst/>
              <a:gdLst/>
              <a:ahLst/>
              <a:cxnLst/>
              <a:rect l="l" t="t" r="r" b="b"/>
              <a:pathLst>
                <a:path w="2150" h="563" extrusionOk="0">
                  <a:moveTo>
                    <a:pt x="400" y="0"/>
                  </a:moveTo>
                  <a:cubicBezTo>
                    <a:pt x="219" y="0"/>
                    <a:pt x="57" y="82"/>
                    <a:pt x="1" y="384"/>
                  </a:cubicBezTo>
                  <a:cubicBezTo>
                    <a:pt x="289" y="375"/>
                    <a:pt x="581" y="345"/>
                    <a:pt x="869" y="345"/>
                  </a:cubicBezTo>
                  <a:cubicBezTo>
                    <a:pt x="1219" y="345"/>
                    <a:pt x="1564" y="388"/>
                    <a:pt x="1891" y="563"/>
                  </a:cubicBezTo>
                  <a:lnTo>
                    <a:pt x="1930" y="563"/>
                  </a:lnTo>
                  <a:cubicBezTo>
                    <a:pt x="2010" y="463"/>
                    <a:pt x="2149" y="384"/>
                    <a:pt x="2090" y="244"/>
                  </a:cubicBezTo>
                  <a:cubicBezTo>
                    <a:pt x="1652" y="185"/>
                    <a:pt x="1234" y="205"/>
                    <a:pt x="816" y="85"/>
                  </a:cubicBezTo>
                  <a:cubicBezTo>
                    <a:pt x="694" y="50"/>
                    <a:pt x="541" y="0"/>
                    <a:pt x="4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
            <p:cNvSpPr/>
            <p:nvPr/>
          </p:nvSpPr>
          <p:spPr>
            <a:xfrm>
              <a:off x="1517100" y="1425200"/>
              <a:ext cx="32350" cy="11625"/>
            </a:xfrm>
            <a:custGeom>
              <a:avLst/>
              <a:gdLst/>
              <a:ahLst/>
              <a:cxnLst/>
              <a:rect l="l" t="t" r="r" b="b"/>
              <a:pathLst>
                <a:path w="1294" h="465" extrusionOk="0">
                  <a:moveTo>
                    <a:pt x="905" y="0"/>
                  </a:moveTo>
                  <a:cubicBezTo>
                    <a:pt x="697" y="0"/>
                    <a:pt x="495" y="141"/>
                    <a:pt x="277" y="141"/>
                  </a:cubicBezTo>
                  <a:cubicBezTo>
                    <a:pt x="232" y="141"/>
                    <a:pt x="187" y="135"/>
                    <a:pt x="140" y="120"/>
                  </a:cubicBezTo>
                  <a:cubicBezTo>
                    <a:pt x="41" y="240"/>
                    <a:pt x="1" y="359"/>
                    <a:pt x="100" y="458"/>
                  </a:cubicBezTo>
                  <a:cubicBezTo>
                    <a:pt x="192" y="418"/>
                    <a:pt x="284" y="405"/>
                    <a:pt x="376" y="405"/>
                  </a:cubicBezTo>
                  <a:cubicBezTo>
                    <a:pt x="568" y="405"/>
                    <a:pt x="758" y="464"/>
                    <a:pt x="941" y="464"/>
                  </a:cubicBezTo>
                  <a:cubicBezTo>
                    <a:pt x="973" y="464"/>
                    <a:pt x="1004" y="463"/>
                    <a:pt x="1035" y="458"/>
                  </a:cubicBezTo>
                  <a:cubicBezTo>
                    <a:pt x="1135" y="439"/>
                    <a:pt x="1254" y="439"/>
                    <a:pt x="1274" y="279"/>
                  </a:cubicBezTo>
                  <a:cubicBezTo>
                    <a:pt x="1294" y="120"/>
                    <a:pt x="1154" y="41"/>
                    <a:pt x="1035" y="21"/>
                  </a:cubicBezTo>
                  <a:cubicBezTo>
                    <a:pt x="991" y="6"/>
                    <a:pt x="948" y="0"/>
                    <a:pt x="9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
            <p:cNvSpPr/>
            <p:nvPr/>
          </p:nvSpPr>
          <p:spPr>
            <a:xfrm>
              <a:off x="1559375" y="1425900"/>
              <a:ext cx="28875" cy="11850"/>
            </a:xfrm>
            <a:custGeom>
              <a:avLst/>
              <a:gdLst/>
              <a:ahLst/>
              <a:cxnLst/>
              <a:rect l="l" t="t" r="r" b="b"/>
              <a:pathLst>
                <a:path w="1155" h="474" extrusionOk="0">
                  <a:moveTo>
                    <a:pt x="443" y="0"/>
                  </a:moveTo>
                  <a:cubicBezTo>
                    <a:pt x="307" y="0"/>
                    <a:pt x="174" y="28"/>
                    <a:pt x="40" y="72"/>
                  </a:cubicBezTo>
                  <a:cubicBezTo>
                    <a:pt x="1" y="72"/>
                    <a:pt x="1" y="291"/>
                    <a:pt x="40" y="311"/>
                  </a:cubicBezTo>
                  <a:cubicBezTo>
                    <a:pt x="199" y="423"/>
                    <a:pt x="352" y="473"/>
                    <a:pt x="518" y="473"/>
                  </a:cubicBezTo>
                  <a:cubicBezTo>
                    <a:pt x="707" y="473"/>
                    <a:pt x="911" y="408"/>
                    <a:pt x="1154" y="291"/>
                  </a:cubicBezTo>
                  <a:cubicBezTo>
                    <a:pt x="905" y="79"/>
                    <a:pt x="671" y="0"/>
                    <a:pt x="44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
            <p:cNvSpPr/>
            <p:nvPr/>
          </p:nvSpPr>
          <p:spPr>
            <a:xfrm>
              <a:off x="1969175" y="1550525"/>
              <a:ext cx="15425" cy="51750"/>
            </a:xfrm>
            <a:custGeom>
              <a:avLst/>
              <a:gdLst/>
              <a:ahLst/>
              <a:cxnLst/>
              <a:rect l="l" t="t" r="r" b="b"/>
              <a:pathLst>
                <a:path w="617" h="2070" extrusionOk="0">
                  <a:moveTo>
                    <a:pt x="120" y="1"/>
                  </a:moveTo>
                  <a:lnTo>
                    <a:pt x="120" y="1"/>
                  </a:lnTo>
                  <a:cubicBezTo>
                    <a:pt x="0" y="637"/>
                    <a:pt x="378" y="1274"/>
                    <a:pt x="259" y="1911"/>
                  </a:cubicBezTo>
                  <a:lnTo>
                    <a:pt x="259" y="1990"/>
                  </a:lnTo>
                  <a:lnTo>
                    <a:pt x="259" y="2070"/>
                  </a:lnTo>
                  <a:lnTo>
                    <a:pt x="617" y="2070"/>
                  </a:lnTo>
                  <a:cubicBezTo>
                    <a:pt x="478" y="1612"/>
                    <a:pt x="478" y="1135"/>
                    <a:pt x="458" y="677"/>
                  </a:cubicBezTo>
                  <a:cubicBezTo>
                    <a:pt x="199" y="518"/>
                    <a:pt x="597" y="80"/>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
            <p:cNvSpPr/>
            <p:nvPr/>
          </p:nvSpPr>
          <p:spPr>
            <a:xfrm>
              <a:off x="1892075" y="1455550"/>
              <a:ext cx="9975" cy="42800"/>
            </a:xfrm>
            <a:custGeom>
              <a:avLst/>
              <a:gdLst/>
              <a:ahLst/>
              <a:cxnLst/>
              <a:rect l="l" t="t" r="r" b="b"/>
              <a:pathLst>
                <a:path w="399" h="1712" extrusionOk="0">
                  <a:moveTo>
                    <a:pt x="1" y="0"/>
                  </a:moveTo>
                  <a:lnTo>
                    <a:pt x="220" y="1711"/>
                  </a:lnTo>
                  <a:lnTo>
                    <a:pt x="399" y="1711"/>
                  </a:lnTo>
                  <a:lnTo>
                    <a:pt x="399" y="498"/>
                  </a:lnTo>
                  <a:cubicBezTo>
                    <a:pt x="180" y="378"/>
                    <a:pt x="299"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
            <p:cNvSpPr/>
            <p:nvPr/>
          </p:nvSpPr>
          <p:spPr>
            <a:xfrm>
              <a:off x="1320175" y="1447000"/>
              <a:ext cx="22400" cy="12175"/>
            </a:xfrm>
            <a:custGeom>
              <a:avLst/>
              <a:gdLst/>
              <a:ahLst/>
              <a:cxnLst/>
              <a:rect l="l" t="t" r="r" b="b"/>
              <a:pathLst>
                <a:path w="896" h="487" extrusionOk="0">
                  <a:moveTo>
                    <a:pt x="419" y="1"/>
                  </a:moveTo>
                  <a:cubicBezTo>
                    <a:pt x="295" y="1"/>
                    <a:pt x="170" y="105"/>
                    <a:pt x="0" y="303"/>
                  </a:cubicBezTo>
                  <a:cubicBezTo>
                    <a:pt x="120" y="362"/>
                    <a:pt x="219" y="442"/>
                    <a:pt x="358" y="482"/>
                  </a:cubicBezTo>
                  <a:cubicBezTo>
                    <a:pt x="383" y="479"/>
                    <a:pt x="408" y="478"/>
                    <a:pt x="433" y="478"/>
                  </a:cubicBezTo>
                  <a:cubicBezTo>
                    <a:pt x="507" y="478"/>
                    <a:pt x="580" y="487"/>
                    <a:pt x="649" y="487"/>
                  </a:cubicBezTo>
                  <a:cubicBezTo>
                    <a:pt x="741" y="487"/>
                    <a:pt x="826" y="472"/>
                    <a:pt x="895" y="402"/>
                  </a:cubicBezTo>
                  <a:cubicBezTo>
                    <a:pt x="696" y="130"/>
                    <a:pt x="558" y="1"/>
                    <a:pt x="4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
            <p:cNvSpPr/>
            <p:nvPr/>
          </p:nvSpPr>
          <p:spPr>
            <a:xfrm>
              <a:off x="1624025" y="1464000"/>
              <a:ext cx="31350" cy="13025"/>
            </a:xfrm>
            <a:custGeom>
              <a:avLst/>
              <a:gdLst/>
              <a:ahLst/>
              <a:cxnLst/>
              <a:rect l="l" t="t" r="r" b="b"/>
              <a:pathLst>
                <a:path w="1254" h="521" extrusionOk="0">
                  <a:moveTo>
                    <a:pt x="919" y="0"/>
                  </a:moveTo>
                  <a:cubicBezTo>
                    <a:pt x="696" y="0"/>
                    <a:pt x="476" y="162"/>
                    <a:pt x="249" y="162"/>
                  </a:cubicBezTo>
                  <a:cubicBezTo>
                    <a:pt x="233" y="162"/>
                    <a:pt x="216" y="162"/>
                    <a:pt x="200" y="160"/>
                  </a:cubicBezTo>
                  <a:lnTo>
                    <a:pt x="1" y="359"/>
                  </a:lnTo>
                  <a:cubicBezTo>
                    <a:pt x="112" y="478"/>
                    <a:pt x="226" y="521"/>
                    <a:pt x="341" y="521"/>
                  </a:cubicBezTo>
                  <a:cubicBezTo>
                    <a:pt x="514" y="521"/>
                    <a:pt x="689" y="423"/>
                    <a:pt x="856" y="339"/>
                  </a:cubicBezTo>
                  <a:lnTo>
                    <a:pt x="896" y="299"/>
                  </a:lnTo>
                  <a:cubicBezTo>
                    <a:pt x="995" y="219"/>
                    <a:pt x="1095" y="259"/>
                    <a:pt x="1174" y="180"/>
                  </a:cubicBezTo>
                  <a:lnTo>
                    <a:pt x="1254" y="160"/>
                  </a:lnTo>
                  <a:cubicBezTo>
                    <a:pt x="1141" y="40"/>
                    <a:pt x="1029" y="0"/>
                    <a:pt x="9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
            <p:cNvSpPr/>
            <p:nvPr/>
          </p:nvSpPr>
          <p:spPr>
            <a:xfrm>
              <a:off x="1754825" y="1400700"/>
              <a:ext cx="27250" cy="15825"/>
            </a:xfrm>
            <a:custGeom>
              <a:avLst/>
              <a:gdLst/>
              <a:ahLst/>
              <a:cxnLst/>
              <a:rect l="l" t="t" r="r" b="b"/>
              <a:pathLst>
                <a:path w="1090" h="633" extrusionOk="0">
                  <a:moveTo>
                    <a:pt x="663" y="0"/>
                  </a:moveTo>
                  <a:cubicBezTo>
                    <a:pt x="615" y="0"/>
                    <a:pt x="568" y="12"/>
                    <a:pt x="518" y="46"/>
                  </a:cubicBezTo>
                  <a:cubicBezTo>
                    <a:pt x="455" y="98"/>
                    <a:pt x="398" y="128"/>
                    <a:pt x="341" y="128"/>
                  </a:cubicBezTo>
                  <a:cubicBezTo>
                    <a:pt x="289" y="128"/>
                    <a:pt x="236" y="103"/>
                    <a:pt x="179" y="46"/>
                  </a:cubicBezTo>
                  <a:cubicBezTo>
                    <a:pt x="120" y="66"/>
                    <a:pt x="40" y="66"/>
                    <a:pt x="0" y="66"/>
                  </a:cubicBezTo>
                  <a:cubicBezTo>
                    <a:pt x="80" y="245"/>
                    <a:pt x="120" y="424"/>
                    <a:pt x="179" y="603"/>
                  </a:cubicBezTo>
                  <a:cubicBezTo>
                    <a:pt x="199" y="623"/>
                    <a:pt x="229" y="633"/>
                    <a:pt x="262" y="633"/>
                  </a:cubicBezTo>
                  <a:cubicBezTo>
                    <a:pt x="294" y="633"/>
                    <a:pt x="329" y="623"/>
                    <a:pt x="359" y="603"/>
                  </a:cubicBezTo>
                  <a:cubicBezTo>
                    <a:pt x="378" y="613"/>
                    <a:pt x="398" y="618"/>
                    <a:pt x="421" y="618"/>
                  </a:cubicBezTo>
                  <a:cubicBezTo>
                    <a:pt x="443" y="618"/>
                    <a:pt x="468" y="613"/>
                    <a:pt x="498" y="603"/>
                  </a:cubicBezTo>
                  <a:cubicBezTo>
                    <a:pt x="527" y="529"/>
                    <a:pt x="579" y="488"/>
                    <a:pt x="636" y="488"/>
                  </a:cubicBezTo>
                  <a:cubicBezTo>
                    <a:pt x="656" y="488"/>
                    <a:pt x="676" y="493"/>
                    <a:pt x="697" y="504"/>
                  </a:cubicBezTo>
                  <a:cubicBezTo>
                    <a:pt x="796" y="528"/>
                    <a:pt x="872" y="541"/>
                    <a:pt x="926" y="541"/>
                  </a:cubicBezTo>
                  <a:cubicBezTo>
                    <a:pt x="1090" y="541"/>
                    <a:pt x="1060" y="429"/>
                    <a:pt x="896" y="205"/>
                  </a:cubicBezTo>
                  <a:cubicBezTo>
                    <a:pt x="876" y="165"/>
                    <a:pt x="876" y="106"/>
                    <a:pt x="876" y="46"/>
                  </a:cubicBezTo>
                  <a:cubicBezTo>
                    <a:pt x="795" y="23"/>
                    <a:pt x="728" y="0"/>
                    <a:pt x="66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
            <p:cNvSpPr/>
            <p:nvPr/>
          </p:nvSpPr>
          <p:spPr>
            <a:xfrm>
              <a:off x="1769750" y="1580525"/>
              <a:ext cx="24875" cy="15350"/>
            </a:xfrm>
            <a:custGeom>
              <a:avLst/>
              <a:gdLst/>
              <a:ahLst/>
              <a:cxnLst/>
              <a:rect l="l" t="t" r="r" b="b"/>
              <a:pathLst>
                <a:path w="995" h="614" extrusionOk="0">
                  <a:moveTo>
                    <a:pt x="196" y="1"/>
                  </a:moveTo>
                  <a:cubicBezTo>
                    <a:pt x="124" y="1"/>
                    <a:pt x="57" y="17"/>
                    <a:pt x="0" y="74"/>
                  </a:cubicBezTo>
                  <a:cubicBezTo>
                    <a:pt x="20" y="333"/>
                    <a:pt x="279" y="392"/>
                    <a:pt x="438" y="512"/>
                  </a:cubicBezTo>
                  <a:cubicBezTo>
                    <a:pt x="524" y="584"/>
                    <a:pt x="597" y="614"/>
                    <a:pt x="663" y="614"/>
                  </a:cubicBezTo>
                  <a:cubicBezTo>
                    <a:pt x="780" y="614"/>
                    <a:pt x="873" y="519"/>
                    <a:pt x="975" y="392"/>
                  </a:cubicBezTo>
                  <a:cubicBezTo>
                    <a:pt x="995" y="313"/>
                    <a:pt x="995" y="233"/>
                    <a:pt x="975" y="174"/>
                  </a:cubicBezTo>
                  <a:cubicBezTo>
                    <a:pt x="816" y="114"/>
                    <a:pt x="696" y="74"/>
                    <a:pt x="577" y="14"/>
                  </a:cubicBezTo>
                  <a:cubicBezTo>
                    <a:pt x="546" y="25"/>
                    <a:pt x="513" y="28"/>
                    <a:pt x="479" y="28"/>
                  </a:cubicBezTo>
                  <a:cubicBezTo>
                    <a:pt x="388" y="28"/>
                    <a:pt x="288" y="1"/>
                    <a:pt x="1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
            <p:cNvSpPr/>
            <p:nvPr/>
          </p:nvSpPr>
          <p:spPr>
            <a:xfrm>
              <a:off x="1489750" y="1427800"/>
              <a:ext cx="28875" cy="8875"/>
            </a:xfrm>
            <a:custGeom>
              <a:avLst/>
              <a:gdLst/>
              <a:ahLst/>
              <a:cxnLst/>
              <a:rect l="l" t="t" r="r" b="b"/>
              <a:pathLst>
                <a:path w="1155" h="355" extrusionOk="0">
                  <a:moveTo>
                    <a:pt x="354" y="1"/>
                  </a:moveTo>
                  <a:cubicBezTo>
                    <a:pt x="237" y="1"/>
                    <a:pt x="120" y="10"/>
                    <a:pt x="1" y="36"/>
                  </a:cubicBezTo>
                  <a:lnTo>
                    <a:pt x="1" y="354"/>
                  </a:lnTo>
                  <a:cubicBezTo>
                    <a:pt x="359" y="354"/>
                    <a:pt x="697" y="354"/>
                    <a:pt x="1055" y="335"/>
                  </a:cubicBezTo>
                  <a:cubicBezTo>
                    <a:pt x="1154" y="235"/>
                    <a:pt x="1135" y="136"/>
                    <a:pt x="1055" y="36"/>
                  </a:cubicBezTo>
                  <a:cubicBezTo>
                    <a:pt x="816" y="36"/>
                    <a:pt x="586" y="1"/>
                    <a:pt x="35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
            <p:cNvSpPr/>
            <p:nvPr/>
          </p:nvSpPr>
          <p:spPr>
            <a:xfrm>
              <a:off x="1686200" y="1423625"/>
              <a:ext cx="33825" cy="13550"/>
            </a:xfrm>
            <a:custGeom>
              <a:avLst/>
              <a:gdLst/>
              <a:ahLst/>
              <a:cxnLst/>
              <a:rect l="l" t="t" r="r" b="b"/>
              <a:pathLst>
                <a:path w="1353" h="542" extrusionOk="0">
                  <a:moveTo>
                    <a:pt x="592" y="1"/>
                  </a:moveTo>
                  <a:cubicBezTo>
                    <a:pt x="561" y="1"/>
                    <a:pt x="529" y="2"/>
                    <a:pt x="498" y="4"/>
                  </a:cubicBezTo>
                  <a:cubicBezTo>
                    <a:pt x="438" y="144"/>
                    <a:pt x="299" y="183"/>
                    <a:pt x="159" y="183"/>
                  </a:cubicBezTo>
                  <a:cubicBezTo>
                    <a:pt x="0" y="382"/>
                    <a:pt x="199" y="422"/>
                    <a:pt x="299" y="521"/>
                  </a:cubicBezTo>
                  <a:cubicBezTo>
                    <a:pt x="481" y="473"/>
                    <a:pt x="655" y="365"/>
                    <a:pt x="831" y="365"/>
                  </a:cubicBezTo>
                  <a:cubicBezTo>
                    <a:pt x="944" y="365"/>
                    <a:pt x="1057" y="409"/>
                    <a:pt x="1174" y="541"/>
                  </a:cubicBezTo>
                  <a:cubicBezTo>
                    <a:pt x="1293" y="442"/>
                    <a:pt x="1353" y="323"/>
                    <a:pt x="1234" y="203"/>
                  </a:cubicBezTo>
                  <a:cubicBezTo>
                    <a:pt x="1024" y="64"/>
                    <a:pt x="815" y="1"/>
                    <a:pt x="59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
            <p:cNvSpPr/>
            <p:nvPr/>
          </p:nvSpPr>
          <p:spPr>
            <a:xfrm>
              <a:off x="1655850" y="1424775"/>
              <a:ext cx="31375" cy="12400"/>
            </a:xfrm>
            <a:custGeom>
              <a:avLst/>
              <a:gdLst/>
              <a:ahLst/>
              <a:cxnLst/>
              <a:rect l="l" t="t" r="r" b="b"/>
              <a:pathLst>
                <a:path w="1255" h="496" extrusionOk="0">
                  <a:moveTo>
                    <a:pt x="719" y="0"/>
                  </a:moveTo>
                  <a:cubicBezTo>
                    <a:pt x="576" y="0"/>
                    <a:pt x="435" y="50"/>
                    <a:pt x="299" y="157"/>
                  </a:cubicBezTo>
                  <a:cubicBezTo>
                    <a:pt x="1" y="396"/>
                    <a:pt x="279" y="456"/>
                    <a:pt x="478" y="495"/>
                  </a:cubicBezTo>
                  <a:cubicBezTo>
                    <a:pt x="576" y="365"/>
                    <a:pt x="691" y="336"/>
                    <a:pt x="818" y="336"/>
                  </a:cubicBezTo>
                  <a:cubicBezTo>
                    <a:pt x="924" y="336"/>
                    <a:pt x="1037" y="356"/>
                    <a:pt x="1155" y="356"/>
                  </a:cubicBezTo>
                  <a:cubicBezTo>
                    <a:pt x="1254" y="277"/>
                    <a:pt x="1254" y="237"/>
                    <a:pt x="1174" y="157"/>
                  </a:cubicBezTo>
                  <a:cubicBezTo>
                    <a:pt x="1022" y="55"/>
                    <a:pt x="869" y="0"/>
                    <a:pt x="7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
            <p:cNvSpPr/>
            <p:nvPr/>
          </p:nvSpPr>
          <p:spPr>
            <a:xfrm>
              <a:off x="1503175" y="1535625"/>
              <a:ext cx="10475" cy="40800"/>
            </a:xfrm>
            <a:custGeom>
              <a:avLst/>
              <a:gdLst/>
              <a:ahLst/>
              <a:cxnLst/>
              <a:rect l="l" t="t" r="r" b="b"/>
              <a:pathLst>
                <a:path w="419" h="1632" extrusionOk="0">
                  <a:moveTo>
                    <a:pt x="200" y="0"/>
                  </a:moveTo>
                  <a:cubicBezTo>
                    <a:pt x="160" y="318"/>
                    <a:pt x="160" y="657"/>
                    <a:pt x="140" y="995"/>
                  </a:cubicBezTo>
                  <a:cubicBezTo>
                    <a:pt x="140" y="1174"/>
                    <a:pt x="1" y="1413"/>
                    <a:pt x="319" y="1631"/>
                  </a:cubicBezTo>
                  <a:cubicBezTo>
                    <a:pt x="418" y="1015"/>
                    <a:pt x="359" y="497"/>
                    <a:pt x="2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
            <p:cNvSpPr/>
            <p:nvPr/>
          </p:nvSpPr>
          <p:spPr>
            <a:xfrm>
              <a:off x="1246075" y="1445250"/>
              <a:ext cx="15725" cy="9350"/>
            </a:xfrm>
            <a:custGeom>
              <a:avLst/>
              <a:gdLst/>
              <a:ahLst/>
              <a:cxnLst/>
              <a:rect l="l" t="t" r="r" b="b"/>
              <a:pathLst>
                <a:path w="629" h="374" extrusionOk="0">
                  <a:moveTo>
                    <a:pt x="368" y="1"/>
                  </a:moveTo>
                  <a:cubicBezTo>
                    <a:pt x="280" y="1"/>
                    <a:pt x="180" y="30"/>
                    <a:pt x="100" y="74"/>
                  </a:cubicBezTo>
                  <a:cubicBezTo>
                    <a:pt x="80" y="114"/>
                    <a:pt x="20" y="154"/>
                    <a:pt x="0" y="213"/>
                  </a:cubicBezTo>
                  <a:lnTo>
                    <a:pt x="179" y="373"/>
                  </a:lnTo>
                  <a:cubicBezTo>
                    <a:pt x="199" y="370"/>
                    <a:pt x="220" y="370"/>
                    <a:pt x="241" y="370"/>
                  </a:cubicBezTo>
                  <a:cubicBezTo>
                    <a:pt x="290" y="370"/>
                    <a:pt x="342" y="373"/>
                    <a:pt x="391" y="373"/>
                  </a:cubicBezTo>
                  <a:cubicBezTo>
                    <a:pt x="522" y="373"/>
                    <a:pt x="629" y="347"/>
                    <a:pt x="577" y="154"/>
                  </a:cubicBezTo>
                  <a:cubicBezTo>
                    <a:pt x="566" y="44"/>
                    <a:pt x="477" y="1"/>
                    <a:pt x="36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
            <p:cNvSpPr/>
            <p:nvPr/>
          </p:nvSpPr>
          <p:spPr>
            <a:xfrm>
              <a:off x="1412675" y="1454550"/>
              <a:ext cx="20900" cy="9975"/>
            </a:xfrm>
            <a:custGeom>
              <a:avLst/>
              <a:gdLst/>
              <a:ahLst/>
              <a:cxnLst/>
              <a:rect l="l" t="t" r="r" b="b"/>
              <a:pathLst>
                <a:path w="836" h="399" extrusionOk="0">
                  <a:moveTo>
                    <a:pt x="159" y="1"/>
                  </a:moveTo>
                  <a:cubicBezTo>
                    <a:pt x="100" y="140"/>
                    <a:pt x="60" y="239"/>
                    <a:pt x="0" y="339"/>
                  </a:cubicBezTo>
                  <a:cubicBezTo>
                    <a:pt x="60" y="359"/>
                    <a:pt x="80" y="359"/>
                    <a:pt x="140" y="359"/>
                  </a:cubicBezTo>
                  <a:cubicBezTo>
                    <a:pt x="358" y="299"/>
                    <a:pt x="657" y="398"/>
                    <a:pt x="836" y="160"/>
                  </a:cubicBezTo>
                  <a:lnTo>
                    <a:pt x="15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
            <p:cNvSpPr/>
            <p:nvPr/>
          </p:nvSpPr>
          <p:spPr>
            <a:xfrm>
              <a:off x="1902525" y="1562975"/>
              <a:ext cx="9475" cy="20125"/>
            </a:xfrm>
            <a:custGeom>
              <a:avLst/>
              <a:gdLst/>
              <a:ahLst/>
              <a:cxnLst/>
              <a:rect l="l" t="t" r="r" b="b"/>
              <a:pathLst>
                <a:path w="379" h="805" extrusionOk="0">
                  <a:moveTo>
                    <a:pt x="199" y="0"/>
                  </a:moveTo>
                  <a:lnTo>
                    <a:pt x="199" y="0"/>
                  </a:lnTo>
                  <a:cubicBezTo>
                    <a:pt x="160" y="179"/>
                    <a:pt x="239" y="378"/>
                    <a:pt x="40" y="498"/>
                  </a:cubicBezTo>
                  <a:cubicBezTo>
                    <a:pt x="1" y="617"/>
                    <a:pt x="1" y="736"/>
                    <a:pt x="160" y="796"/>
                  </a:cubicBezTo>
                  <a:cubicBezTo>
                    <a:pt x="178" y="802"/>
                    <a:pt x="195" y="805"/>
                    <a:pt x="210" y="805"/>
                  </a:cubicBezTo>
                  <a:cubicBezTo>
                    <a:pt x="296" y="805"/>
                    <a:pt x="342" y="718"/>
                    <a:pt x="359" y="617"/>
                  </a:cubicBezTo>
                  <a:cubicBezTo>
                    <a:pt x="379" y="398"/>
                    <a:pt x="379" y="179"/>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
            <p:cNvSpPr/>
            <p:nvPr/>
          </p:nvSpPr>
          <p:spPr>
            <a:xfrm>
              <a:off x="1489750" y="1386775"/>
              <a:ext cx="13450" cy="12100"/>
            </a:xfrm>
            <a:custGeom>
              <a:avLst/>
              <a:gdLst/>
              <a:ahLst/>
              <a:cxnLst/>
              <a:rect l="l" t="t" r="r" b="b"/>
              <a:pathLst>
                <a:path w="538" h="484" extrusionOk="0">
                  <a:moveTo>
                    <a:pt x="177" y="0"/>
                  </a:moveTo>
                  <a:cubicBezTo>
                    <a:pt x="20" y="0"/>
                    <a:pt x="18" y="142"/>
                    <a:pt x="1" y="285"/>
                  </a:cubicBezTo>
                  <a:cubicBezTo>
                    <a:pt x="60" y="324"/>
                    <a:pt x="100" y="404"/>
                    <a:pt x="180" y="464"/>
                  </a:cubicBezTo>
                  <a:cubicBezTo>
                    <a:pt x="299" y="484"/>
                    <a:pt x="398" y="484"/>
                    <a:pt x="538" y="484"/>
                  </a:cubicBezTo>
                  <a:cubicBezTo>
                    <a:pt x="498" y="265"/>
                    <a:pt x="458" y="66"/>
                    <a:pt x="239" y="6"/>
                  </a:cubicBezTo>
                  <a:cubicBezTo>
                    <a:pt x="216" y="2"/>
                    <a:pt x="196" y="0"/>
                    <a:pt x="1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
            <p:cNvSpPr/>
            <p:nvPr/>
          </p:nvSpPr>
          <p:spPr>
            <a:xfrm>
              <a:off x="1798100" y="1449050"/>
              <a:ext cx="26375" cy="5900"/>
            </a:xfrm>
            <a:custGeom>
              <a:avLst/>
              <a:gdLst/>
              <a:ahLst/>
              <a:cxnLst/>
              <a:rect l="l" t="t" r="r" b="b"/>
              <a:pathLst>
                <a:path w="1055" h="236" extrusionOk="0">
                  <a:moveTo>
                    <a:pt x="680" y="1"/>
                  </a:moveTo>
                  <a:cubicBezTo>
                    <a:pt x="454" y="1"/>
                    <a:pt x="231" y="23"/>
                    <a:pt x="0" y="61"/>
                  </a:cubicBezTo>
                  <a:cubicBezTo>
                    <a:pt x="172" y="176"/>
                    <a:pt x="340" y="236"/>
                    <a:pt x="507" y="236"/>
                  </a:cubicBezTo>
                  <a:cubicBezTo>
                    <a:pt x="688" y="236"/>
                    <a:pt x="868" y="166"/>
                    <a:pt x="1054" y="22"/>
                  </a:cubicBezTo>
                  <a:cubicBezTo>
                    <a:pt x="928" y="8"/>
                    <a:pt x="803" y="1"/>
                    <a:pt x="6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
            <p:cNvSpPr/>
            <p:nvPr/>
          </p:nvSpPr>
          <p:spPr>
            <a:xfrm>
              <a:off x="1757300" y="1454550"/>
              <a:ext cx="12475" cy="22400"/>
            </a:xfrm>
            <a:custGeom>
              <a:avLst/>
              <a:gdLst/>
              <a:ahLst/>
              <a:cxnLst/>
              <a:rect l="l" t="t" r="r" b="b"/>
              <a:pathLst>
                <a:path w="499" h="896" extrusionOk="0">
                  <a:moveTo>
                    <a:pt x="240" y="1"/>
                  </a:moveTo>
                  <a:cubicBezTo>
                    <a:pt x="200" y="1"/>
                    <a:pt x="120" y="1"/>
                    <a:pt x="61" y="60"/>
                  </a:cubicBezTo>
                  <a:cubicBezTo>
                    <a:pt x="1" y="339"/>
                    <a:pt x="21" y="637"/>
                    <a:pt x="61" y="896"/>
                  </a:cubicBezTo>
                  <a:cubicBezTo>
                    <a:pt x="498" y="856"/>
                    <a:pt x="260" y="558"/>
                    <a:pt x="260" y="339"/>
                  </a:cubicBezTo>
                  <a:cubicBezTo>
                    <a:pt x="260" y="200"/>
                    <a:pt x="240" y="100"/>
                    <a:pt x="2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
            <p:cNvSpPr/>
            <p:nvPr/>
          </p:nvSpPr>
          <p:spPr>
            <a:xfrm>
              <a:off x="1793125" y="1585350"/>
              <a:ext cx="13450" cy="10650"/>
            </a:xfrm>
            <a:custGeom>
              <a:avLst/>
              <a:gdLst/>
              <a:ahLst/>
              <a:cxnLst/>
              <a:rect l="l" t="t" r="r" b="b"/>
              <a:pathLst>
                <a:path w="538" h="426" extrusionOk="0">
                  <a:moveTo>
                    <a:pt x="0" y="0"/>
                  </a:moveTo>
                  <a:lnTo>
                    <a:pt x="0" y="179"/>
                  </a:lnTo>
                  <a:cubicBezTo>
                    <a:pt x="40" y="199"/>
                    <a:pt x="40" y="239"/>
                    <a:pt x="60" y="279"/>
                  </a:cubicBezTo>
                  <a:cubicBezTo>
                    <a:pt x="100" y="339"/>
                    <a:pt x="159" y="398"/>
                    <a:pt x="239" y="418"/>
                  </a:cubicBezTo>
                  <a:cubicBezTo>
                    <a:pt x="266" y="423"/>
                    <a:pt x="292" y="425"/>
                    <a:pt x="316" y="425"/>
                  </a:cubicBezTo>
                  <a:cubicBezTo>
                    <a:pt x="402" y="425"/>
                    <a:pt x="476" y="396"/>
                    <a:pt x="537" y="319"/>
                  </a:cubicBezTo>
                  <a:lnTo>
                    <a:pt x="537" y="20"/>
                  </a:lnTo>
                  <a:cubicBezTo>
                    <a:pt x="358" y="20"/>
                    <a:pt x="179" y="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
            <p:cNvSpPr/>
            <p:nvPr/>
          </p:nvSpPr>
          <p:spPr>
            <a:xfrm>
              <a:off x="1884125" y="1585025"/>
              <a:ext cx="10475" cy="8300"/>
            </a:xfrm>
            <a:custGeom>
              <a:avLst/>
              <a:gdLst/>
              <a:ahLst/>
              <a:cxnLst/>
              <a:rect l="l" t="t" r="r" b="b"/>
              <a:pathLst>
                <a:path w="419" h="332" extrusionOk="0">
                  <a:moveTo>
                    <a:pt x="262" y="1"/>
                  </a:moveTo>
                  <a:cubicBezTo>
                    <a:pt x="178" y="1"/>
                    <a:pt x="73" y="33"/>
                    <a:pt x="1" y="33"/>
                  </a:cubicBezTo>
                  <a:lnTo>
                    <a:pt x="1" y="332"/>
                  </a:lnTo>
                  <a:cubicBezTo>
                    <a:pt x="180" y="332"/>
                    <a:pt x="418" y="332"/>
                    <a:pt x="398" y="133"/>
                  </a:cubicBezTo>
                  <a:cubicBezTo>
                    <a:pt x="398" y="28"/>
                    <a:pt x="339" y="1"/>
                    <a:pt x="26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
            <p:cNvSpPr/>
            <p:nvPr/>
          </p:nvSpPr>
          <p:spPr>
            <a:xfrm>
              <a:off x="1408700" y="1563475"/>
              <a:ext cx="8475" cy="15050"/>
            </a:xfrm>
            <a:custGeom>
              <a:avLst/>
              <a:gdLst/>
              <a:ahLst/>
              <a:cxnLst/>
              <a:rect l="l" t="t" r="r" b="b"/>
              <a:pathLst>
                <a:path w="339" h="602" extrusionOk="0">
                  <a:moveTo>
                    <a:pt x="299" y="0"/>
                  </a:moveTo>
                  <a:lnTo>
                    <a:pt x="100" y="199"/>
                  </a:lnTo>
                  <a:cubicBezTo>
                    <a:pt x="40" y="299"/>
                    <a:pt x="20" y="398"/>
                    <a:pt x="0" y="517"/>
                  </a:cubicBezTo>
                  <a:cubicBezTo>
                    <a:pt x="61" y="578"/>
                    <a:pt x="122" y="602"/>
                    <a:pt x="183" y="602"/>
                  </a:cubicBezTo>
                  <a:cubicBezTo>
                    <a:pt x="221" y="602"/>
                    <a:pt x="260" y="592"/>
                    <a:pt x="299" y="577"/>
                  </a:cubicBezTo>
                  <a:cubicBezTo>
                    <a:pt x="318" y="517"/>
                    <a:pt x="318" y="497"/>
                    <a:pt x="338" y="478"/>
                  </a:cubicBezTo>
                  <a:cubicBezTo>
                    <a:pt x="318" y="318"/>
                    <a:pt x="318" y="159"/>
                    <a:pt x="2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
            <p:cNvSpPr/>
            <p:nvPr/>
          </p:nvSpPr>
          <p:spPr>
            <a:xfrm>
              <a:off x="1611600" y="1393875"/>
              <a:ext cx="12450" cy="12950"/>
            </a:xfrm>
            <a:custGeom>
              <a:avLst/>
              <a:gdLst/>
              <a:ahLst/>
              <a:cxnLst/>
              <a:rect l="l" t="t" r="r" b="b"/>
              <a:pathLst>
                <a:path w="498" h="518" extrusionOk="0">
                  <a:moveTo>
                    <a:pt x="339" y="1"/>
                  </a:moveTo>
                  <a:cubicBezTo>
                    <a:pt x="0" y="180"/>
                    <a:pt x="299" y="339"/>
                    <a:pt x="339" y="518"/>
                  </a:cubicBezTo>
                  <a:lnTo>
                    <a:pt x="498" y="518"/>
                  </a:lnTo>
                  <a:cubicBezTo>
                    <a:pt x="458" y="339"/>
                    <a:pt x="378" y="18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
            <p:cNvSpPr/>
            <p:nvPr/>
          </p:nvSpPr>
          <p:spPr>
            <a:xfrm>
              <a:off x="1601150" y="1428700"/>
              <a:ext cx="12950" cy="6925"/>
            </a:xfrm>
            <a:custGeom>
              <a:avLst/>
              <a:gdLst/>
              <a:ahLst/>
              <a:cxnLst/>
              <a:rect l="l" t="t" r="r" b="b"/>
              <a:pathLst>
                <a:path w="518" h="277" extrusionOk="0">
                  <a:moveTo>
                    <a:pt x="40" y="0"/>
                  </a:moveTo>
                  <a:cubicBezTo>
                    <a:pt x="1" y="80"/>
                    <a:pt x="1" y="120"/>
                    <a:pt x="40" y="139"/>
                  </a:cubicBezTo>
                  <a:lnTo>
                    <a:pt x="200" y="219"/>
                  </a:lnTo>
                  <a:cubicBezTo>
                    <a:pt x="263" y="232"/>
                    <a:pt x="334" y="277"/>
                    <a:pt x="393" y="277"/>
                  </a:cubicBezTo>
                  <a:cubicBezTo>
                    <a:pt x="427" y="277"/>
                    <a:pt x="456" y="262"/>
                    <a:pt x="478" y="219"/>
                  </a:cubicBezTo>
                  <a:cubicBezTo>
                    <a:pt x="518" y="120"/>
                    <a:pt x="398" y="40"/>
                    <a:pt x="299" y="20"/>
                  </a:cubicBezTo>
                  <a:cubicBezTo>
                    <a:pt x="219" y="0"/>
                    <a:pt x="120" y="0"/>
                    <a:pt x="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
            <p:cNvSpPr/>
            <p:nvPr/>
          </p:nvSpPr>
          <p:spPr>
            <a:xfrm>
              <a:off x="1593700" y="1426700"/>
              <a:ext cx="8475" cy="7625"/>
            </a:xfrm>
            <a:custGeom>
              <a:avLst/>
              <a:gdLst/>
              <a:ahLst/>
              <a:cxnLst/>
              <a:rect l="l" t="t" r="r" b="b"/>
              <a:pathLst>
                <a:path w="339" h="305" extrusionOk="0">
                  <a:moveTo>
                    <a:pt x="100" y="1"/>
                  </a:moveTo>
                  <a:cubicBezTo>
                    <a:pt x="0" y="21"/>
                    <a:pt x="20" y="120"/>
                    <a:pt x="80" y="200"/>
                  </a:cubicBezTo>
                  <a:cubicBezTo>
                    <a:pt x="116" y="248"/>
                    <a:pt x="167" y="304"/>
                    <a:pt x="225" y="304"/>
                  </a:cubicBezTo>
                  <a:cubicBezTo>
                    <a:pt x="261" y="304"/>
                    <a:pt x="300" y="281"/>
                    <a:pt x="338" y="219"/>
                  </a:cubicBezTo>
                  <a:lnTo>
                    <a:pt x="338" y="80"/>
                  </a:lnTo>
                  <a:cubicBezTo>
                    <a:pt x="279" y="60"/>
                    <a:pt x="179" y="1"/>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
            <p:cNvSpPr/>
            <p:nvPr/>
          </p:nvSpPr>
          <p:spPr>
            <a:xfrm>
              <a:off x="1684700" y="1428700"/>
              <a:ext cx="8475" cy="8475"/>
            </a:xfrm>
            <a:custGeom>
              <a:avLst/>
              <a:gdLst/>
              <a:ahLst/>
              <a:cxnLst/>
              <a:rect l="l" t="t" r="r" b="b"/>
              <a:pathLst>
                <a:path w="339" h="339" extrusionOk="0">
                  <a:moveTo>
                    <a:pt x="180" y="0"/>
                  </a:moveTo>
                  <a:cubicBezTo>
                    <a:pt x="140" y="20"/>
                    <a:pt x="60" y="20"/>
                    <a:pt x="20" y="20"/>
                  </a:cubicBezTo>
                  <a:cubicBezTo>
                    <a:pt x="1" y="80"/>
                    <a:pt x="1" y="139"/>
                    <a:pt x="1" y="199"/>
                  </a:cubicBezTo>
                  <a:cubicBezTo>
                    <a:pt x="100" y="338"/>
                    <a:pt x="219" y="338"/>
                    <a:pt x="339" y="338"/>
                  </a:cubicBezTo>
                  <a:cubicBezTo>
                    <a:pt x="299" y="219"/>
                    <a:pt x="239" y="12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
            <p:cNvSpPr/>
            <p:nvPr/>
          </p:nvSpPr>
          <p:spPr>
            <a:xfrm>
              <a:off x="1887100" y="1445600"/>
              <a:ext cx="6500" cy="4050"/>
            </a:xfrm>
            <a:custGeom>
              <a:avLst/>
              <a:gdLst/>
              <a:ahLst/>
              <a:cxnLst/>
              <a:rect l="l" t="t" r="r" b="b"/>
              <a:pathLst>
                <a:path w="260" h="162" extrusionOk="0">
                  <a:moveTo>
                    <a:pt x="100" y="1"/>
                  </a:moveTo>
                  <a:cubicBezTo>
                    <a:pt x="80" y="40"/>
                    <a:pt x="21" y="60"/>
                    <a:pt x="1" y="120"/>
                  </a:cubicBezTo>
                  <a:cubicBezTo>
                    <a:pt x="36" y="149"/>
                    <a:pt x="67" y="161"/>
                    <a:pt x="96" y="161"/>
                  </a:cubicBezTo>
                  <a:cubicBezTo>
                    <a:pt x="165" y="161"/>
                    <a:pt x="217" y="91"/>
                    <a:pt x="259" y="20"/>
                  </a:cubicBezTo>
                  <a:cubicBezTo>
                    <a:pt x="200" y="1"/>
                    <a:pt x="180" y="1"/>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
            <p:cNvSpPr/>
            <p:nvPr/>
          </p:nvSpPr>
          <p:spPr>
            <a:xfrm>
              <a:off x="1511150" y="1589825"/>
              <a:ext cx="9950" cy="6000"/>
            </a:xfrm>
            <a:custGeom>
              <a:avLst/>
              <a:gdLst/>
              <a:ahLst/>
              <a:cxnLst/>
              <a:rect l="l" t="t" r="r" b="b"/>
              <a:pathLst>
                <a:path w="398" h="240" extrusionOk="0">
                  <a:moveTo>
                    <a:pt x="338" y="0"/>
                  </a:moveTo>
                  <a:cubicBezTo>
                    <a:pt x="199" y="0"/>
                    <a:pt x="80" y="0"/>
                    <a:pt x="0" y="120"/>
                  </a:cubicBezTo>
                  <a:lnTo>
                    <a:pt x="40" y="160"/>
                  </a:lnTo>
                  <a:cubicBezTo>
                    <a:pt x="99" y="219"/>
                    <a:pt x="139" y="239"/>
                    <a:pt x="219" y="239"/>
                  </a:cubicBezTo>
                  <a:cubicBezTo>
                    <a:pt x="298" y="239"/>
                    <a:pt x="338" y="199"/>
                    <a:pt x="398" y="140"/>
                  </a:cubicBezTo>
                  <a:cubicBezTo>
                    <a:pt x="378" y="100"/>
                    <a:pt x="378" y="40"/>
                    <a:pt x="3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
            <p:cNvSpPr/>
            <p:nvPr/>
          </p:nvSpPr>
          <p:spPr>
            <a:xfrm>
              <a:off x="1516100" y="1427200"/>
              <a:ext cx="5000" cy="9475"/>
            </a:xfrm>
            <a:custGeom>
              <a:avLst/>
              <a:gdLst/>
              <a:ahLst/>
              <a:cxnLst/>
              <a:rect l="l" t="t" r="r" b="b"/>
              <a:pathLst>
                <a:path w="200" h="379" extrusionOk="0">
                  <a:moveTo>
                    <a:pt x="120" y="1"/>
                  </a:moveTo>
                  <a:cubicBezTo>
                    <a:pt x="81" y="1"/>
                    <a:pt x="21" y="1"/>
                    <a:pt x="1" y="60"/>
                  </a:cubicBezTo>
                  <a:lnTo>
                    <a:pt x="1" y="80"/>
                  </a:lnTo>
                  <a:lnTo>
                    <a:pt x="1" y="378"/>
                  </a:lnTo>
                  <a:lnTo>
                    <a:pt x="180" y="378"/>
                  </a:lnTo>
                  <a:cubicBezTo>
                    <a:pt x="200" y="279"/>
                    <a:pt x="200" y="160"/>
                    <a:pt x="200" y="40"/>
                  </a:cubicBezTo>
                  <a:cubicBezTo>
                    <a:pt x="200" y="40"/>
                    <a:pt x="180" y="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
            <p:cNvSpPr/>
            <p:nvPr/>
          </p:nvSpPr>
          <p:spPr>
            <a:xfrm>
              <a:off x="1676250" y="1405825"/>
              <a:ext cx="4000" cy="5575"/>
            </a:xfrm>
            <a:custGeom>
              <a:avLst/>
              <a:gdLst/>
              <a:ahLst/>
              <a:cxnLst/>
              <a:rect l="l" t="t" r="r" b="b"/>
              <a:pathLst>
                <a:path w="160" h="223" extrusionOk="0">
                  <a:moveTo>
                    <a:pt x="100" y="0"/>
                  </a:moveTo>
                  <a:cubicBezTo>
                    <a:pt x="80" y="0"/>
                    <a:pt x="60" y="0"/>
                    <a:pt x="0" y="40"/>
                  </a:cubicBezTo>
                  <a:lnTo>
                    <a:pt x="0" y="199"/>
                  </a:lnTo>
                  <a:cubicBezTo>
                    <a:pt x="35" y="211"/>
                    <a:pt x="76" y="222"/>
                    <a:pt x="108" y="222"/>
                  </a:cubicBezTo>
                  <a:cubicBezTo>
                    <a:pt x="132" y="222"/>
                    <a:pt x="151" y="216"/>
                    <a:pt x="160" y="199"/>
                  </a:cubicBezTo>
                  <a:lnTo>
                    <a:pt x="160" y="40"/>
                  </a:lnTo>
                  <a:cubicBezTo>
                    <a:pt x="160" y="20"/>
                    <a:pt x="140" y="2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
            <p:cNvSpPr/>
            <p:nvPr/>
          </p:nvSpPr>
          <p:spPr>
            <a:xfrm>
              <a:off x="1758300" y="1415750"/>
              <a:ext cx="6000" cy="2275"/>
            </a:xfrm>
            <a:custGeom>
              <a:avLst/>
              <a:gdLst/>
              <a:ahLst/>
              <a:cxnLst/>
              <a:rect l="l" t="t" r="r" b="b"/>
              <a:pathLst>
                <a:path w="240" h="91" extrusionOk="0">
                  <a:moveTo>
                    <a:pt x="1" y="1"/>
                  </a:moveTo>
                  <a:cubicBezTo>
                    <a:pt x="40" y="61"/>
                    <a:pt x="80" y="90"/>
                    <a:pt x="120" y="90"/>
                  </a:cubicBezTo>
                  <a:cubicBezTo>
                    <a:pt x="160" y="90"/>
                    <a:pt x="200" y="61"/>
                    <a:pt x="2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
            <p:cNvSpPr/>
            <p:nvPr/>
          </p:nvSpPr>
          <p:spPr>
            <a:xfrm>
              <a:off x="1489750" y="1393875"/>
              <a:ext cx="4500" cy="4500"/>
            </a:xfrm>
            <a:custGeom>
              <a:avLst/>
              <a:gdLst/>
              <a:ahLst/>
              <a:cxnLst/>
              <a:rect l="l" t="t" r="r" b="b"/>
              <a:pathLst>
                <a:path w="180" h="180" extrusionOk="0">
                  <a:moveTo>
                    <a:pt x="1" y="1"/>
                  </a:moveTo>
                  <a:lnTo>
                    <a:pt x="1" y="140"/>
                  </a:lnTo>
                  <a:cubicBezTo>
                    <a:pt x="60" y="140"/>
                    <a:pt x="140" y="180"/>
                    <a:pt x="180" y="180"/>
                  </a:cubicBezTo>
                  <a:lnTo>
                    <a:pt x="1"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
            <p:cNvSpPr/>
            <p:nvPr/>
          </p:nvSpPr>
          <p:spPr>
            <a:xfrm>
              <a:off x="1516100" y="1424725"/>
              <a:ext cx="4500" cy="4000"/>
            </a:xfrm>
            <a:custGeom>
              <a:avLst/>
              <a:gdLst/>
              <a:ahLst/>
              <a:cxnLst/>
              <a:rect l="l" t="t" r="r" b="b"/>
              <a:pathLst>
                <a:path w="180" h="160" extrusionOk="0">
                  <a:moveTo>
                    <a:pt x="1" y="0"/>
                  </a:moveTo>
                  <a:lnTo>
                    <a:pt x="1" y="80"/>
                  </a:lnTo>
                  <a:lnTo>
                    <a:pt x="1" y="159"/>
                  </a:lnTo>
                  <a:cubicBezTo>
                    <a:pt x="41" y="139"/>
                    <a:pt x="120" y="139"/>
                    <a:pt x="180" y="139"/>
                  </a:cubicBezTo>
                  <a:cubicBezTo>
                    <a:pt x="120" y="80"/>
                    <a:pt x="41" y="4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
            <p:cNvSpPr/>
            <p:nvPr/>
          </p:nvSpPr>
          <p:spPr>
            <a:xfrm>
              <a:off x="3025475" y="1562525"/>
              <a:ext cx="102975" cy="22375"/>
            </a:xfrm>
            <a:custGeom>
              <a:avLst/>
              <a:gdLst/>
              <a:ahLst/>
              <a:cxnLst/>
              <a:rect l="l" t="t" r="r" b="b"/>
              <a:pathLst>
                <a:path w="4119" h="895" extrusionOk="0">
                  <a:moveTo>
                    <a:pt x="3235" y="0"/>
                  </a:moveTo>
                  <a:cubicBezTo>
                    <a:pt x="2157" y="0"/>
                    <a:pt x="1081" y="269"/>
                    <a:pt x="20" y="356"/>
                  </a:cubicBezTo>
                  <a:cubicBezTo>
                    <a:pt x="20" y="416"/>
                    <a:pt x="80" y="456"/>
                    <a:pt x="120" y="476"/>
                  </a:cubicBezTo>
                  <a:cubicBezTo>
                    <a:pt x="319" y="635"/>
                    <a:pt x="40" y="615"/>
                    <a:pt x="40" y="695"/>
                  </a:cubicBezTo>
                  <a:cubicBezTo>
                    <a:pt x="0" y="754"/>
                    <a:pt x="0" y="814"/>
                    <a:pt x="40" y="894"/>
                  </a:cubicBezTo>
                  <a:cubicBezTo>
                    <a:pt x="75" y="894"/>
                    <a:pt x="110" y="895"/>
                    <a:pt x="145" y="895"/>
                  </a:cubicBezTo>
                  <a:cubicBezTo>
                    <a:pt x="1062" y="895"/>
                    <a:pt x="1944" y="650"/>
                    <a:pt x="2825" y="535"/>
                  </a:cubicBezTo>
                  <a:cubicBezTo>
                    <a:pt x="3006" y="393"/>
                    <a:pt x="3210" y="364"/>
                    <a:pt x="3419" y="364"/>
                  </a:cubicBezTo>
                  <a:cubicBezTo>
                    <a:pt x="3561" y="364"/>
                    <a:pt x="3705" y="377"/>
                    <a:pt x="3846" y="377"/>
                  </a:cubicBezTo>
                  <a:cubicBezTo>
                    <a:pt x="3931" y="377"/>
                    <a:pt x="4016" y="372"/>
                    <a:pt x="4098" y="356"/>
                  </a:cubicBezTo>
                  <a:cubicBezTo>
                    <a:pt x="4118" y="58"/>
                    <a:pt x="3899" y="58"/>
                    <a:pt x="3700" y="18"/>
                  </a:cubicBezTo>
                  <a:cubicBezTo>
                    <a:pt x="3545" y="6"/>
                    <a:pt x="3390" y="0"/>
                    <a:pt x="32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
            <p:cNvSpPr/>
            <p:nvPr/>
          </p:nvSpPr>
          <p:spPr>
            <a:xfrm>
              <a:off x="3105050" y="1602125"/>
              <a:ext cx="25100" cy="69775"/>
            </a:xfrm>
            <a:custGeom>
              <a:avLst/>
              <a:gdLst/>
              <a:ahLst/>
              <a:cxnLst/>
              <a:rect l="l" t="t" r="r" b="b"/>
              <a:pathLst>
                <a:path w="1004" h="2791" extrusionOk="0">
                  <a:moveTo>
                    <a:pt x="905" y="0"/>
                  </a:moveTo>
                  <a:cubicBezTo>
                    <a:pt x="845" y="0"/>
                    <a:pt x="766" y="28"/>
                    <a:pt x="703" y="28"/>
                  </a:cubicBezTo>
                  <a:cubicBezTo>
                    <a:pt x="694" y="28"/>
                    <a:pt x="685" y="27"/>
                    <a:pt x="676" y="26"/>
                  </a:cubicBezTo>
                  <a:cubicBezTo>
                    <a:pt x="637" y="65"/>
                    <a:pt x="637" y="105"/>
                    <a:pt x="617" y="125"/>
                  </a:cubicBezTo>
                  <a:cubicBezTo>
                    <a:pt x="617" y="225"/>
                    <a:pt x="617" y="324"/>
                    <a:pt x="537" y="404"/>
                  </a:cubicBezTo>
                  <a:cubicBezTo>
                    <a:pt x="517" y="483"/>
                    <a:pt x="517" y="603"/>
                    <a:pt x="497" y="702"/>
                  </a:cubicBezTo>
                  <a:cubicBezTo>
                    <a:pt x="497" y="742"/>
                    <a:pt x="478" y="801"/>
                    <a:pt x="438" y="841"/>
                  </a:cubicBezTo>
                  <a:cubicBezTo>
                    <a:pt x="438" y="921"/>
                    <a:pt x="418" y="980"/>
                    <a:pt x="378" y="1060"/>
                  </a:cubicBezTo>
                  <a:cubicBezTo>
                    <a:pt x="338" y="1160"/>
                    <a:pt x="338" y="1239"/>
                    <a:pt x="318" y="1339"/>
                  </a:cubicBezTo>
                  <a:cubicBezTo>
                    <a:pt x="199" y="1597"/>
                    <a:pt x="318" y="1856"/>
                    <a:pt x="199" y="2114"/>
                  </a:cubicBezTo>
                  <a:lnTo>
                    <a:pt x="179" y="2194"/>
                  </a:lnTo>
                  <a:lnTo>
                    <a:pt x="179" y="2254"/>
                  </a:lnTo>
                  <a:cubicBezTo>
                    <a:pt x="80" y="2353"/>
                    <a:pt x="119" y="2512"/>
                    <a:pt x="20" y="2612"/>
                  </a:cubicBezTo>
                  <a:cubicBezTo>
                    <a:pt x="0" y="2651"/>
                    <a:pt x="0" y="2731"/>
                    <a:pt x="0" y="2791"/>
                  </a:cubicBezTo>
                  <a:cubicBezTo>
                    <a:pt x="438" y="2751"/>
                    <a:pt x="637" y="2453"/>
                    <a:pt x="577" y="2114"/>
                  </a:cubicBezTo>
                  <a:cubicBezTo>
                    <a:pt x="537" y="1836"/>
                    <a:pt x="637" y="1617"/>
                    <a:pt x="696" y="1358"/>
                  </a:cubicBezTo>
                  <a:cubicBezTo>
                    <a:pt x="796" y="961"/>
                    <a:pt x="935" y="543"/>
                    <a:pt x="995" y="125"/>
                  </a:cubicBezTo>
                  <a:cubicBezTo>
                    <a:pt x="1004" y="26"/>
                    <a:pt x="963" y="0"/>
                    <a:pt x="9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
            <p:cNvSpPr/>
            <p:nvPr/>
          </p:nvSpPr>
          <p:spPr>
            <a:xfrm>
              <a:off x="3117475" y="1561475"/>
              <a:ext cx="17925" cy="9975"/>
            </a:xfrm>
            <a:custGeom>
              <a:avLst/>
              <a:gdLst/>
              <a:ahLst/>
              <a:cxnLst/>
              <a:rect l="l" t="t" r="r" b="b"/>
              <a:pathLst>
                <a:path w="717" h="399" extrusionOk="0">
                  <a:moveTo>
                    <a:pt x="259" y="1"/>
                  </a:moveTo>
                  <a:cubicBezTo>
                    <a:pt x="174" y="1"/>
                    <a:pt x="90" y="20"/>
                    <a:pt x="0" y="60"/>
                  </a:cubicBezTo>
                  <a:cubicBezTo>
                    <a:pt x="140" y="180"/>
                    <a:pt x="279" y="279"/>
                    <a:pt x="398" y="398"/>
                  </a:cubicBezTo>
                  <a:lnTo>
                    <a:pt x="697" y="398"/>
                  </a:lnTo>
                  <a:cubicBezTo>
                    <a:pt x="717" y="259"/>
                    <a:pt x="677" y="140"/>
                    <a:pt x="518" y="60"/>
                  </a:cubicBezTo>
                  <a:cubicBezTo>
                    <a:pt x="428" y="20"/>
                    <a:pt x="344" y="1"/>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
            <p:cNvSpPr/>
            <p:nvPr/>
          </p:nvSpPr>
          <p:spPr>
            <a:xfrm>
              <a:off x="3116975" y="1589825"/>
              <a:ext cx="5500" cy="14350"/>
            </a:xfrm>
            <a:custGeom>
              <a:avLst/>
              <a:gdLst/>
              <a:ahLst/>
              <a:cxnLst/>
              <a:rect l="l" t="t" r="r" b="b"/>
              <a:pathLst>
                <a:path w="220" h="574" extrusionOk="0">
                  <a:moveTo>
                    <a:pt x="199" y="0"/>
                  </a:moveTo>
                  <a:cubicBezTo>
                    <a:pt x="1" y="140"/>
                    <a:pt x="40" y="319"/>
                    <a:pt x="60" y="518"/>
                  </a:cubicBezTo>
                  <a:cubicBezTo>
                    <a:pt x="60" y="518"/>
                    <a:pt x="100" y="538"/>
                    <a:pt x="140" y="557"/>
                  </a:cubicBezTo>
                  <a:cubicBezTo>
                    <a:pt x="145" y="569"/>
                    <a:pt x="152" y="573"/>
                    <a:pt x="160" y="573"/>
                  </a:cubicBezTo>
                  <a:cubicBezTo>
                    <a:pt x="180" y="573"/>
                    <a:pt x="205" y="541"/>
                    <a:pt x="219" y="498"/>
                  </a:cubicBezTo>
                  <a:cubicBezTo>
                    <a:pt x="219" y="319"/>
                    <a:pt x="199" y="16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
            <p:cNvSpPr/>
            <p:nvPr/>
          </p:nvSpPr>
          <p:spPr>
            <a:xfrm>
              <a:off x="3117975" y="1558700"/>
              <a:ext cx="13950" cy="4300"/>
            </a:xfrm>
            <a:custGeom>
              <a:avLst/>
              <a:gdLst/>
              <a:ahLst/>
              <a:cxnLst/>
              <a:rect l="l" t="t" r="r" b="b"/>
              <a:pathLst>
                <a:path w="558" h="172" extrusionOk="0">
                  <a:moveTo>
                    <a:pt x="378" y="0"/>
                  </a:moveTo>
                  <a:cubicBezTo>
                    <a:pt x="242" y="0"/>
                    <a:pt x="111" y="32"/>
                    <a:pt x="0" y="171"/>
                  </a:cubicBezTo>
                  <a:lnTo>
                    <a:pt x="518" y="171"/>
                  </a:lnTo>
                  <a:cubicBezTo>
                    <a:pt x="518" y="112"/>
                    <a:pt x="518" y="72"/>
                    <a:pt x="557" y="12"/>
                  </a:cubicBezTo>
                  <a:cubicBezTo>
                    <a:pt x="497" y="6"/>
                    <a:pt x="437" y="0"/>
                    <a:pt x="3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
            <p:cNvSpPr/>
            <p:nvPr/>
          </p:nvSpPr>
          <p:spPr>
            <a:xfrm>
              <a:off x="3205000" y="1533125"/>
              <a:ext cx="2500" cy="3500"/>
            </a:xfrm>
            <a:custGeom>
              <a:avLst/>
              <a:gdLst/>
              <a:ahLst/>
              <a:cxnLst/>
              <a:rect l="l" t="t" r="r" b="b"/>
              <a:pathLst>
                <a:path w="100" h="140" extrusionOk="0">
                  <a:moveTo>
                    <a:pt x="20" y="1"/>
                  </a:moveTo>
                  <a:lnTo>
                    <a:pt x="1" y="80"/>
                  </a:lnTo>
                  <a:lnTo>
                    <a:pt x="1" y="140"/>
                  </a:lnTo>
                  <a:cubicBezTo>
                    <a:pt x="80" y="120"/>
                    <a:pt x="100" y="80"/>
                    <a:pt x="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
            <p:cNvSpPr/>
            <p:nvPr/>
          </p:nvSpPr>
          <p:spPr>
            <a:xfrm>
              <a:off x="1436050" y="1259100"/>
              <a:ext cx="288950" cy="13900"/>
            </a:xfrm>
            <a:custGeom>
              <a:avLst/>
              <a:gdLst/>
              <a:ahLst/>
              <a:cxnLst/>
              <a:rect l="l" t="t" r="r" b="b"/>
              <a:pathLst>
                <a:path w="11558" h="556" extrusionOk="0">
                  <a:moveTo>
                    <a:pt x="1432" y="1"/>
                  </a:moveTo>
                  <a:cubicBezTo>
                    <a:pt x="1328" y="77"/>
                    <a:pt x="1215" y="102"/>
                    <a:pt x="1098" y="102"/>
                  </a:cubicBezTo>
                  <a:cubicBezTo>
                    <a:pt x="879" y="102"/>
                    <a:pt x="647" y="15"/>
                    <a:pt x="428" y="15"/>
                  </a:cubicBezTo>
                  <a:cubicBezTo>
                    <a:pt x="276" y="15"/>
                    <a:pt x="130" y="57"/>
                    <a:pt x="0" y="200"/>
                  </a:cubicBezTo>
                  <a:cubicBezTo>
                    <a:pt x="100" y="220"/>
                    <a:pt x="219" y="299"/>
                    <a:pt x="318" y="299"/>
                  </a:cubicBezTo>
                  <a:cubicBezTo>
                    <a:pt x="2447" y="359"/>
                    <a:pt x="4595" y="458"/>
                    <a:pt x="6704" y="458"/>
                  </a:cubicBezTo>
                  <a:cubicBezTo>
                    <a:pt x="7460" y="458"/>
                    <a:pt x="8216" y="498"/>
                    <a:pt x="8992" y="518"/>
                  </a:cubicBezTo>
                  <a:cubicBezTo>
                    <a:pt x="9383" y="528"/>
                    <a:pt x="9784" y="555"/>
                    <a:pt x="10185" y="555"/>
                  </a:cubicBezTo>
                  <a:cubicBezTo>
                    <a:pt x="10620" y="555"/>
                    <a:pt x="11054" y="523"/>
                    <a:pt x="11478" y="399"/>
                  </a:cubicBezTo>
                  <a:cubicBezTo>
                    <a:pt x="11498" y="359"/>
                    <a:pt x="11538" y="319"/>
                    <a:pt x="11558" y="299"/>
                  </a:cubicBezTo>
                  <a:cubicBezTo>
                    <a:pt x="11558" y="259"/>
                    <a:pt x="11538" y="220"/>
                    <a:pt x="11498" y="200"/>
                  </a:cubicBezTo>
                  <a:cubicBezTo>
                    <a:pt x="10730" y="114"/>
                    <a:pt x="9954" y="104"/>
                    <a:pt x="9175" y="104"/>
                  </a:cubicBezTo>
                  <a:cubicBezTo>
                    <a:pt x="8918" y="104"/>
                    <a:pt x="8661" y="105"/>
                    <a:pt x="8404" y="105"/>
                  </a:cubicBezTo>
                  <a:cubicBezTo>
                    <a:pt x="8169" y="105"/>
                    <a:pt x="7934" y="104"/>
                    <a:pt x="7699" y="100"/>
                  </a:cubicBezTo>
                  <a:lnTo>
                    <a:pt x="3004" y="21"/>
                  </a:lnTo>
                  <a:cubicBezTo>
                    <a:pt x="2947" y="68"/>
                    <a:pt x="2895" y="93"/>
                    <a:pt x="2840" y="93"/>
                  </a:cubicBezTo>
                  <a:cubicBezTo>
                    <a:pt x="2781" y="93"/>
                    <a:pt x="2719" y="63"/>
                    <a:pt x="2646" y="1"/>
                  </a:cubicBezTo>
                  <a:cubicBezTo>
                    <a:pt x="2487" y="1"/>
                    <a:pt x="2308" y="21"/>
                    <a:pt x="2129" y="21"/>
                  </a:cubicBezTo>
                  <a:cubicBezTo>
                    <a:pt x="2109" y="41"/>
                    <a:pt x="2084" y="51"/>
                    <a:pt x="2054" y="51"/>
                  </a:cubicBezTo>
                  <a:cubicBezTo>
                    <a:pt x="2024" y="51"/>
                    <a:pt x="1989" y="41"/>
                    <a:pt x="1950" y="21"/>
                  </a:cubicBezTo>
                  <a:lnTo>
                    <a:pt x="1751" y="21"/>
                  </a:lnTo>
                  <a:cubicBezTo>
                    <a:pt x="1751" y="21"/>
                    <a:pt x="1751" y="41"/>
                    <a:pt x="1711" y="41"/>
                  </a:cubicBezTo>
                  <a:cubicBezTo>
                    <a:pt x="1691" y="41"/>
                    <a:pt x="1631" y="41"/>
                    <a:pt x="161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
            <p:cNvSpPr/>
            <p:nvPr/>
          </p:nvSpPr>
          <p:spPr>
            <a:xfrm>
              <a:off x="1302750" y="1333200"/>
              <a:ext cx="153200" cy="29875"/>
            </a:xfrm>
            <a:custGeom>
              <a:avLst/>
              <a:gdLst/>
              <a:ahLst/>
              <a:cxnLst/>
              <a:rect l="l" t="t" r="r" b="b"/>
              <a:pathLst>
                <a:path w="6128" h="1195" extrusionOk="0">
                  <a:moveTo>
                    <a:pt x="4497" y="1"/>
                  </a:moveTo>
                  <a:cubicBezTo>
                    <a:pt x="4402" y="230"/>
                    <a:pt x="4226" y="276"/>
                    <a:pt x="4035" y="276"/>
                  </a:cubicBezTo>
                  <a:cubicBezTo>
                    <a:pt x="3945" y="276"/>
                    <a:pt x="3851" y="266"/>
                    <a:pt x="3761" y="259"/>
                  </a:cubicBezTo>
                  <a:cubicBezTo>
                    <a:pt x="2945" y="200"/>
                    <a:pt x="2090" y="160"/>
                    <a:pt x="1274" y="100"/>
                  </a:cubicBezTo>
                  <a:cubicBezTo>
                    <a:pt x="1155" y="100"/>
                    <a:pt x="1055" y="80"/>
                    <a:pt x="916" y="60"/>
                  </a:cubicBezTo>
                  <a:cubicBezTo>
                    <a:pt x="856" y="51"/>
                    <a:pt x="802" y="46"/>
                    <a:pt x="747" y="46"/>
                  </a:cubicBezTo>
                  <a:cubicBezTo>
                    <a:pt x="692" y="46"/>
                    <a:pt x="638" y="51"/>
                    <a:pt x="578" y="60"/>
                  </a:cubicBezTo>
                  <a:cubicBezTo>
                    <a:pt x="459" y="100"/>
                    <a:pt x="379" y="160"/>
                    <a:pt x="299" y="259"/>
                  </a:cubicBezTo>
                  <a:cubicBezTo>
                    <a:pt x="260" y="299"/>
                    <a:pt x="220" y="379"/>
                    <a:pt x="200" y="458"/>
                  </a:cubicBezTo>
                  <a:cubicBezTo>
                    <a:pt x="180" y="598"/>
                    <a:pt x="160" y="737"/>
                    <a:pt x="21" y="836"/>
                  </a:cubicBezTo>
                  <a:cubicBezTo>
                    <a:pt x="21" y="916"/>
                    <a:pt x="1" y="956"/>
                    <a:pt x="1" y="1035"/>
                  </a:cubicBezTo>
                  <a:lnTo>
                    <a:pt x="1413" y="1115"/>
                  </a:lnTo>
                  <a:cubicBezTo>
                    <a:pt x="1493" y="1055"/>
                    <a:pt x="1553" y="1035"/>
                    <a:pt x="1592" y="976"/>
                  </a:cubicBezTo>
                  <a:cubicBezTo>
                    <a:pt x="1680" y="961"/>
                    <a:pt x="1757" y="914"/>
                    <a:pt x="1847" y="914"/>
                  </a:cubicBezTo>
                  <a:cubicBezTo>
                    <a:pt x="1880" y="914"/>
                    <a:pt x="1914" y="920"/>
                    <a:pt x="1950" y="936"/>
                  </a:cubicBezTo>
                  <a:cubicBezTo>
                    <a:pt x="1871" y="936"/>
                    <a:pt x="1791" y="956"/>
                    <a:pt x="1712" y="995"/>
                  </a:cubicBezTo>
                  <a:cubicBezTo>
                    <a:pt x="1692" y="1075"/>
                    <a:pt x="1692" y="1155"/>
                    <a:pt x="1771" y="1194"/>
                  </a:cubicBezTo>
                  <a:cubicBezTo>
                    <a:pt x="2468" y="1174"/>
                    <a:pt x="3164" y="1174"/>
                    <a:pt x="3860" y="1174"/>
                  </a:cubicBezTo>
                  <a:cubicBezTo>
                    <a:pt x="4055" y="980"/>
                    <a:pt x="4279" y="950"/>
                    <a:pt x="4519" y="950"/>
                  </a:cubicBezTo>
                  <a:cubicBezTo>
                    <a:pt x="4622" y="950"/>
                    <a:pt x="4727" y="956"/>
                    <a:pt x="4835" y="956"/>
                  </a:cubicBezTo>
                  <a:cubicBezTo>
                    <a:pt x="5026" y="956"/>
                    <a:pt x="5230" y="981"/>
                    <a:pt x="5426" y="981"/>
                  </a:cubicBezTo>
                  <a:cubicBezTo>
                    <a:pt x="5475" y="981"/>
                    <a:pt x="5523" y="980"/>
                    <a:pt x="5571" y="976"/>
                  </a:cubicBezTo>
                  <a:cubicBezTo>
                    <a:pt x="5889" y="956"/>
                    <a:pt x="6128" y="856"/>
                    <a:pt x="5949" y="458"/>
                  </a:cubicBezTo>
                  <a:cubicBezTo>
                    <a:pt x="5631" y="240"/>
                    <a:pt x="5173" y="339"/>
                    <a:pt x="489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
            <p:cNvSpPr/>
            <p:nvPr/>
          </p:nvSpPr>
          <p:spPr>
            <a:xfrm>
              <a:off x="1703150" y="1213075"/>
              <a:ext cx="118825" cy="33625"/>
            </a:xfrm>
            <a:custGeom>
              <a:avLst/>
              <a:gdLst/>
              <a:ahLst/>
              <a:cxnLst/>
              <a:rect l="l" t="t" r="r" b="b"/>
              <a:pathLst>
                <a:path w="4753" h="1345" extrusionOk="0">
                  <a:moveTo>
                    <a:pt x="2701" y="0"/>
                  </a:moveTo>
                  <a:cubicBezTo>
                    <a:pt x="1968" y="0"/>
                    <a:pt x="1235" y="69"/>
                    <a:pt x="496" y="91"/>
                  </a:cubicBezTo>
                  <a:cubicBezTo>
                    <a:pt x="377" y="151"/>
                    <a:pt x="257" y="211"/>
                    <a:pt x="158" y="310"/>
                  </a:cubicBezTo>
                  <a:cubicBezTo>
                    <a:pt x="0" y="808"/>
                    <a:pt x="145" y="935"/>
                    <a:pt x="399" y="935"/>
                  </a:cubicBezTo>
                  <a:cubicBezTo>
                    <a:pt x="531" y="935"/>
                    <a:pt x="691" y="901"/>
                    <a:pt x="854" y="867"/>
                  </a:cubicBezTo>
                  <a:cubicBezTo>
                    <a:pt x="949" y="891"/>
                    <a:pt x="1043" y="921"/>
                    <a:pt x="1142" y="921"/>
                  </a:cubicBezTo>
                  <a:cubicBezTo>
                    <a:pt x="1210" y="921"/>
                    <a:pt x="1279" y="907"/>
                    <a:pt x="1351" y="867"/>
                  </a:cubicBezTo>
                  <a:cubicBezTo>
                    <a:pt x="1391" y="847"/>
                    <a:pt x="1451" y="807"/>
                    <a:pt x="1510" y="807"/>
                  </a:cubicBezTo>
                  <a:cubicBezTo>
                    <a:pt x="1429" y="933"/>
                    <a:pt x="1340" y="971"/>
                    <a:pt x="1247" y="971"/>
                  </a:cubicBezTo>
                  <a:cubicBezTo>
                    <a:pt x="1107" y="971"/>
                    <a:pt x="959" y="883"/>
                    <a:pt x="821" y="883"/>
                  </a:cubicBezTo>
                  <a:cubicBezTo>
                    <a:pt x="806" y="883"/>
                    <a:pt x="790" y="884"/>
                    <a:pt x="774" y="887"/>
                  </a:cubicBezTo>
                  <a:cubicBezTo>
                    <a:pt x="675" y="947"/>
                    <a:pt x="595" y="1006"/>
                    <a:pt x="675" y="1165"/>
                  </a:cubicBezTo>
                  <a:cubicBezTo>
                    <a:pt x="1002" y="1281"/>
                    <a:pt x="1340" y="1302"/>
                    <a:pt x="1681" y="1302"/>
                  </a:cubicBezTo>
                  <a:cubicBezTo>
                    <a:pt x="1873" y="1302"/>
                    <a:pt x="2066" y="1296"/>
                    <a:pt x="2258" y="1296"/>
                  </a:cubicBezTo>
                  <a:cubicBezTo>
                    <a:pt x="2367" y="1296"/>
                    <a:pt x="2476" y="1298"/>
                    <a:pt x="2585" y="1305"/>
                  </a:cubicBezTo>
                  <a:cubicBezTo>
                    <a:pt x="2664" y="1165"/>
                    <a:pt x="2565" y="1066"/>
                    <a:pt x="2505" y="947"/>
                  </a:cubicBezTo>
                  <a:cubicBezTo>
                    <a:pt x="2475" y="857"/>
                    <a:pt x="2485" y="832"/>
                    <a:pt x="2510" y="832"/>
                  </a:cubicBezTo>
                  <a:cubicBezTo>
                    <a:pt x="2535" y="832"/>
                    <a:pt x="2575" y="857"/>
                    <a:pt x="2605" y="867"/>
                  </a:cubicBezTo>
                  <a:cubicBezTo>
                    <a:pt x="2634" y="877"/>
                    <a:pt x="2669" y="882"/>
                    <a:pt x="2702" y="882"/>
                  </a:cubicBezTo>
                  <a:cubicBezTo>
                    <a:pt x="2734" y="882"/>
                    <a:pt x="2764" y="877"/>
                    <a:pt x="2784" y="867"/>
                  </a:cubicBezTo>
                  <a:cubicBezTo>
                    <a:pt x="2833" y="859"/>
                    <a:pt x="2879" y="854"/>
                    <a:pt x="2926" y="854"/>
                  </a:cubicBezTo>
                  <a:cubicBezTo>
                    <a:pt x="2992" y="854"/>
                    <a:pt x="3060" y="864"/>
                    <a:pt x="3142" y="887"/>
                  </a:cubicBezTo>
                  <a:cubicBezTo>
                    <a:pt x="3175" y="894"/>
                    <a:pt x="3208" y="896"/>
                    <a:pt x="3242" y="896"/>
                  </a:cubicBezTo>
                  <a:cubicBezTo>
                    <a:pt x="3310" y="896"/>
                    <a:pt x="3380" y="887"/>
                    <a:pt x="3460" y="887"/>
                  </a:cubicBezTo>
                  <a:lnTo>
                    <a:pt x="3480" y="887"/>
                  </a:lnTo>
                  <a:cubicBezTo>
                    <a:pt x="3261" y="966"/>
                    <a:pt x="3102" y="1046"/>
                    <a:pt x="3281" y="1305"/>
                  </a:cubicBezTo>
                  <a:cubicBezTo>
                    <a:pt x="3393" y="1335"/>
                    <a:pt x="3503" y="1345"/>
                    <a:pt x="3612" y="1345"/>
                  </a:cubicBezTo>
                  <a:cubicBezTo>
                    <a:pt x="3792" y="1345"/>
                    <a:pt x="3970" y="1317"/>
                    <a:pt x="4156" y="1305"/>
                  </a:cubicBezTo>
                  <a:cubicBezTo>
                    <a:pt x="4295" y="1185"/>
                    <a:pt x="4375" y="1006"/>
                    <a:pt x="4494" y="867"/>
                  </a:cubicBezTo>
                  <a:cubicBezTo>
                    <a:pt x="4594" y="748"/>
                    <a:pt x="4753" y="608"/>
                    <a:pt x="4693" y="409"/>
                  </a:cubicBezTo>
                  <a:cubicBezTo>
                    <a:pt x="4653" y="350"/>
                    <a:pt x="4594" y="270"/>
                    <a:pt x="4534" y="211"/>
                  </a:cubicBezTo>
                  <a:cubicBezTo>
                    <a:pt x="3920" y="48"/>
                    <a:pt x="3310" y="0"/>
                    <a:pt x="270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
            <p:cNvSpPr/>
            <p:nvPr/>
          </p:nvSpPr>
          <p:spPr>
            <a:xfrm>
              <a:off x="1807050" y="1217775"/>
              <a:ext cx="83575" cy="32900"/>
            </a:xfrm>
            <a:custGeom>
              <a:avLst/>
              <a:gdLst/>
              <a:ahLst/>
              <a:cxnLst/>
              <a:rect l="l" t="t" r="r" b="b"/>
              <a:pathLst>
                <a:path w="3343" h="1316" extrusionOk="0">
                  <a:moveTo>
                    <a:pt x="1346" y="0"/>
                  </a:moveTo>
                  <a:cubicBezTo>
                    <a:pt x="1062" y="0"/>
                    <a:pt x="782" y="58"/>
                    <a:pt x="517" y="261"/>
                  </a:cubicBezTo>
                  <a:lnTo>
                    <a:pt x="517" y="460"/>
                  </a:lnTo>
                  <a:cubicBezTo>
                    <a:pt x="497" y="530"/>
                    <a:pt x="443" y="535"/>
                    <a:pt x="383" y="535"/>
                  </a:cubicBezTo>
                  <a:cubicBezTo>
                    <a:pt x="373" y="535"/>
                    <a:pt x="363" y="535"/>
                    <a:pt x="353" y="535"/>
                  </a:cubicBezTo>
                  <a:cubicBezTo>
                    <a:pt x="303" y="535"/>
                    <a:pt x="252" y="538"/>
                    <a:pt x="219" y="580"/>
                  </a:cubicBezTo>
                  <a:cubicBezTo>
                    <a:pt x="0" y="699"/>
                    <a:pt x="0" y="898"/>
                    <a:pt x="0" y="1117"/>
                  </a:cubicBezTo>
                  <a:cubicBezTo>
                    <a:pt x="853" y="1182"/>
                    <a:pt x="1707" y="1316"/>
                    <a:pt x="2571" y="1316"/>
                  </a:cubicBezTo>
                  <a:cubicBezTo>
                    <a:pt x="2755" y="1316"/>
                    <a:pt x="2939" y="1310"/>
                    <a:pt x="3123" y="1296"/>
                  </a:cubicBezTo>
                  <a:cubicBezTo>
                    <a:pt x="3342" y="1017"/>
                    <a:pt x="3342" y="719"/>
                    <a:pt x="3183" y="420"/>
                  </a:cubicBezTo>
                  <a:cubicBezTo>
                    <a:pt x="2885" y="182"/>
                    <a:pt x="2507" y="182"/>
                    <a:pt x="2168" y="82"/>
                  </a:cubicBezTo>
                  <a:cubicBezTo>
                    <a:pt x="1896" y="53"/>
                    <a:pt x="1619" y="0"/>
                    <a:pt x="134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
            <p:cNvSpPr/>
            <p:nvPr/>
          </p:nvSpPr>
          <p:spPr>
            <a:xfrm>
              <a:off x="1952250" y="1226400"/>
              <a:ext cx="107950" cy="23775"/>
            </a:xfrm>
            <a:custGeom>
              <a:avLst/>
              <a:gdLst/>
              <a:ahLst/>
              <a:cxnLst/>
              <a:rect l="l" t="t" r="r" b="b"/>
              <a:pathLst>
                <a:path w="4318" h="951" extrusionOk="0">
                  <a:moveTo>
                    <a:pt x="2298" y="1"/>
                  </a:moveTo>
                  <a:cubicBezTo>
                    <a:pt x="1682" y="1"/>
                    <a:pt x="1065" y="46"/>
                    <a:pt x="458" y="115"/>
                  </a:cubicBezTo>
                  <a:cubicBezTo>
                    <a:pt x="1" y="712"/>
                    <a:pt x="1" y="712"/>
                    <a:pt x="956" y="931"/>
                  </a:cubicBezTo>
                  <a:cubicBezTo>
                    <a:pt x="2050" y="931"/>
                    <a:pt x="3164" y="951"/>
                    <a:pt x="4258" y="951"/>
                  </a:cubicBezTo>
                  <a:cubicBezTo>
                    <a:pt x="4139" y="712"/>
                    <a:pt x="4318" y="374"/>
                    <a:pt x="4139" y="155"/>
                  </a:cubicBezTo>
                  <a:cubicBezTo>
                    <a:pt x="3532" y="46"/>
                    <a:pt x="2915" y="1"/>
                    <a:pt x="22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
            <p:cNvSpPr/>
            <p:nvPr/>
          </p:nvSpPr>
          <p:spPr>
            <a:xfrm>
              <a:off x="2114875" y="1293075"/>
              <a:ext cx="37825" cy="97850"/>
            </a:xfrm>
            <a:custGeom>
              <a:avLst/>
              <a:gdLst/>
              <a:ahLst/>
              <a:cxnLst/>
              <a:rect l="l" t="t" r="r" b="b"/>
              <a:pathLst>
                <a:path w="1513" h="3914" extrusionOk="0">
                  <a:moveTo>
                    <a:pt x="1106" y="1"/>
                  </a:moveTo>
                  <a:cubicBezTo>
                    <a:pt x="1030" y="1"/>
                    <a:pt x="947" y="25"/>
                    <a:pt x="856" y="74"/>
                  </a:cubicBezTo>
                  <a:cubicBezTo>
                    <a:pt x="790" y="162"/>
                    <a:pt x="706" y="189"/>
                    <a:pt x="620" y="189"/>
                  </a:cubicBezTo>
                  <a:cubicBezTo>
                    <a:pt x="551" y="189"/>
                    <a:pt x="481" y="171"/>
                    <a:pt x="418" y="154"/>
                  </a:cubicBezTo>
                  <a:cubicBezTo>
                    <a:pt x="339" y="154"/>
                    <a:pt x="299" y="193"/>
                    <a:pt x="259" y="273"/>
                  </a:cubicBezTo>
                  <a:cubicBezTo>
                    <a:pt x="220" y="551"/>
                    <a:pt x="319" y="830"/>
                    <a:pt x="200" y="1069"/>
                  </a:cubicBezTo>
                  <a:cubicBezTo>
                    <a:pt x="200" y="1984"/>
                    <a:pt x="1" y="2939"/>
                    <a:pt x="359" y="3834"/>
                  </a:cubicBezTo>
                  <a:lnTo>
                    <a:pt x="438" y="3913"/>
                  </a:lnTo>
                  <a:cubicBezTo>
                    <a:pt x="458" y="3913"/>
                    <a:pt x="498" y="3874"/>
                    <a:pt x="518" y="3854"/>
                  </a:cubicBezTo>
                  <a:cubicBezTo>
                    <a:pt x="538" y="3615"/>
                    <a:pt x="538" y="3376"/>
                    <a:pt x="558" y="3138"/>
                  </a:cubicBezTo>
                  <a:cubicBezTo>
                    <a:pt x="816" y="2958"/>
                    <a:pt x="558" y="2620"/>
                    <a:pt x="796" y="2441"/>
                  </a:cubicBezTo>
                  <a:lnTo>
                    <a:pt x="796" y="2441"/>
                  </a:lnTo>
                  <a:cubicBezTo>
                    <a:pt x="816" y="2461"/>
                    <a:pt x="836" y="2461"/>
                    <a:pt x="856" y="2481"/>
                  </a:cubicBezTo>
                  <a:cubicBezTo>
                    <a:pt x="1155" y="2262"/>
                    <a:pt x="1095" y="1964"/>
                    <a:pt x="995" y="1725"/>
                  </a:cubicBezTo>
                  <a:cubicBezTo>
                    <a:pt x="856" y="1327"/>
                    <a:pt x="936" y="989"/>
                    <a:pt x="1194" y="691"/>
                  </a:cubicBezTo>
                  <a:cubicBezTo>
                    <a:pt x="1453" y="671"/>
                    <a:pt x="1513" y="492"/>
                    <a:pt x="1453" y="253"/>
                  </a:cubicBezTo>
                  <a:cubicBezTo>
                    <a:pt x="1362" y="85"/>
                    <a:pt x="1247" y="1"/>
                    <a:pt x="110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
            <p:cNvSpPr/>
            <p:nvPr/>
          </p:nvSpPr>
          <p:spPr>
            <a:xfrm>
              <a:off x="1469850" y="1293950"/>
              <a:ext cx="84075" cy="26025"/>
            </a:xfrm>
            <a:custGeom>
              <a:avLst/>
              <a:gdLst/>
              <a:ahLst/>
              <a:cxnLst/>
              <a:rect l="l" t="t" r="r" b="b"/>
              <a:pathLst>
                <a:path w="3363" h="1041" extrusionOk="0">
                  <a:moveTo>
                    <a:pt x="1006" y="1"/>
                  </a:moveTo>
                  <a:cubicBezTo>
                    <a:pt x="883" y="1"/>
                    <a:pt x="760" y="6"/>
                    <a:pt x="637" y="19"/>
                  </a:cubicBezTo>
                  <a:cubicBezTo>
                    <a:pt x="558" y="99"/>
                    <a:pt x="538" y="158"/>
                    <a:pt x="538" y="258"/>
                  </a:cubicBezTo>
                  <a:cubicBezTo>
                    <a:pt x="578" y="536"/>
                    <a:pt x="299" y="357"/>
                    <a:pt x="240" y="497"/>
                  </a:cubicBezTo>
                  <a:cubicBezTo>
                    <a:pt x="140" y="616"/>
                    <a:pt x="1" y="715"/>
                    <a:pt x="140" y="894"/>
                  </a:cubicBezTo>
                  <a:cubicBezTo>
                    <a:pt x="771" y="1005"/>
                    <a:pt x="1402" y="1040"/>
                    <a:pt x="2043" y="1040"/>
                  </a:cubicBezTo>
                  <a:cubicBezTo>
                    <a:pt x="2210" y="1040"/>
                    <a:pt x="2378" y="1038"/>
                    <a:pt x="2547" y="1034"/>
                  </a:cubicBezTo>
                  <a:cubicBezTo>
                    <a:pt x="2667" y="755"/>
                    <a:pt x="3363" y="715"/>
                    <a:pt x="2885" y="198"/>
                  </a:cubicBezTo>
                  <a:cubicBezTo>
                    <a:pt x="2269" y="148"/>
                    <a:pt x="1639" y="1"/>
                    <a:pt x="100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
            <p:cNvSpPr/>
            <p:nvPr/>
          </p:nvSpPr>
          <p:spPr>
            <a:xfrm>
              <a:off x="1422625" y="1335500"/>
              <a:ext cx="94500" cy="33175"/>
            </a:xfrm>
            <a:custGeom>
              <a:avLst/>
              <a:gdLst/>
              <a:ahLst/>
              <a:cxnLst/>
              <a:rect l="l" t="t" r="r" b="b"/>
              <a:pathLst>
                <a:path w="3780" h="1327" extrusionOk="0">
                  <a:moveTo>
                    <a:pt x="1211" y="0"/>
                  </a:moveTo>
                  <a:cubicBezTo>
                    <a:pt x="1182" y="0"/>
                    <a:pt x="1150" y="10"/>
                    <a:pt x="1114" y="28"/>
                  </a:cubicBezTo>
                  <a:cubicBezTo>
                    <a:pt x="1035" y="167"/>
                    <a:pt x="1114" y="287"/>
                    <a:pt x="1094" y="446"/>
                  </a:cubicBezTo>
                  <a:cubicBezTo>
                    <a:pt x="1094" y="663"/>
                    <a:pt x="1022" y="771"/>
                    <a:pt x="868" y="771"/>
                  </a:cubicBezTo>
                  <a:cubicBezTo>
                    <a:pt x="824" y="771"/>
                    <a:pt x="774" y="762"/>
                    <a:pt x="716" y="744"/>
                  </a:cubicBezTo>
                  <a:cubicBezTo>
                    <a:pt x="613" y="707"/>
                    <a:pt x="510" y="687"/>
                    <a:pt x="408" y="687"/>
                  </a:cubicBezTo>
                  <a:cubicBezTo>
                    <a:pt x="295" y="687"/>
                    <a:pt x="185" y="712"/>
                    <a:pt x="80" y="764"/>
                  </a:cubicBezTo>
                  <a:cubicBezTo>
                    <a:pt x="0" y="824"/>
                    <a:pt x="0" y="864"/>
                    <a:pt x="20" y="943"/>
                  </a:cubicBezTo>
                  <a:cubicBezTo>
                    <a:pt x="100" y="1023"/>
                    <a:pt x="199" y="1043"/>
                    <a:pt x="279" y="1122"/>
                  </a:cubicBezTo>
                  <a:lnTo>
                    <a:pt x="279" y="1142"/>
                  </a:lnTo>
                  <a:cubicBezTo>
                    <a:pt x="389" y="1181"/>
                    <a:pt x="503" y="1192"/>
                    <a:pt x="618" y="1192"/>
                  </a:cubicBezTo>
                  <a:cubicBezTo>
                    <a:pt x="770" y="1192"/>
                    <a:pt x="924" y="1173"/>
                    <a:pt x="1076" y="1173"/>
                  </a:cubicBezTo>
                  <a:cubicBezTo>
                    <a:pt x="1224" y="1173"/>
                    <a:pt x="1371" y="1191"/>
                    <a:pt x="1512" y="1261"/>
                  </a:cubicBezTo>
                  <a:cubicBezTo>
                    <a:pt x="1538" y="1261"/>
                    <a:pt x="1565" y="1253"/>
                    <a:pt x="1586" y="1253"/>
                  </a:cubicBezTo>
                  <a:cubicBezTo>
                    <a:pt x="1596" y="1253"/>
                    <a:pt x="1605" y="1255"/>
                    <a:pt x="1611" y="1261"/>
                  </a:cubicBezTo>
                  <a:cubicBezTo>
                    <a:pt x="1657" y="1239"/>
                    <a:pt x="1703" y="1216"/>
                    <a:pt x="1749" y="1216"/>
                  </a:cubicBezTo>
                  <a:cubicBezTo>
                    <a:pt x="1783" y="1216"/>
                    <a:pt x="1816" y="1228"/>
                    <a:pt x="1850" y="1261"/>
                  </a:cubicBezTo>
                  <a:lnTo>
                    <a:pt x="2288" y="1261"/>
                  </a:lnTo>
                  <a:cubicBezTo>
                    <a:pt x="2338" y="1242"/>
                    <a:pt x="2382" y="1232"/>
                    <a:pt x="2427" y="1232"/>
                  </a:cubicBezTo>
                  <a:cubicBezTo>
                    <a:pt x="2472" y="1232"/>
                    <a:pt x="2517" y="1242"/>
                    <a:pt x="2566" y="1261"/>
                  </a:cubicBezTo>
                  <a:lnTo>
                    <a:pt x="2646" y="1261"/>
                  </a:lnTo>
                  <a:cubicBezTo>
                    <a:pt x="2680" y="1239"/>
                    <a:pt x="2728" y="1216"/>
                    <a:pt x="2778" y="1216"/>
                  </a:cubicBezTo>
                  <a:cubicBezTo>
                    <a:pt x="2814" y="1216"/>
                    <a:pt x="2851" y="1228"/>
                    <a:pt x="2885" y="1261"/>
                  </a:cubicBezTo>
                  <a:cubicBezTo>
                    <a:pt x="3004" y="1251"/>
                    <a:pt x="3130" y="1234"/>
                    <a:pt x="3255" y="1234"/>
                  </a:cubicBezTo>
                  <a:cubicBezTo>
                    <a:pt x="3359" y="1234"/>
                    <a:pt x="3462" y="1245"/>
                    <a:pt x="3561" y="1281"/>
                  </a:cubicBezTo>
                  <a:cubicBezTo>
                    <a:pt x="3601" y="1311"/>
                    <a:pt x="3631" y="1326"/>
                    <a:pt x="3660" y="1326"/>
                  </a:cubicBezTo>
                  <a:cubicBezTo>
                    <a:pt x="3690" y="1326"/>
                    <a:pt x="3720" y="1311"/>
                    <a:pt x="3760" y="1281"/>
                  </a:cubicBezTo>
                  <a:cubicBezTo>
                    <a:pt x="3780" y="1202"/>
                    <a:pt x="3780" y="1142"/>
                    <a:pt x="3760" y="1063"/>
                  </a:cubicBezTo>
                  <a:cubicBezTo>
                    <a:pt x="3601" y="923"/>
                    <a:pt x="3402" y="884"/>
                    <a:pt x="3243" y="764"/>
                  </a:cubicBezTo>
                  <a:cubicBezTo>
                    <a:pt x="3163" y="724"/>
                    <a:pt x="3083" y="685"/>
                    <a:pt x="3044" y="625"/>
                  </a:cubicBezTo>
                  <a:cubicBezTo>
                    <a:pt x="3103" y="565"/>
                    <a:pt x="3203" y="585"/>
                    <a:pt x="3263" y="525"/>
                  </a:cubicBezTo>
                  <a:cubicBezTo>
                    <a:pt x="3302" y="366"/>
                    <a:pt x="3302" y="247"/>
                    <a:pt x="3163" y="148"/>
                  </a:cubicBezTo>
                  <a:cubicBezTo>
                    <a:pt x="3134" y="136"/>
                    <a:pt x="3103" y="131"/>
                    <a:pt x="3072" y="131"/>
                  </a:cubicBezTo>
                  <a:cubicBezTo>
                    <a:pt x="2995" y="131"/>
                    <a:pt x="2915" y="159"/>
                    <a:pt x="2845" y="187"/>
                  </a:cubicBezTo>
                  <a:cubicBezTo>
                    <a:pt x="2745" y="207"/>
                    <a:pt x="2606" y="207"/>
                    <a:pt x="2507" y="207"/>
                  </a:cubicBezTo>
                  <a:cubicBezTo>
                    <a:pt x="2367" y="247"/>
                    <a:pt x="2208" y="247"/>
                    <a:pt x="2069" y="287"/>
                  </a:cubicBezTo>
                  <a:cubicBezTo>
                    <a:pt x="1989" y="327"/>
                    <a:pt x="1950" y="366"/>
                    <a:pt x="1910" y="426"/>
                  </a:cubicBezTo>
                  <a:lnTo>
                    <a:pt x="1910" y="486"/>
                  </a:lnTo>
                  <a:lnTo>
                    <a:pt x="1950" y="565"/>
                  </a:lnTo>
                  <a:cubicBezTo>
                    <a:pt x="2049" y="565"/>
                    <a:pt x="2049" y="565"/>
                    <a:pt x="1950" y="585"/>
                  </a:cubicBezTo>
                  <a:lnTo>
                    <a:pt x="1910" y="545"/>
                  </a:lnTo>
                  <a:cubicBezTo>
                    <a:pt x="1890" y="486"/>
                    <a:pt x="1890" y="446"/>
                    <a:pt x="1870" y="386"/>
                  </a:cubicBezTo>
                  <a:cubicBezTo>
                    <a:pt x="1850" y="346"/>
                    <a:pt x="1790" y="346"/>
                    <a:pt x="1711" y="346"/>
                  </a:cubicBezTo>
                  <a:lnTo>
                    <a:pt x="1671" y="386"/>
                  </a:lnTo>
                  <a:lnTo>
                    <a:pt x="1592" y="366"/>
                  </a:lnTo>
                  <a:cubicBezTo>
                    <a:pt x="1651" y="287"/>
                    <a:pt x="1691" y="247"/>
                    <a:pt x="1711" y="167"/>
                  </a:cubicBezTo>
                  <a:lnTo>
                    <a:pt x="1711" y="88"/>
                  </a:lnTo>
                  <a:cubicBezTo>
                    <a:pt x="1691" y="68"/>
                    <a:pt x="1671" y="68"/>
                    <a:pt x="1651" y="48"/>
                  </a:cubicBezTo>
                  <a:lnTo>
                    <a:pt x="1313" y="48"/>
                  </a:lnTo>
                  <a:cubicBezTo>
                    <a:pt x="1280" y="15"/>
                    <a:pt x="1247" y="0"/>
                    <a:pt x="12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
            <p:cNvSpPr/>
            <p:nvPr/>
          </p:nvSpPr>
          <p:spPr>
            <a:xfrm>
              <a:off x="2108925" y="1426700"/>
              <a:ext cx="99475" cy="22900"/>
            </a:xfrm>
            <a:custGeom>
              <a:avLst/>
              <a:gdLst/>
              <a:ahLst/>
              <a:cxnLst/>
              <a:rect l="l" t="t" r="r" b="b"/>
              <a:pathLst>
                <a:path w="3979" h="916" extrusionOk="0">
                  <a:moveTo>
                    <a:pt x="3720" y="1"/>
                  </a:moveTo>
                  <a:cubicBezTo>
                    <a:pt x="3660" y="1"/>
                    <a:pt x="3601" y="21"/>
                    <a:pt x="3541" y="60"/>
                  </a:cubicBezTo>
                  <a:cubicBezTo>
                    <a:pt x="3260" y="60"/>
                    <a:pt x="2974" y="53"/>
                    <a:pt x="2688" y="53"/>
                  </a:cubicBezTo>
                  <a:cubicBezTo>
                    <a:pt x="2163" y="53"/>
                    <a:pt x="1636" y="78"/>
                    <a:pt x="1134" y="219"/>
                  </a:cubicBezTo>
                  <a:cubicBezTo>
                    <a:pt x="1080" y="295"/>
                    <a:pt x="1014" y="329"/>
                    <a:pt x="947" y="329"/>
                  </a:cubicBezTo>
                  <a:cubicBezTo>
                    <a:pt x="889" y="329"/>
                    <a:pt x="831" y="305"/>
                    <a:pt x="776" y="259"/>
                  </a:cubicBezTo>
                  <a:lnTo>
                    <a:pt x="597" y="259"/>
                  </a:lnTo>
                  <a:cubicBezTo>
                    <a:pt x="537" y="309"/>
                    <a:pt x="472" y="319"/>
                    <a:pt x="403" y="319"/>
                  </a:cubicBezTo>
                  <a:cubicBezTo>
                    <a:pt x="356" y="319"/>
                    <a:pt x="308" y="314"/>
                    <a:pt x="257" y="314"/>
                  </a:cubicBezTo>
                  <a:cubicBezTo>
                    <a:pt x="232" y="314"/>
                    <a:pt x="206" y="316"/>
                    <a:pt x="179" y="319"/>
                  </a:cubicBezTo>
                  <a:cubicBezTo>
                    <a:pt x="99" y="359"/>
                    <a:pt x="40" y="379"/>
                    <a:pt x="0" y="458"/>
                  </a:cubicBezTo>
                  <a:cubicBezTo>
                    <a:pt x="0" y="518"/>
                    <a:pt x="0" y="597"/>
                    <a:pt x="40" y="677"/>
                  </a:cubicBezTo>
                  <a:cubicBezTo>
                    <a:pt x="80" y="776"/>
                    <a:pt x="179" y="856"/>
                    <a:pt x="259" y="916"/>
                  </a:cubicBezTo>
                  <a:lnTo>
                    <a:pt x="438" y="916"/>
                  </a:lnTo>
                  <a:cubicBezTo>
                    <a:pt x="557" y="856"/>
                    <a:pt x="696" y="856"/>
                    <a:pt x="836" y="796"/>
                  </a:cubicBezTo>
                  <a:cubicBezTo>
                    <a:pt x="1552" y="717"/>
                    <a:pt x="2268" y="677"/>
                    <a:pt x="2984" y="617"/>
                  </a:cubicBezTo>
                  <a:cubicBezTo>
                    <a:pt x="3086" y="654"/>
                    <a:pt x="3186" y="672"/>
                    <a:pt x="3282" y="672"/>
                  </a:cubicBezTo>
                  <a:cubicBezTo>
                    <a:pt x="3449" y="672"/>
                    <a:pt x="3609" y="619"/>
                    <a:pt x="3760" y="518"/>
                  </a:cubicBezTo>
                  <a:cubicBezTo>
                    <a:pt x="3879" y="398"/>
                    <a:pt x="3979" y="259"/>
                    <a:pt x="3899" y="60"/>
                  </a:cubicBezTo>
                  <a:cubicBezTo>
                    <a:pt x="3839" y="21"/>
                    <a:pt x="3780" y="1"/>
                    <a:pt x="37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
            <p:cNvSpPr/>
            <p:nvPr/>
          </p:nvSpPr>
          <p:spPr>
            <a:xfrm>
              <a:off x="1636450" y="1352100"/>
              <a:ext cx="77125" cy="32850"/>
            </a:xfrm>
            <a:custGeom>
              <a:avLst/>
              <a:gdLst/>
              <a:ahLst/>
              <a:cxnLst/>
              <a:rect l="l" t="t" r="r" b="b"/>
              <a:pathLst>
                <a:path w="3085" h="1314" extrusionOk="0">
                  <a:moveTo>
                    <a:pt x="1254" y="1"/>
                  </a:moveTo>
                  <a:cubicBezTo>
                    <a:pt x="1175" y="60"/>
                    <a:pt x="1155" y="120"/>
                    <a:pt x="1155" y="220"/>
                  </a:cubicBezTo>
                  <a:cubicBezTo>
                    <a:pt x="1155" y="279"/>
                    <a:pt x="1175" y="319"/>
                    <a:pt x="1175" y="379"/>
                  </a:cubicBezTo>
                  <a:cubicBezTo>
                    <a:pt x="1175" y="439"/>
                    <a:pt x="1140" y="465"/>
                    <a:pt x="1106" y="465"/>
                  </a:cubicBezTo>
                  <a:cubicBezTo>
                    <a:pt x="1095" y="465"/>
                    <a:pt x="1085" y="463"/>
                    <a:pt x="1075" y="458"/>
                  </a:cubicBezTo>
                  <a:cubicBezTo>
                    <a:pt x="986" y="413"/>
                    <a:pt x="874" y="391"/>
                    <a:pt x="765" y="391"/>
                  </a:cubicBezTo>
                  <a:cubicBezTo>
                    <a:pt x="728" y="391"/>
                    <a:pt x="692" y="394"/>
                    <a:pt x="657" y="399"/>
                  </a:cubicBezTo>
                  <a:cubicBezTo>
                    <a:pt x="478" y="458"/>
                    <a:pt x="339" y="578"/>
                    <a:pt x="180" y="677"/>
                  </a:cubicBezTo>
                  <a:lnTo>
                    <a:pt x="41" y="816"/>
                  </a:lnTo>
                  <a:cubicBezTo>
                    <a:pt x="41" y="856"/>
                    <a:pt x="1" y="896"/>
                    <a:pt x="1" y="916"/>
                  </a:cubicBezTo>
                  <a:cubicBezTo>
                    <a:pt x="1" y="956"/>
                    <a:pt x="41" y="995"/>
                    <a:pt x="41" y="1015"/>
                  </a:cubicBezTo>
                  <a:cubicBezTo>
                    <a:pt x="71" y="1045"/>
                    <a:pt x="100" y="1060"/>
                    <a:pt x="133" y="1060"/>
                  </a:cubicBezTo>
                  <a:cubicBezTo>
                    <a:pt x="165" y="1060"/>
                    <a:pt x="200" y="1045"/>
                    <a:pt x="240" y="1015"/>
                  </a:cubicBezTo>
                  <a:cubicBezTo>
                    <a:pt x="279" y="995"/>
                    <a:pt x="359" y="995"/>
                    <a:pt x="399" y="995"/>
                  </a:cubicBezTo>
                  <a:cubicBezTo>
                    <a:pt x="593" y="1056"/>
                    <a:pt x="790" y="1072"/>
                    <a:pt x="987" y="1072"/>
                  </a:cubicBezTo>
                  <a:cubicBezTo>
                    <a:pt x="1212" y="1072"/>
                    <a:pt x="1438" y="1051"/>
                    <a:pt x="1663" y="1051"/>
                  </a:cubicBezTo>
                  <a:cubicBezTo>
                    <a:pt x="1886" y="1051"/>
                    <a:pt x="2108" y="1072"/>
                    <a:pt x="2328" y="1154"/>
                  </a:cubicBezTo>
                  <a:lnTo>
                    <a:pt x="2468" y="1154"/>
                  </a:lnTo>
                  <a:cubicBezTo>
                    <a:pt x="2607" y="1274"/>
                    <a:pt x="2786" y="1214"/>
                    <a:pt x="2945" y="1314"/>
                  </a:cubicBezTo>
                  <a:cubicBezTo>
                    <a:pt x="3045" y="1254"/>
                    <a:pt x="3064" y="1115"/>
                    <a:pt x="3064" y="995"/>
                  </a:cubicBezTo>
                  <a:cubicBezTo>
                    <a:pt x="3025" y="777"/>
                    <a:pt x="2786" y="677"/>
                    <a:pt x="2686" y="478"/>
                  </a:cubicBezTo>
                  <a:cubicBezTo>
                    <a:pt x="2671" y="417"/>
                    <a:pt x="2656" y="391"/>
                    <a:pt x="2623" y="391"/>
                  </a:cubicBezTo>
                  <a:cubicBezTo>
                    <a:pt x="2613" y="391"/>
                    <a:pt x="2601" y="394"/>
                    <a:pt x="2587" y="399"/>
                  </a:cubicBezTo>
                  <a:cubicBezTo>
                    <a:pt x="2606" y="373"/>
                    <a:pt x="2621" y="364"/>
                    <a:pt x="2633" y="364"/>
                  </a:cubicBezTo>
                  <a:cubicBezTo>
                    <a:pt x="2659" y="364"/>
                    <a:pt x="2673" y="405"/>
                    <a:pt x="2686" y="418"/>
                  </a:cubicBezTo>
                  <a:cubicBezTo>
                    <a:pt x="2766" y="418"/>
                    <a:pt x="2846" y="399"/>
                    <a:pt x="2885" y="379"/>
                  </a:cubicBezTo>
                  <a:cubicBezTo>
                    <a:pt x="2985" y="259"/>
                    <a:pt x="3084" y="160"/>
                    <a:pt x="298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
            <p:cNvSpPr/>
            <p:nvPr/>
          </p:nvSpPr>
          <p:spPr>
            <a:xfrm>
              <a:off x="1723500" y="1263075"/>
              <a:ext cx="167000" cy="13475"/>
            </a:xfrm>
            <a:custGeom>
              <a:avLst/>
              <a:gdLst/>
              <a:ahLst/>
              <a:cxnLst/>
              <a:rect l="l" t="t" r="r" b="b"/>
              <a:pathLst>
                <a:path w="6680" h="539" extrusionOk="0">
                  <a:moveTo>
                    <a:pt x="378" y="1"/>
                  </a:moveTo>
                  <a:cubicBezTo>
                    <a:pt x="299" y="140"/>
                    <a:pt x="159" y="80"/>
                    <a:pt x="60" y="160"/>
                  </a:cubicBezTo>
                  <a:lnTo>
                    <a:pt x="0" y="240"/>
                  </a:lnTo>
                  <a:cubicBezTo>
                    <a:pt x="188" y="354"/>
                    <a:pt x="375" y="382"/>
                    <a:pt x="566" y="382"/>
                  </a:cubicBezTo>
                  <a:cubicBezTo>
                    <a:pt x="739" y="382"/>
                    <a:pt x="914" y="359"/>
                    <a:pt x="1094" y="359"/>
                  </a:cubicBezTo>
                  <a:cubicBezTo>
                    <a:pt x="2546" y="399"/>
                    <a:pt x="3979" y="339"/>
                    <a:pt x="5391" y="538"/>
                  </a:cubicBezTo>
                  <a:cubicBezTo>
                    <a:pt x="5531" y="464"/>
                    <a:pt x="5679" y="446"/>
                    <a:pt x="5827" y="446"/>
                  </a:cubicBezTo>
                  <a:cubicBezTo>
                    <a:pt x="5965" y="446"/>
                    <a:pt x="6104" y="461"/>
                    <a:pt x="6237" y="461"/>
                  </a:cubicBezTo>
                  <a:cubicBezTo>
                    <a:pt x="6267" y="461"/>
                    <a:pt x="6297" y="460"/>
                    <a:pt x="6326" y="458"/>
                  </a:cubicBezTo>
                  <a:cubicBezTo>
                    <a:pt x="6348" y="458"/>
                    <a:pt x="6371" y="459"/>
                    <a:pt x="6393" y="459"/>
                  </a:cubicBezTo>
                  <a:cubicBezTo>
                    <a:pt x="6546" y="459"/>
                    <a:pt x="6679" y="444"/>
                    <a:pt x="6644" y="200"/>
                  </a:cubicBezTo>
                  <a:cubicBezTo>
                    <a:pt x="5284" y="123"/>
                    <a:pt x="3936" y="9"/>
                    <a:pt x="2581" y="9"/>
                  </a:cubicBezTo>
                  <a:cubicBezTo>
                    <a:pt x="2192" y="9"/>
                    <a:pt x="1803" y="19"/>
                    <a:pt x="1413" y="41"/>
                  </a:cubicBezTo>
                  <a:cubicBezTo>
                    <a:pt x="1269" y="108"/>
                    <a:pt x="1135" y="138"/>
                    <a:pt x="1001" y="138"/>
                  </a:cubicBezTo>
                  <a:cubicBezTo>
                    <a:pt x="856" y="138"/>
                    <a:pt x="712" y="103"/>
                    <a:pt x="557" y="41"/>
                  </a:cubicBezTo>
                  <a:cubicBezTo>
                    <a:pt x="498" y="1"/>
                    <a:pt x="418" y="1"/>
                    <a:pt x="3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
            <p:cNvSpPr/>
            <p:nvPr/>
          </p:nvSpPr>
          <p:spPr>
            <a:xfrm>
              <a:off x="1295300" y="1324750"/>
              <a:ext cx="128325" cy="21700"/>
            </a:xfrm>
            <a:custGeom>
              <a:avLst/>
              <a:gdLst/>
              <a:ahLst/>
              <a:cxnLst/>
              <a:rect l="l" t="t" r="r" b="b"/>
              <a:pathLst>
                <a:path w="5133" h="868" extrusionOk="0">
                  <a:moveTo>
                    <a:pt x="478" y="1"/>
                  </a:moveTo>
                  <a:cubicBezTo>
                    <a:pt x="1" y="100"/>
                    <a:pt x="379" y="418"/>
                    <a:pt x="319" y="657"/>
                  </a:cubicBezTo>
                  <a:cubicBezTo>
                    <a:pt x="359" y="717"/>
                    <a:pt x="398" y="757"/>
                    <a:pt x="478" y="776"/>
                  </a:cubicBezTo>
                  <a:cubicBezTo>
                    <a:pt x="558" y="776"/>
                    <a:pt x="597" y="717"/>
                    <a:pt x="657" y="677"/>
                  </a:cubicBezTo>
                  <a:cubicBezTo>
                    <a:pt x="717" y="617"/>
                    <a:pt x="776" y="558"/>
                    <a:pt x="876" y="558"/>
                  </a:cubicBezTo>
                  <a:cubicBezTo>
                    <a:pt x="955" y="558"/>
                    <a:pt x="1055" y="518"/>
                    <a:pt x="1154" y="518"/>
                  </a:cubicBezTo>
                  <a:cubicBezTo>
                    <a:pt x="1214" y="558"/>
                    <a:pt x="1294" y="597"/>
                    <a:pt x="1373" y="657"/>
                  </a:cubicBezTo>
                  <a:cubicBezTo>
                    <a:pt x="2169" y="677"/>
                    <a:pt x="2965" y="717"/>
                    <a:pt x="3760" y="816"/>
                  </a:cubicBezTo>
                  <a:cubicBezTo>
                    <a:pt x="3949" y="854"/>
                    <a:pt x="4147" y="868"/>
                    <a:pt x="4347" y="868"/>
                  </a:cubicBezTo>
                  <a:cubicBezTo>
                    <a:pt x="4462" y="868"/>
                    <a:pt x="4579" y="863"/>
                    <a:pt x="4695" y="856"/>
                  </a:cubicBezTo>
                  <a:cubicBezTo>
                    <a:pt x="5133" y="796"/>
                    <a:pt x="4934" y="578"/>
                    <a:pt x="4795" y="379"/>
                  </a:cubicBezTo>
                  <a:lnTo>
                    <a:pt x="4655" y="379"/>
                  </a:lnTo>
                  <a:cubicBezTo>
                    <a:pt x="4593" y="421"/>
                    <a:pt x="4524" y="446"/>
                    <a:pt x="4456" y="446"/>
                  </a:cubicBezTo>
                  <a:cubicBezTo>
                    <a:pt x="4395" y="446"/>
                    <a:pt x="4334" y="426"/>
                    <a:pt x="4278" y="379"/>
                  </a:cubicBezTo>
                  <a:cubicBezTo>
                    <a:pt x="3661" y="359"/>
                    <a:pt x="3064" y="359"/>
                    <a:pt x="2447" y="319"/>
                  </a:cubicBezTo>
                  <a:cubicBezTo>
                    <a:pt x="2368" y="289"/>
                    <a:pt x="2293" y="274"/>
                    <a:pt x="2219" y="274"/>
                  </a:cubicBezTo>
                  <a:cubicBezTo>
                    <a:pt x="2144" y="274"/>
                    <a:pt x="2069" y="289"/>
                    <a:pt x="1990" y="319"/>
                  </a:cubicBezTo>
                  <a:lnTo>
                    <a:pt x="1910" y="319"/>
                  </a:lnTo>
                  <a:cubicBezTo>
                    <a:pt x="1801" y="267"/>
                    <a:pt x="1683" y="256"/>
                    <a:pt x="1563" y="256"/>
                  </a:cubicBezTo>
                  <a:cubicBezTo>
                    <a:pt x="1458" y="256"/>
                    <a:pt x="1351" y="264"/>
                    <a:pt x="1246" y="264"/>
                  </a:cubicBezTo>
                  <a:cubicBezTo>
                    <a:pt x="1097" y="264"/>
                    <a:pt x="950" y="247"/>
                    <a:pt x="816" y="160"/>
                  </a:cubicBezTo>
                  <a:cubicBezTo>
                    <a:pt x="717" y="80"/>
                    <a:pt x="577" y="100"/>
                    <a:pt x="4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
            <p:cNvSpPr/>
            <p:nvPr/>
          </p:nvSpPr>
          <p:spPr>
            <a:xfrm>
              <a:off x="1963700" y="1419750"/>
              <a:ext cx="105450" cy="21800"/>
            </a:xfrm>
            <a:custGeom>
              <a:avLst/>
              <a:gdLst/>
              <a:ahLst/>
              <a:cxnLst/>
              <a:rect l="l" t="t" r="r" b="b"/>
              <a:pathLst>
                <a:path w="4218" h="872" extrusionOk="0">
                  <a:moveTo>
                    <a:pt x="1303" y="0"/>
                  </a:moveTo>
                  <a:cubicBezTo>
                    <a:pt x="1015" y="0"/>
                    <a:pt x="726" y="13"/>
                    <a:pt x="437" y="13"/>
                  </a:cubicBezTo>
                  <a:cubicBezTo>
                    <a:pt x="292" y="13"/>
                    <a:pt x="146" y="10"/>
                    <a:pt x="0" y="0"/>
                  </a:cubicBezTo>
                  <a:lnTo>
                    <a:pt x="0" y="0"/>
                  </a:lnTo>
                  <a:cubicBezTo>
                    <a:pt x="181" y="159"/>
                    <a:pt x="389" y="200"/>
                    <a:pt x="599" y="200"/>
                  </a:cubicBezTo>
                  <a:cubicBezTo>
                    <a:pt x="782" y="200"/>
                    <a:pt x="967" y="169"/>
                    <a:pt x="1134" y="159"/>
                  </a:cubicBezTo>
                  <a:cubicBezTo>
                    <a:pt x="1154" y="158"/>
                    <a:pt x="1172" y="158"/>
                    <a:pt x="1190" y="158"/>
                  </a:cubicBezTo>
                  <a:cubicBezTo>
                    <a:pt x="1630" y="158"/>
                    <a:pt x="1610" y="392"/>
                    <a:pt x="1572" y="736"/>
                  </a:cubicBezTo>
                  <a:cubicBezTo>
                    <a:pt x="2039" y="779"/>
                    <a:pt x="2525" y="871"/>
                    <a:pt x="3032" y="871"/>
                  </a:cubicBezTo>
                  <a:cubicBezTo>
                    <a:pt x="3238" y="871"/>
                    <a:pt x="3448" y="856"/>
                    <a:pt x="3661" y="816"/>
                  </a:cubicBezTo>
                  <a:cubicBezTo>
                    <a:pt x="3705" y="786"/>
                    <a:pt x="3757" y="779"/>
                    <a:pt x="3811" y="779"/>
                  </a:cubicBezTo>
                  <a:cubicBezTo>
                    <a:pt x="3871" y="779"/>
                    <a:pt x="3933" y="788"/>
                    <a:pt x="3989" y="788"/>
                  </a:cubicBezTo>
                  <a:cubicBezTo>
                    <a:pt x="4021" y="788"/>
                    <a:pt x="4051" y="785"/>
                    <a:pt x="4078" y="776"/>
                  </a:cubicBezTo>
                  <a:cubicBezTo>
                    <a:pt x="4158" y="756"/>
                    <a:pt x="4198" y="696"/>
                    <a:pt x="4218" y="637"/>
                  </a:cubicBezTo>
                  <a:cubicBezTo>
                    <a:pt x="4218" y="557"/>
                    <a:pt x="4198" y="478"/>
                    <a:pt x="4158" y="438"/>
                  </a:cubicBezTo>
                  <a:cubicBezTo>
                    <a:pt x="4038" y="378"/>
                    <a:pt x="3907" y="284"/>
                    <a:pt x="3764" y="284"/>
                  </a:cubicBezTo>
                  <a:cubicBezTo>
                    <a:pt x="3718" y="284"/>
                    <a:pt x="3670" y="294"/>
                    <a:pt x="3621" y="318"/>
                  </a:cubicBezTo>
                  <a:lnTo>
                    <a:pt x="3501" y="318"/>
                  </a:lnTo>
                  <a:cubicBezTo>
                    <a:pt x="3406" y="264"/>
                    <a:pt x="3303" y="251"/>
                    <a:pt x="3198" y="251"/>
                  </a:cubicBezTo>
                  <a:cubicBezTo>
                    <a:pt x="3111" y="251"/>
                    <a:pt x="3022" y="260"/>
                    <a:pt x="2934" y="260"/>
                  </a:cubicBezTo>
                  <a:cubicBezTo>
                    <a:pt x="2821" y="260"/>
                    <a:pt x="2709" y="245"/>
                    <a:pt x="2606" y="179"/>
                  </a:cubicBezTo>
                  <a:cubicBezTo>
                    <a:pt x="2169" y="30"/>
                    <a:pt x="1736" y="0"/>
                    <a:pt x="130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
            <p:cNvSpPr/>
            <p:nvPr/>
          </p:nvSpPr>
          <p:spPr>
            <a:xfrm>
              <a:off x="1502175" y="1340900"/>
              <a:ext cx="84575" cy="33700"/>
            </a:xfrm>
            <a:custGeom>
              <a:avLst/>
              <a:gdLst/>
              <a:ahLst/>
              <a:cxnLst/>
              <a:rect l="l" t="t" r="r" b="b"/>
              <a:pathLst>
                <a:path w="3383" h="1348" extrusionOk="0">
                  <a:moveTo>
                    <a:pt x="1236" y="276"/>
                  </a:moveTo>
                  <a:cubicBezTo>
                    <a:pt x="1234" y="286"/>
                    <a:pt x="1238" y="303"/>
                    <a:pt x="1254" y="329"/>
                  </a:cubicBezTo>
                  <a:cubicBezTo>
                    <a:pt x="1261" y="336"/>
                    <a:pt x="1263" y="338"/>
                    <a:pt x="1260" y="338"/>
                  </a:cubicBezTo>
                  <a:cubicBezTo>
                    <a:pt x="1254" y="338"/>
                    <a:pt x="1228" y="329"/>
                    <a:pt x="1175" y="329"/>
                  </a:cubicBezTo>
                  <a:cubicBezTo>
                    <a:pt x="1153" y="329"/>
                    <a:pt x="1132" y="332"/>
                    <a:pt x="1114" y="338"/>
                  </a:cubicBezTo>
                  <a:lnTo>
                    <a:pt x="1114" y="338"/>
                  </a:lnTo>
                  <a:cubicBezTo>
                    <a:pt x="1149" y="308"/>
                    <a:pt x="1189" y="286"/>
                    <a:pt x="1236" y="276"/>
                  </a:cubicBezTo>
                  <a:close/>
                  <a:moveTo>
                    <a:pt x="655" y="0"/>
                  </a:moveTo>
                  <a:cubicBezTo>
                    <a:pt x="516" y="0"/>
                    <a:pt x="377" y="9"/>
                    <a:pt x="240" y="31"/>
                  </a:cubicBezTo>
                  <a:cubicBezTo>
                    <a:pt x="160" y="71"/>
                    <a:pt x="140" y="150"/>
                    <a:pt x="140" y="230"/>
                  </a:cubicBezTo>
                  <a:cubicBezTo>
                    <a:pt x="81" y="488"/>
                    <a:pt x="1" y="747"/>
                    <a:pt x="478" y="827"/>
                  </a:cubicBezTo>
                  <a:cubicBezTo>
                    <a:pt x="506" y="831"/>
                    <a:pt x="533" y="834"/>
                    <a:pt x="558" y="834"/>
                  </a:cubicBezTo>
                  <a:cubicBezTo>
                    <a:pt x="792" y="834"/>
                    <a:pt x="889" y="637"/>
                    <a:pt x="998" y="476"/>
                  </a:cubicBezTo>
                  <a:lnTo>
                    <a:pt x="998" y="476"/>
                  </a:lnTo>
                  <a:cubicBezTo>
                    <a:pt x="997" y="480"/>
                    <a:pt x="996" y="484"/>
                    <a:pt x="996" y="488"/>
                  </a:cubicBezTo>
                  <a:cubicBezTo>
                    <a:pt x="1035" y="568"/>
                    <a:pt x="1075" y="568"/>
                    <a:pt x="1095" y="628"/>
                  </a:cubicBezTo>
                  <a:cubicBezTo>
                    <a:pt x="1130" y="680"/>
                    <a:pt x="1123" y="690"/>
                    <a:pt x="1104" y="690"/>
                  </a:cubicBezTo>
                  <a:cubicBezTo>
                    <a:pt x="1091" y="690"/>
                    <a:pt x="1074" y="686"/>
                    <a:pt x="1061" y="686"/>
                  </a:cubicBezTo>
                  <a:cubicBezTo>
                    <a:pt x="1046" y="686"/>
                    <a:pt x="1035" y="691"/>
                    <a:pt x="1035" y="707"/>
                  </a:cubicBezTo>
                  <a:cubicBezTo>
                    <a:pt x="896" y="847"/>
                    <a:pt x="677" y="767"/>
                    <a:pt x="558" y="926"/>
                  </a:cubicBezTo>
                  <a:cubicBezTo>
                    <a:pt x="538" y="966"/>
                    <a:pt x="538" y="1026"/>
                    <a:pt x="538" y="1065"/>
                  </a:cubicBezTo>
                  <a:cubicBezTo>
                    <a:pt x="677" y="1244"/>
                    <a:pt x="936" y="1105"/>
                    <a:pt x="1095" y="1244"/>
                  </a:cubicBezTo>
                  <a:cubicBezTo>
                    <a:pt x="1374" y="1264"/>
                    <a:pt x="1672" y="1264"/>
                    <a:pt x="1950" y="1304"/>
                  </a:cubicBezTo>
                  <a:cubicBezTo>
                    <a:pt x="2050" y="1344"/>
                    <a:pt x="2169" y="1344"/>
                    <a:pt x="2289" y="1344"/>
                  </a:cubicBezTo>
                  <a:cubicBezTo>
                    <a:pt x="2344" y="1344"/>
                    <a:pt x="2397" y="1347"/>
                    <a:pt x="2446" y="1347"/>
                  </a:cubicBezTo>
                  <a:cubicBezTo>
                    <a:pt x="2520" y="1347"/>
                    <a:pt x="2587" y="1340"/>
                    <a:pt x="2647" y="1304"/>
                  </a:cubicBezTo>
                  <a:lnTo>
                    <a:pt x="2826" y="1304"/>
                  </a:lnTo>
                  <a:cubicBezTo>
                    <a:pt x="2885" y="1340"/>
                    <a:pt x="2959" y="1347"/>
                    <a:pt x="3035" y="1347"/>
                  </a:cubicBezTo>
                  <a:cubicBezTo>
                    <a:pt x="3085" y="1347"/>
                    <a:pt x="3136" y="1344"/>
                    <a:pt x="3184" y="1344"/>
                  </a:cubicBezTo>
                  <a:cubicBezTo>
                    <a:pt x="3283" y="1344"/>
                    <a:pt x="3363" y="1304"/>
                    <a:pt x="3383" y="1205"/>
                  </a:cubicBezTo>
                  <a:cubicBezTo>
                    <a:pt x="3383" y="1105"/>
                    <a:pt x="3343" y="1026"/>
                    <a:pt x="3263" y="966"/>
                  </a:cubicBezTo>
                  <a:cubicBezTo>
                    <a:pt x="3064" y="886"/>
                    <a:pt x="2865" y="866"/>
                    <a:pt x="2647" y="866"/>
                  </a:cubicBezTo>
                  <a:cubicBezTo>
                    <a:pt x="2622" y="865"/>
                    <a:pt x="2597" y="865"/>
                    <a:pt x="2573" y="865"/>
                  </a:cubicBezTo>
                  <a:cubicBezTo>
                    <a:pt x="2340" y="865"/>
                    <a:pt x="2133" y="921"/>
                    <a:pt x="1977" y="969"/>
                  </a:cubicBezTo>
                  <a:lnTo>
                    <a:pt x="1977" y="969"/>
                  </a:lnTo>
                  <a:cubicBezTo>
                    <a:pt x="2119" y="852"/>
                    <a:pt x="2160" y="571"/>
                    <a:pt x="2189" y="290"/>
                  </a:cubicBezTo>
                  <a:cubicBezTo>
                    <a:pt x="2189" y="230"/>
                    <a:pt x="2169" y="150"/>
                    <a:pt x="2129" y="71"/>
                  </a:cubicBezTo>
                  <a:cubicBezTo>
                    <a:pt x="2064" y="75"/>
                    <a:pt x="1998" y="77"/>
                    <a:pt x="1933" y="77"/>
                  </a:cubicBezTo>
                  <a:cubicBezTo>
                    <a:pt x="1504" y="77"/>
                    <a:pt x="1076" y="0"/>
                    <a:pt x="65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
            <p:cNvSpPr/>
            <p:nvPr/>
          </p:nvSpPr>
          <p:spPr>
            <a:xfrm>
              <a:off x="1884625" y="1220950"/>
              <a:ext cx="91025" cy="28725"/>
            </a:xfrm>
            <a:custGeom>
              <a:avLst/>
              <a:gdLst/>
              <a:ahLst/>
              <a:cxnLst/>
              <a:rect l="l" t="t" r="r" b="b"/>
              <a:pathLst>
                <a:path w="3641" h="1149" extrusionOk="0">
                  <a:moveTo>
                    <a:pt x="811" y="0"/>
                  </a:moveTo>
                  <a:cubicBezTo>
                    <a:pt x="533" y="0"/>
                    <a:pt x="259" y="75"/>
                    <a:pt x="0" y="274"/>
                  </a:cubicBezTo>
                  <a:lnTo>
                    <a:pt x="0" y="1129"/>
                  </a:lnTo>
                  <a:lnTo>
                    <a:pt x="179" y="1129"/>
                  </a:lnTo>
                  <a:cubicBezTo>
                    <a:pt x="259" y="1049"/>
                    <a:pt x="299" y="930"/>
                    <a:pt x="378" y="850"/>
                  </a:cubicBezTo>
                  <a:cubicBezTo>
                    <a:pt x="393" y="836"/>
                    <a:pt x="386" y="688"/>
                    <a:pt x="439" y="688"/>
                  </a:cubicBezTo>
                  <a:cubicBezTo>
                    <a:pt x="457" y="688"/>
                    <a:pt x="482" y="705"/>
                    <a:pt x="518" y="751"/>
                  </a:cubicBezTo>
                  <a:cubicBezTo>
                    <a:pt x="677" y="910"/>
                    <a:pt x="458" y="870"/>
                    <a:pt x="398" y="910"/>
                  </a:cubicBezTo>
                  <a:cubicBezTo>
                    <a:pt x="319" y="990"/>
                    <a:pt x="299" y="1049"/>
                    <a:pt x="358" y="1149"/>
                  </a:cubicBezTo>
                  <a:cubicBezTo>
                    <a:pt x="1453" y="1149"/>
                    <a:pt x="2547" y="1129"/>
                    <a:pt x="3641" y="1129"/>
                  </a:cubicBezTo>
                  <a:cubicBezTo>
                    <a:pt x="3502" y="1049"/>
                    <a:pt x="3402" y="910"/>
                    <a:pt x="3283" y="910"/>
                  </a:cubicBezTo>
                  <a:cubicBezTo>
                    <a:pt x="2984" y="910"/>
                    <a:pt x="2945" y="751"/>
                    <a:pt x="2964" y="492"/>
                  </a:cubicBezTo>
                  <a:cubicBezTo>
                    <a:pt x="2905" y="453"/>
                    <a:pt x="2845" y="453"/>
                    <a:pt x="2746" y="413"/>
                  </a:cubicBezTo>
                  <a:cubicBezTo>
                    <a:pt x="2422" y="623"/>
                    <a:pt x="2191" y="732"/>
                    <a:pt x="2025" y="732"/>
                  </a:cubicBezTo>
                  <a:cubicBezTo>
                    <a:pt x="1813" y="732"/>
                    <a:pt x="1707" y="553"/>
                    <a:pt x="1652" y="174"/>
                  </a:cubicBezTo>
                  <a:cubicBezTo>
                    <a:pt x="1373" y="75"/>
                    <a:pt x="1090" y="0"/>
                    <a:pt x="8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
            <p:cNvSpPr/>
            <p:nvPr/>
          </p:nvSpPr>
          <p:spPr>
            <a:xfrm>
              <a:off x="1596675" y="1348575"/>
              <a:ext cx="73625" cy="29175"/>
            </a:xfrm>
            <a:custGeom>
              <a:avLst/>
              <a:gdLst/>
              <a:ahLst/>
              <a:cxnLst/>
              <a:rect l="l" t="t" r="r" b="b"/>
              <a:pathLst>
                <a:path w="2945" h="1167" extrusionOk="0">
                  <a:moveTo>
                    <a:pt x="2189" y="1"/>
                  </a:moveTo>
                  <a:cubicBezTo>
                    <a:pt x="1950" y="1"/>
                    <a:pt x="1711" y="22"/>
                    <a:pt x="1473" y="22"/>
                  </a:cubicBezTo>
                  <a:cubicBezTo>
                    <a:pt x="1433" y="42"/>
                    <a:pt x="1393" y="42"/>
                    <a:pt x="1373" y="62"/>
                  </a:cubicBezTo>
                  <a:cubicBezTo>
                    <a:pt x="1294" y="162"/>
                    <a:pt x="1194" y="201"/>
                    <a:pt x="1095" y="221"/>
                  </a:cubicBezTo>
                  <a:cubicBezTo>
                    <a:pt x="637" y="261"/>
                    <a:pt x="379" y="639"/>
                    <a:pt x="40" y="858"/>
                  </a:cubicBezTo>
                  <a:cubicBezTo>
                    <a:pt x="1" y="937"/>
                    <a:pt x="1" y="1017"/>
                    <a:pt x="80" y="1057"/>
                  </a:cubicBezTo>
                  <a:cubicBezTo>
                    <a:pt x="259" y="1097"/>
                    <a:pt x="398" y="1097"/>
                    <a:pt x="577" y="1116"/>
                  </a:cubicBezTo>
                  <a:cubicBezTo>
                    <a:pt x="597" y="1136"/>
                    <a:pt x="627" y="1146"/>
                    <a:pt x="659" y="1146"/>
                  </a:cubicBezTo>
                  <a:cubicBezTo>
                    <a:pt x="692" y="1146"/>
                    <a:pt x="727" y="1136"/>
                    <a:pt x="756" y="1116"/>
                  </a:cubicBezTo>
                  <a:cubicBezTo>
                    <a:pt x="916" y="1097"/>
                    <a:pt x="1095" y="1097"/>
                    <a:pt x="1274" y="1097"/>
                  </a:cubicBezTo>
                  <a:cubicBezTo>
                    <a:pt x="1328" y="1142"/>
                    <a:pt x="1383" y="1167"/>
                    <a:pt x="1436" y="1167"/>
                  </a:cubicBezTo>
                  <a:cubicBezTo>
                    <a:pt x="1498" y="1167"/>
                    <a:pt x="1558" y="1132"/>
                    <a:pt x="1612" y="1057"/>
                  </a:cubicBezTo>
                  <a:lnTo>
                    <a:pt x="1612" y="918"/>
                  </a:lnTo>
                  <a:lnTo>
                    <a:pt x="1831" y="918"/>
                  </a:lnTo>
                  <a:cubicBezTo>
                    <a:pt x="1870" y="798"/>
                    <a:pt x="1950" y="619"/>
                    <a:pt x="2109" y="599"/>
                  </a:cubicBezTo>
                  <a:cubicBezTo>
                    <a:pt x="2368" y="659"/>
                    <a:pt x="2587" y="719"/>
                    <a:pt x="2845" y="758"/>
                  </a:cubicBezTo>
                  <a:cubicBezTo>
                    <a:pt x="2945" y="659"/>
                    <a:pt x="2945" y="559"/>
                    <a:pt x="2885" y="420"/>
                  </a:cubicBezTo>
                  <a:lnTo>
                    <a:pt x="2845" y="361"/>
                  </a:lnTo>
                  <a:cubicBezTo>
                    <a:pt x="2825" y="241"/>
                    <a:pt x="2288" y="361"/>
                    <a:pt x="2666" y="42"/>
                  </a:cubicBezTo>
                  <a:cubicBezTo>
                    <a:pt x="2507" y="10"/>
                    <a:pt x="2348" y="1"/>
                    <a:pt x="218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
            <p:cNvSpPr/>
            <p:nvPr/>
          </p:nvSpPr>
          <p:spPr>
            <a:xfrm>
              <a:off x="2183500" y="1423000"/>
              <a:ext cx="72150" cy="23350"/>
            </a:xfrm>
            <a:custGeom>
              <a:avLst/>
              <a:gdLst/>
              <a:ahLst/>
              <a:cxnLst/>
              <a:rect l="l" t="t" r="r" b="b"/>
              <a:pathLst>
                <a:path w="2886" h="934" extrusionOk="0">
                  <a:moveTo>
                    <a:pt x="1088" y="1"/>
                  </a:moveTo>
                  <a:cubicBezTo>
                    <a:pt x="900" y="1"/>
                    <a:pt x="719" y="34"/>
                    <a:pt x="558" y="169"/>
                  </a:cubicBezTo>
                  <a:cubicBezTo>
                    <a:pt x="657" y="188"/>
                    <a:pt x="777" y="188"/>
                    <a:pt x="896" y="228"/>
                  </a:cubicBezTo>
                  <a:cubicBezTo>
                    <a:pt x="1393" y="626"/>
                    <a:pt x="598" y="348"/>
                    <a:pt x="737" y="546"/>
                  </a:cubicBezTo>
                  <a:cubicBezTo>
                    <a:pt x="478" y="626"/>
                    <a:pt x="260" y="686"/>
                    <a:pt x="1" y="765"/>
                  </a:cubicBezTo>
                  <a:cubicBezTo>
                    <a:pt x="431" y="882"/>
                    <a:pt x="858" y="934"/>
                    <a:pt x="1287" y="934"/>
                  </a:cubicBezTo>
                  <a:cubicBezTo>
                    <a:pt x="1811" y="934"/>
                    <a:pt x="2339" y="857"/>
                    <a:pt x="2885" y="726"/>
                  </a:cubicBezTo>
                  <a:cubicBezTo>
                    <a:pt x="2885" y="626"/>
                    <a:pt x="2607" y="686"/>
                    <a:pt x="2746" y="527"/>
                  </a:cubicBezTo>
                  <a:cubicBezTo>
                    <a:pt x="2746" y="467"/>
                    <a:pt x="2746" y="407"/>
                    <a:pt x="2706" y="348"/>
                  </a:cubicBezTo>
                  <a:cubicBezTo>
                    <a:pt x="2667" y="308"/>
                    <a:pt x="2627" y="248"/>
                    <a:pt x="2547" y="228"/>
                  </a:cubicBezTo>
                  <a:cubicBezTo>
                    <a:pt x="2289" y="129"/>
                    <a:pt x="1990" y="228"/>
                    <a:pt x="1791" y="29"/>
                  </a:cubicBezTo>
                  <a:cubicBezTo>
                    <a:pt x="1750" y="33"/>
                    <a:pt x="1709" y="35"/>
                    <a:pt x="1667" y="35"/>
                  </a:cubicBezTo>
                  <a:cubicBezTo>
                    <a:pt x="1475" y="35"/>
                    <a:pt x="1278" y="1"/>
                    <a:pt x="108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
            <p:cNvSpPr/>
            <p:nvPr/>
          </p:nvSpPr>
          <p:spPr>
            <a:xfrm>
              <a:off x="2260600" y="1409800"/>
              <a:ext cx="90525" cy="31350"/>
            </a:xfrm>
            <a:custGeom>
              <a:avLst/>
              <a:gdLst/>
              <a:ahLst/>
              <a:cxnLst/>
              <a:rect l="l" t="t" r="r" b="b"/>
              <a:pathLst>
                <a:path w="3621" h="1254" extrusionOk="0">
                  <a:moveTo>
                    <a:pt x="3382" y="0"/>
                  </a:moveTo>
                  <a:cubicBezTo>
                    <a:pt x="3104" y="179"/>
                    <a:pt x="2785" y="100"/>
                    <a:pt x="2507" y="199"/>
                  </a:cubicBezTo>
                  <a:cubicBezTo>
                    <a:pt x="2427" y="199"/>
                    <a:pt x="2356" y="243"/>
                    <a:pt x="2283" y="243"/>
                  </a:cubicBezTo>
                  <a:cubicBezTo>
                    <a:pt x="2246" y="243"/>
                    <a:pt x="2208" y="232"/>
                    <a:pt x="2169" y="199"/>
                  </a:cubicBezTo>
                  <a:cubicBezTo>
                    <a:pt x="1803" y="364"/>
                    <a:pt x="1424" y="383"/>
                    <a:pt x="1044" y="383"/>
                  </a:cubicBezTo>
                  <a:cubicBezTo>
                    <a:pt x="934" y="383"/>
                    <a:pt x="824" y="381"/>
                    <a:pt x="715" y="381"/>
                  </a:cubicBezTo>
                  <a:cubicBezTo>
                    <a:pt x="562" y="381"/>
                    <a:pt x="410" y="384"/>
                    <a:pt x="259" y="398"/>
                  </a:cubicBezTo>
                  <a:cubicBezTo>
                    <a:pt x="319" y="637"/>
                    <a:pt x="179" y="736"/>
                    <a:pt x="60" y="856"/>
                  </a:cubicBezTo>
                  <a:cubicBezTo>
                    <a:pt x="20" y="935"/>
                    <a:pt x="0" y="995"/>
                    <a:pt x="20" y="1074"/>
                  </a:cubicBezTo>
                  <a:cubicBezTo>
                    <a:pt x="80" y="1154"/>
                    <a:pt x="159" y="1174"/>
                    <a:pt x="219" y="1194"/>
                  </a:cubicBezTo>
                  <a:cubicBezTo>
                    <a:pt x="329" y="1234"/>
                    <a:pt x="428" y="1254"/>
                    <a:pt x="525" y="1254"/>
                  </a:cubicBezTo>
                  <a:cubicBezTo>
                    <a:pt x="622" y="1254"/>
                    <a:pt x="716" y="1234"/>
                    <a:pt x="816" y="1194"/>
                  </a:cubicBezTo>
                  <a:cubicBezTo>
                    <a:pt x="1114" y="995"/>
                    <a:pt x="1472" y="955"/>
                    <a:pt x="1811" y="955"/>
                  </a:cubicBezTo>
                  <a:cubicBezTo>
                    <a:pt x="1890" y="935"/>
                    <a:pt x="1970" y="935"/>
                    <a:pt x="2049" y="895"/>
                  </a:cubicBezTo>
                  <a:cubicBezTo>
                    <a:pt x="2268" y="856"/>
                    <a:pt x="2467" y="736"/>
                    <a:pt x="2666" y="577"/>
                  </a:cubicBezTo>
                  <a:cubicBezTo>
                    <a:pt x="2964" y="438"/>
                    <a:pt x="3263" y="438"/>
                    <a:pt x="3561" y="378"/>
                  </a:cubicBezTo>
                  <a:cubicBezTo>
                    <a:pt x="3621" y="259"/>
                    <a:pt x="3561" y="159"/>
                    <a:pt x="3482" y="60"/>
                  </a:cubicBezTo>
                  <a:cubicBezTo>
                    <a:pt x="3462" y="20"/>
                    <a:pt x="3402" y="20"/>
                    <a:pt x="338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
            <p:cNvSpPr/>
            <p:nvPr/>
          </p:nvSpPr>
          <p:spPr>
            <a:xfrm>
              <a:off x="1533525" y="1297825"/>
              <a:ext cx="48250" cy="21975"/>
            </a:xfrm>
            <a:custGeom>
              <a:avLst/>
              <a:gdLst/>
              <a:ahLst/>
              <a:cxnLst/>
              <a:rect l="l" t="t" r="r" b="b"/>
              <a:pathLst>
                <a:path w="1930" h="879" extrusionOk="0">
                  <a:moveTo>
                    <a:pt x="725" y="0"/>
                  </a:moveTo>
                  <a:cubicBezTo>
                    <a:pt x="596" y="0"/>
                    <a:pt x="467" y="3"/>
                    <a:pt x="338" y="3"/>
                  </a:cubicBezTo>
                  <a:cubicBezTo>
                    <a:pt x="398" y="163"/>
                    <a:pt x="478" y="282"/>
                    <a:pt x="299" y="381"/>
                  </a:cubicBezTo>
                  <a:cubicBezTo>
                    <a:pt x="100" y="501"/>
                    <a:pt x="0" y="660"/>
                    <a:pt x="0" y="879"/>
                  </a:cubicBezTo>
                  <a:cubicBezTo>
                    <a:pt x="497" y="879"/>
                    <a:pt x="1015" y="879"/>
                    <a:pt x="1572" y="859"/>
                  </a:cubicBezTo>
                  <a:cubicBezTo>
                    <a:pt x="1671" y="660"/>
                    <a:pt x="1870" y="560"/>
                    <a:pt x="1930" y="342"/>
                  </a:cubicBezTo>
                  <a:cubicBezTo>
                    <a:pt x="1578" y="36"/>
                    <a:pt x="1155" y="0"/>
                    <a:pt x="72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
            <p:cNvSpPr/>
            <p:nvPr/>
          </p:nvSpPr>
          <p:spPr>
            <a:xfrm>
              <a:off x="2148200" y="1240625"/>
              <a:ext cx="71150" cy="34600"/>
            </a:xfrm>
            <a:custGeom>
              <a:avLst/>
              <a:gdLst/>
              <a:ahLst/>
              <a:cxnLst/>
              <a:rect l="l" t="t" r="r" b="b"/>
              <a:pathLst>
                <a:path w="2846" h="1384" extrusionOk="0">
                  <a:moveTo>
                    <a:pt x="1995" y="1"/>
                  </a:moveTo>
                  <a:cubicBezTo>
                    <a:pt x="1967" y="1"/>
                    <a:pt x="1939" y="2"/>
                    <a:pt x="1910" y="4"/>
                  </a:cubicBezTo>
                  <a:cubicBezTo>
                    <a:pt x="1811" y="44"/>
                    <a:pt x="1751" y="63"/>
                    <a:pt x="1672" y="83"/>
                  </a:cubicBezTo>
                  <a:cubicBezTo>
                    <a:pt x="1612" y="143"/>
                    <a:pt x="1572" y="183"/>
                    <a:pt x="1552" y="262"/>
                  </a:cubicBezTo>
                  <a:cubicBezTo>
                    <a:pt x="1552" y="342"/>
                    <a:pt x="1572" y="382"/>
                    <a:pt x="1612" y="441"/>
                  </a:cubicBezTo>
                  <a:cubicBezTo>
                    <a:pt x="1675" y="479"/>
                    <a:pt x="1690" y="493"/>
                    <a:pt x="1672" y="493"/>
                  </a:cubicBezTo>
                  <a:cubicBezTo>
                    <a:pt x="1662" y="493"/>
                    <a:pt x="1641" y="488"/>
                    <a:pt x="1612" y="481"/>
                  </a:cubicBezTo>
                  <a:cubicBezTo>
                    <a:pt x="1593" y="479"/>
                    <a:pt x="1575" y="479"/>
                    <a:pt x="1556" y="479"/>
                  </a:cubicBezTo>
                  <a:cubicBezTo>
                    <a:pt x="1363" y="479"/>
                    <a:pt x="1202" y="573"/>
                    <a:pt x="1075" y="700"/>
                  </a:cubicBezTo>
                  <a:cubicBezTo>
                    <a:pt x="717" y="839"/>
                    <a:pt x="319" y="839"/>
                    <a:pt x="1" y="1058"/>
                  </a:cubicBezTo>
                  <a:cubicBezTo>
                    <a:pt x="20" y="1197"/>
                    <a:pt x="120" y="1297"/>
                    <a:pt x="259" y="1356"/>
                  </a:cubicBezTo>
                  <a:cubicBezTo>
                    <a:pt x="389" y="1375"/>
                    <a:pt x="517" y="1383"/>
                    <a:pt x="643" y="1383"/>
                  </a:cubicBezTo>
                  <a:cubicBezTo>
                    <a:pt x="1194" y="1383"/>
                    <a:pt x="1718" y="1227"/>
                    <a:pt x="2268" y="1098"/>
                  </a:cubicBezTo>
                  <a:cubicBezTo>
                    <a:pt x="2686" y="998"/>
                    <a:pt x="2845" y="760"/>
                    <a:pt x="2646" y="342"/>
                  </a:cubicBezTo>
                  <a:cubicBezTo>
                    <a:pt x="2484" y="90"/>
                    <a:pt x="2257" y="1"/>
                    <a:pt x="199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
            <p:cNvSpPr/>
            <p:nvPr/>
          </p:nvSpPr>
          <p:spPr>
            <a:xfrm>
              <a:off x="1583250" y="1346500"/>
              <a:ext cx="48275" cy="27700"/>
            </a:xfrm>
            <a:custGeom>
              <a:avLst/>
              <a:gdLst/>
              <a:ahLst/>
              <a:cxnLst/>
              <a:rect l="l" t="t" r="r" b="b"/>
              <a:pathLst>
                <a:path w="1931" h="1108" extrusionOk="0">
                  <a:moveTo>
                    <a:pt x="759" y="0"/>
                  </a:moveTo>
                  <a:cubicBezTo>
                    <a:pt x="596" y="0"/>
                    <a:pt x="431" y="9"/>
                    <a:pt x="267" y="9"/>
                  </a:cubicBezTo>
                  <a:cubicBezTo>
                    <a:pt x="218" y="9"/>
                    <a:pt x="169" y="8"/>
                    <a:pt x="120" y="6"/>
                  </a:cubicBezTo>
                  <a:lnTo>
                    <a:pt x="120" y="6"/>
                  </a:lnTo>
                  <a:cubicBezTo>
                    <a:pt x="160" y="284"/>
                    <a:pt x="0" y="583"/>
                    <a:pt x="120" y="841"/>
                  </a:cubicBezTo>
                  <a:lnTo>
                    <a:pt x="120" y="1020"/>
                  </a:lnTo>
                  <a:cubicBezTo>
                    <a:pt x="120" y="1081"/>
                    <a:pt x="143" y="1107"/>
                    <a:pt x="189" y="1107"/>
                  </a:cubicBezTo>
                  <a:cubicBezTo>
                    <a:pt x="204" y="1107"/>
                    <a:pt x="220" y="1105"/>
                    <a:pt x="239" y="1100"/>
                  </a:cubicBezTo>
                  <a:cubicBezTo>
                    <a:pt x="239" y="1080"/>
                    <a:pt x="279" y="1080"/>
                    <a:pt x="319" y="1040"/>
                  </a:cubicBezTo>
                  <a:cubicBezTo>
                    <a:pt x="340" y="1026"/>
                    <a:pt x="359" y="1020"/>
                    <a:pt x="375" y="1020"/>
                  </a:cubicBezTo>
                  <a:cubicBezTo>
                    <a:pt x="404" y="1020"/>
                    <a:pt x="425" y="1042"/>
                    <a:pt x="438" y="1080"/>
                  </a:cubicBezTo>
                  <a:cubicBezTo>
                    <a:pt x="459" y="1094"/>
                    <a:pt x="478" y="1101"/>
                    <a:pt x="496" y="1101"/>
                  </a:cubicBezTo>
                  <a:cubicBezTo>
                    <a:pt x="528" y="1101"/>
                    <a:pt x="559" y="1079"/>
                    <a:pt x="597" y="1040"/>
                  </a:cubicBezTo>
                  <a:cubicBezTo>
                    <a:pt x="896" y="1040"/>
                    <a:pt x="1174" y="1001"/>
                    <a:pt x="1313" y="702"/>
                  </a:cubicBezTo>
                  <a:cubicBezTo>
                    <a:pt x="1413" y="483"/>
                    <a:pt x="1632" y="523"/>
                    <a:pt x="1831" y="503"/>
                  </a:cubicBezTo>
                  <a:cubicBezTo>
                    <a:pt x="1910" y="404"/>
                    <a:pt x="1910" y="284"/>
                    <a:pt x="1930" y="205"/>
                  </a:cubicBezTo>
                  <a:cubicBezTo>
                    <a:pt x="1910" y="205"/>
                    <a:pt x="1850" y="185"/>
                    <a:pt x="1831" y="145"/>
                  </a:cubicBezTo>
                  <a:cubicBezTo>
                    <a:pt x="1791" y="145"/>
                    <a:pt x="1731" y="145"/>
                    <a:pt x="1691" y="185"/>
                  </a:cubicBezTo>
                  <a:cubicBezTo>
                    <a:pt x="1652" y="225"/>
                    <a:pt x="1612" y="245"/>
                    <a:pt x="1552" y="245"/>
                  </a:cubicBezTo>
                  <a:lnTo>
                    <a:pt x="1512" y="304"/>
                  </a:lnTo>
                  <a:lnTo>
                    <a:pt x="1512" y="225"/>
                  </a:lnTo>
                  <a:lnTo>
                    <a:pt x="1532" y="145"/>
                  </a:lnTo>
                  <a:cubicBezTo>
                    <a:pt x="1288" y="23"/>
                    <a:pt x="1026" y="0"/>
                    <a:pt x="7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
            <p:cNvSpPr/>
            <p:nvPr/>
          </p:nvSpPr>
          <p:spPr>
            <a:xfrm>
              <a:off x="2084050" y="1289450"/>
              <a:ext cx="15925" cy="121375"/>
            </a:xfrm>
            <a:custGeom>
              <a:avLst/>
              <a:gdLst/>
              <a:ahLst/>
              <a:cxnLst/>
              <a:rect l="l" t="t" r="r" b="b"/>
              <a:pathLst>
                <a:path w="637" h="4855" extrusionOk="0">
                  <a:moveTo>
                    <a:pt x="409" y="1"/>
                  </a:moveTo>
                  <a:cubicBezTo>
                    <a:pt x="335" y="1"/>
                    <a:pt x="255" y="68"/>
                    <a:pt x="199" y="179"/>
                  </a:cubicBezTo>
                  <a:cubicBezTo>
                    <a:pt x="358" y="338"/>
                    <a:pt x="179" y="517"/>
                    <a:pt x="199" y="696"/>
                  </a:cubicBezTo>
                  <a:cubicBezTo>
                    <a:pt x="0" y="1612"/>
                    <a:pt x="239" y="2566"/>
                    <a:pt x="40" y="3481"/>
                  </a:cubicBezTo>
                  <a:cubicBezTo>
                    <a:pt x="0" y="3959"/>
                    <a:pt x="80" y="4397"/>
                    <a:pt x="199" y="4854"/>
                  </a:cubicBezTo>
                  <a:cubicBezTo>
                    <a:pt x="637" y="4794"/>
                    <a:pt x="438" y="4556"/>
                    <a:pt x="378" y="4317"/>
                  </a:cubicBezTo>
                  <a:cubicBezTo>
                    <a:pt x="398" y="3183"/>
                    <a:pt x="279" y="2029"/>
                    <a:pt x="538" y="915"/>
                  </a:cubicBezTo>
                  <a:cubicBezTo>
                    <a:pt x="577" y="677"/>
                    <a:pt x="597" y="378"/>
                    <a:pt x="557" y="139"/>
                  </a:cubicBezTo>
                  <a:cubicBezTo>
                    <a:pt x="522" y="43"/>
                    <a:pt x="468" y="1"/>
                    <a:pt x="40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
            <p:cNvSpPr/>
            <p:nvPr/>
          </p:nvSpPr>
          <p:spPr>
            <a:xfrm>
              <a:off x="1696625" y="1354400"/>
              <a:ext cx="49275" cy="31325"/>
            </a:xfrm>
            <a:custGeom>
              <a:avLst/>
              <a:gdLst/>
              <a:ahLst/>
              <a:cxnLst/>
              <a:rect l="l" t="t" r="r" b="b"/>
              <a:pathLst>
                <a:path w="1971" h="1253" extrusionOk="0">
                  <a:moveTo>
                    <a:pt x="956" y="1"/>
                  </a:moveTo>
                  <a:cubicBezTo>
                    <a:pt x="778" y="1"/>
                    <a:pt x="593" y="47"/>
                    <a:pt x="399" y="167"/>
                  </a:cubicBezTo>
                  <a:cubicBezTo>
                    <a:pt x="339" y="187"/>
                    <a:pt x="279" y="187"/>
                    <a:pt x="240" y="187"/>
                  </a:cubicBezTo>
                  <a:cubicBezTo>
                    <a:pt x="1" y="585"/>
                    <a:pt x="279" y="665"/>
                    <a:pt x="578" y="704"/>
                  </a:cubicBezTo>
                  <a:cubicBezTo>
                    <a:pt x="737" y="824"/>
                    <a:pt x="697" y="923"/>
                    <a:pt x="578" y="1062"/>
                  </a:cubicBezTo>
                  <a:lnTo>
                    <a:pt x="61" y="1062"/>
                  </a:lnTo>
                  <a:cubicBezTo>
                    <a:pt x="276" y="1193"/>
                    <a:pt x="471" y="1252"/>
                    <a:pt x="654" y="1252"/>
                  </a:cubicBezTo>
                  <a:cubicBezTo>
                    <a:pt x="1113" y="1252"/>
                    <a:pt x="1501" y="881"/>
                    <a:pt x="1970" y="326"/>
                  </a:cubicBezTo>
                  <a:cubicBezTo>
                    <a:pt x="1640" y="181"/>
                    <a:pt x="1310" y="1"/>
                    <a:pt x="95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
            <p:cNvSpPr/>
            <p:nvPr/>
          </p:nvSpPr>
          <p:spPr>
            <a:xfrm>
              <a:off x="1307450" y="1282800"/>
              <a:ext cx="78875" cy="20550"/>
            </a:xfrm>
            <a:custGeom>
              <a:avLst/>
              <a:gdLst/>
              <a:ahLst/>
              <a:cxnLst/>
              <a:rect l="l" t="t" r="r" b="b"/>
              <a:pathLst>
                <a:path w="3155" h="822" extrusionOk="0">
                  <a:moveTo>
                    <a:pt x="237" y="0"/>
                  </a:moveTo>
                  <a:cubicBezTo>
                    <a:pt x="118" y="0"/>
                    <a:pt x="0" y="46"/>
                    <a:pt x="32" y="266"/>
                  </a:cubicBezTo>
                  <a:cubicBezTo>
                    <a:pt x="211" y="704"/>
                    <a:pt x="629" y="644"/>
                    <a:pt x="987" y="684"/>
                  </a:cubicBezTo>
                  <a:lnTo>
                    <a:pt x="1265" y="684"/>
                  </a:lnTo>
                  <a:cubicBezTo>
                    <a:pt x="1617" y="697"/>
                    <a:pt x="1978" y="821"/>
                    <a:pt x="2336" y="821"/>
                  </a:cubicBezTo>
                  <a:cubicBezTo>
                    <a:pt x="2524" y="821"/>
                    <a:pt x="2711" y="787"/>
                    <a:pt x="2896" y="684"/>
                  </a:cubicBezTo>
                  <a:cubicBezTo>
                    <a:pt x="3155" y="306"/>
                    <a:pt x="2678" y="405"/>
                    <a:pt x="2598" y="266"/>
                  </a:cubicBezTo>
                  <a:cubicBezTo>
                    <a:pt x="1862" y="67"/>
                    <a:pt x="1086" y="147"/>
                    <a:pt x="330" y="8"/>
                  </a:cubicBezTo>
                  <a:cubicBezTo>
                    <a:pt x="301" y="3"/>
                    <a:pt x="269" y="0"/>
                    <a:pt x="2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
            <p:cNvSpPr/>
            <p:nvPr/>
          </p:nvSpPr>
          <p:spPr>
            <a:xfrm>
              <a:off x="1307725" y="1294425"/>
              <a:ext cx="71650" cy="18800"/>
            </a:xfrm>
            <a:custGeom>
              <a:avLst/>
              <a:gdLst/>
              <a:ahLst/>
              <a:cxnLst/>
              <a:rect l="l" t="t" r="r" b="b"/>
              <a:pathLst>
                <a:path w="2866" h="752" extrusionOk="0">
                  <a:moveTo>
                    <a:pt x="996" y="0"/>
                  </a:moveTo>
                  <a:cubicBezTo>
                    <a:pt x="905" y="97"/>
                    <a:pt x="805" y="125"/>
                    <a:pt x="702" y="125"/>
                  </a:cubicBezTo>
                  <a:cubicBezTo>
                    <a:pt x="549" y="125"/>
                    <a:pt x="387" y="62"/>
                    <a:pt x="236" y="62"/>
                  </a:cubicBezTo>
                  <a:cubicBezTo>
                    <a:pt x="154" y="62"/>
                    <a:pt x="74" y="81"/>
                    <a:pt x="1" y="139"/>
                  </a:cubicBezTo>
                  <a:cubicBezTo>
                    <a:pt x="160" y="577"/>
                    <a:pt x="498" y="597"/>
                    <a:pt x="856" y="617"/>
                  </a:cubicBezTo>
                  <a:cubicBezTo>
                    <a:pt x="1373" y="677"/>
                    <a:pt x="1891" y="677"/>
                    <a:pt x="2408" y="696"/>
                  </a:cubicBezTo>
                  <a:cubicBezTo>
                    <a:pt x="2482" y="729"/>
                    <a:pt x="2552" y="752"/>
                    <a:pt x="2614" y="752"/>
                  </a:cubicBezTo>
                  <a:cubicBezTo>
                    <a:pt x="2701" y="752"/>
                    <a:pt x="2771" y="706"/>
                    <a:pt x="2806" y="577"/>
                  </a:cubicBezTo>
                  <a:cubicBezTo>
                    <a:pt x="2865" y="338"/>
                    <a:pt x="2746" y="239"/>
                    <a:pt x="2547" y="239"/>
                  </a:cubicBezTo>
                  <a:cubicBezTo>
                    <a:pt x="2471" y="236"/>
                    <a:pt x="2395" y="235"/>
                    <a:pt x="2320" y="235"/>
                  </a:cubicBezTo>
                  <a:cubicBezTo>
                    <a:pt x="2283" y="235"/>
                    <a:pt x="2245" y="235"/>
                    <a:pt x="2208" y="235"/>
                  </a:cubicBezTo>
                  <a:cubicBezTo>
                    <a:pt x="1873" y="235"/>
                    <a:pt x="1553" y="224"/>
                    <a:pt x="12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
            <p:cNvSpPr/>
            <p:nvPr/>
          </p:nvSpPr>
          <p:spPr>
            <a:xfrm>
              <a:off x="1422625" y="1290450"/>
              <a:ext cx="62175" cy="18775"/>
            </a:xfrm>
            <a:custGeom>
              <a:avLst/>
              <a:gdLst/>
              <a:ahLst/>
              <a:cxnLst/>
              <a:rect l="l" t="t" r="r" b="b"/>
              <a:pathLst>
                <a:path w="2487" h="751" extrusionOk="0">
                  <a:moveTo>
                    <a:pt x="60" y="0"/>
                  </a:moveTo>
                  <a:cubicBezTo>
                    <a:pt x="0" y="60"/>
                    <a:pt x="0" y="139"/>
                    <a:pt x="40" y="199"/>
                  </a:cubicBezTo>
                  <a:cubicBezTo>
                    <a:pt x="80" y="298"/>
                    <a:pt x="159" y="378"/>
                    <a:pt x="259" y="458"/>
                  </a:cubicBezTo>
                  <a:cubicBezTo>
                    <a:pt x="577" y="696"/>
                    <a:pt x="975" y="597"/>
                    <a:pt x="1333" y="736"/>
                  </a:cubicBezTo>
                  <a:cubicBezTo>
                    <a:pt x="1363" y="746"/>
                    <a:pt x="1398" y="751"/>
                    <a:pt x="1435" y="751"/>
                  </a:cubicBezTo>
                  <a:cubicBezTo>
                    <a:pt x="1472" y="751"/>
                    <a:pt x="1512" y="746"/>
                    <a:pt x="1552" y="736"/>
                  </a:cubicBezTo>
                  <a:cubicBezTo>
                    <a:pt x="1771" y="676"/>
                    <a:pt x="1989" y="656"/>
                    <a:pt x="2188" y="577"/>
                  </a:cubicBezTo>
                  <a:cubicBezTo>
                    <a:pt x="2288" y="557"/>
                    <a:pt x="2427" y="577"/>
                    <a:pt x="2487" y="477"/>
                  </a:cubicBezTo>
                  <a:lnTo>
                    <a:pt x="2487" y="159"/>
                  </a:lnTo>
                  <a:cubicBezTo>
                    <a:pt x="2109" y="36"/>
                    <a:pt x="1727" y="12"/>
                    <a:pt x="1342" y="12"/>
                  </a:cubicBezTo>
                  <a:cubicBezTo>
                    <a:pt x="1093" y="12"/>
                    <a:pt x="843" y="22"/>
                    <a:pt x="592" y="22"/>
                  </a:cubicBezTo>
                  <a:cubicBezTo>
                    <a:pt x="415" y="22"/>
                    <a:pt x="237" y="17"/>
                    <a:pt x="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
            <p:cNvSpPr/>
            <p:nvPr/>
          </p:nvSpPr>
          <p:spPr>
            <a:xfrm>
              <a:off x="1958725" y="1336700"/>
              <a:ext cx="34825" cy="33325"/>
            </a:xfrm>
            <a:custGeom>
              <a:avLst/>
              <a:gdLst/>
              <a:ahLst/>
              <a:cxnLst/>
              <a:rect l="l" t="t" r="r" b="b"/>
              <a:pathLst>
                <a:path w="1393" h="1333" extrusionOk="0">
                  <a:moveTo>
                    <a:pt x="736" y="0"/>
                  </a:moveTo>
                  <a:cubicBezTo>
                    <a:pt x="219" y="20"/>
                    <a:pt x="40" y="418"/>
                    <a:pt x="20" y="816"/>
                  </a:cubicBezTo>
                  <a:cubicBezTo>
                    <a:pt x="0" y="1273"/>
                    <a:pt x="418" y="1194"/>
                    <a:pt x="717" y="1273"/>
                  </a:cubicBezTo>
                  <a:cubicBezTo>
                    <a:pt x="816" y="1293"/>
                    <a:pt x="896" y="1313"/>
                    <a:pt x="975" y="1333"/>
                  </a:cubicBezTo>
                  <a:cubicBezTo>
                    <a:pt x="995" y="1333"/>
                    <a:pt x="1035" y="1293"/>
                    <a:pt x="1075" y="1273"/>
                  </a:cubicBezTo>
                  <a:cubicBezTo>
                    <a:pt x="995" y="1015"/>
                    <a:pt x="637" y="1034"/>
                    <a:pt x="597" y="796"/>
                  </a:cubicBezTo>
                  <a:cubicBezTo>
                    <a:pt x="697" y="378"/>
                    <a:pt x="1174" y="438"/>
                    <a:pt x="1393" y="199"/>
                  </a:cubicBezTo>
                  <a:cubicBezTo>
                    <a:pt x="1274" y="0"/>
                    <a:pt x="1035" y="40"/>
                    <a:pt x="81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
            <p:cNvSpPr/>
            <p:nvPr/>
          </p:nvSpPr>
          <p:spPr>
            <a:xfrm>
              <a:off x="2043275" y="1228525"/>
              <a:ext cx="63175" cy="22150"/>
            </a:xfrm>
            <a:custGeom>
              <a:avLst/>
              <a:gdLst/>
              <a:ahLst/>
              <a:cxnLst/>
              <a:rect l="l" t="t" r="r" b="b"/>
              <a:pathLst>
                <a:path w="2527" h="886" extrusionOk="0">
                  <a:moveTo>
                    <a:pt x="1549" y="0"/>
                  </a:moveTo>
                  <a:cubicBezTo>
                    <a:pt x="1251" y="0"/>
                    <a:pt x="949" y="124"/>
                    <a:pt x="637" y="348"/>
                  </a:cubicBezTo>
                  <a:cubicBezTo>
                    <a:pt x="590" y="367"/>
                    <a:pt x="537" y="373"/>
                    <a:pt x="482" y="373"/>
                  </a:cubicBezTo>
                  <a:cubicBezTo>
                    <a:pt x="407" y="373"/>
                    <a:pt x="327" y="362"/>
                    <a:pt x="252" y="362"/>
                  </a:cubicBezTo>
                  <a:cubicBezTo>
                    <a:pt x="152" y="362"/>
                    <a:pt x="61" y="381"/>
                    <a:pt x="0" y="468"/>
                  </a:cubicBezTo>
                  <a:cubicBezTo>
                    <a:pt x="44" y="585"/>
                    <a:pt x="140" y="602"/>
                    <a:pt x="242" y="602"/>
                  </a:cubicBezTo>
                  <a:cubicBezTo>
                    <a:pt x="285" y="602"/>
                    <a:pt x="330" y="599"/>
                    <a:pt x="372" y="599"/>
                  </a:cubicBezTo>
                  <a:cubicBezTo>
                    <a:pt x="504" y="599"/>
                    <a:pt x="617" y="628"/>
                    <a:pt x="617" y="866"/>
                  </a:cubicBezTo>
                  <a:lnTo>
                    <a:pt x="776" y="866"/>
                  </a:lnTo>
                  <a:cubicBezTo>
                    <a:pt x="1019" y="802"/>
                    <a:pt x="1267" y="756"/>
                    <a:pt x="1515" y="756"/>
                  </a:cubicBezTo>
                  <a:cubicBezTo>
                    <a:pt x="1735" y="756"/>
                    <a:pt x="1954" y="792"/>
                    <a:pt x="2169" y="886"/>
                  </a:cubicBezTo>
                  <a:cubicBezTo>
                    <a:pt x="2527" y="886"/>
                    <a:pt x="2487" y="667"/>
                    <a:pt x="2467" y="428"/>
                  </a:cubicBezTo>
                  <a:cubicBezTo>
                    <a:pt x="2163" y="134"/>
                    <a:pt x="1859" y="0"/>
                    <a:pt x="154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
            <p:cNvSpPr/>
            <p:nvPr/>
          </p:nvSpPr>
          <p:spPr>
            <a:xfrm>
              <a:off x="1397750" y="1294425"/>
              <a:ext cx="61700" cy="21700"/>
            </a:xfrm>
            <a:custGeom>
              <a:avLst/>
              <a:gdLst/>
              <a:ahLst/>
              <a:cxnLst/>
              <a:rect l="l" t="t" r="r" b="b"/>
              <a:pathLst>
                <a:path w="2468" h="868" extrusionOk="0">
                  <a:moveTo>
                    <a:pt x="697" y="0"/>
                  </a:moveTo>
                  <a:cubicBezTo>
                    <a:pt x="617" y="0"/>
                    <a:pt x="557" y="20"/>
                    <a:pt x="478" y="40"/>
                  </a:cubicBezTo>
                  <a:cubicBezTo>
                    <a:pt x="398" y="100"/>
                    <a:pt x="359" y="139"/>
                    <a:pt x="339" y="219"/>
                  </a:cubicBezTo>
                  <a:cubicBezTo>
                    <a:pt x="478" y="517"/>
                    <a:pt x="239" y="537"/>
                    <a:pt x="60" y="617"/>
                  </a:cubicBezTo>
                  <a:cubicBezTo>
                    <a:pt x="60" y="637"/>
                    <a:pt x="40" y="696"/>
                    <a:pt x="0" y="716"/>
                  </a:cubicBezTo>
                  <a:cubicBezTo>
                    <a:pt x="215" y="836"/>
                    <a:pt x="444" y="868"/>
                    <a:pt x="677" y="868"/>
                  </a:cubicBezTo>
                  <a:cubicBezTo>
                    <a:pt x="931" y="868"/>
                    <a:pt x="1190" y="830"/>
                    <a:pt x="1439" y="830"/>
                  </a:cubicBezTo>
                  <a:cubicBezTo>
                    <a:pt x="1490" y="830"/>
                    <a:pt x="1541" y="832"/>
                    <a:pt x="1592" y="836"/>
                  </a:cubicBezTo>
                  <a:cubicBezTo>
                    <a:pt x="1652" y="796"/>
                    <a:pt x="1691" y="736"/>
                    <a:pt x="1751" y="716"/>
                  </a:cubicBezTo>
                  <a:cubicBezTo>
                    <a:pt x="1809" y="693"/>
                    <a:pt x="1868" y="683"/>
                    <a:pt x="1926" y="683"/>
                  </a:cubicBezTo>
                  <a:cubicBezTo>
                    <a:pt x="1967" y="683"/>
                    <a:pt x="2008" y="688"/>
                    <a:pt x="2049" y="696"/>
                  </a:cubicBezTo>
                  <a:cubicBezTo>
                    <a:pt x="2137" y="706"/>
                    <a:pt x="2238" y="754"/>
                    <a:pt x="2319" y="754"/>
                  </a:cubicBezTo>
                  <a:cubicBezTo>
                    <a:pt x="2405" y="754"/>
                    <a:pt x="2467" y="701"/>
                    <a:pt x="2467" y="497"/>
                  </a:cubicBezTo>
                  <a:cubicBezTo>
                    <a:pt x="2297" y="436"/>
                    <a:pt x="2187" y="242"/>
                    <a:pt x="1989" y="242"/>
                  </a:cubicBezTo>
                  <a:cubicBezTo>
                    <a:pt x="1931" y="242"/>
                    <a:pt x="1867" y="258"/>
                    <a:pt x="1791" y="299"/>
                  </a:cubicBezTo>
                  <a:cubicBezTo>
                    <a:pt x="1749" y="319"/>
                    <a:pt x="1710" y="328"/>
                    <a:pt x="1671" y="328"/>
                  </a:cubicBezTo>
                  <a:cubicBezTo>
                    <a:pt x="1525" y="328"/>
                    <a:pt x="1396" y="202"/>
                    <a:pt x="1254" y="139"/>
                  </a:cubicBezTo>
                  <a:cubicBezTo>
                    <a:pt x="1154" y="80"/>
                    <a:pt x="1035" y="40"/>
                    <a:pt x="935" y="20"/>
                  </a:cubicBezTo>
                  <a:cubicBezTo>
                    <a:pt x="856" y="0"/>
                    <a:pt x="776" y="0"/>
                    <a:pt x="69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
            <p:cNvSpPr/>
            <p:nvPr/>
          </p:nvSpPr>
          <p:spPr>
            <a:xfrm>
              <a:off x="2126325" y="1386175"/>
              <a:ext cx="54225" cy="24175"/>
            </a:xfrm>
            <a:custGeom>
              <a:avLst/>
              <a:gdLst/>
              <a:ahLst/>
              <a:cxnLst/>
              <a:rect l="l" t="t" r="r" b="b"/>
              <a:pathLst>
                <a:path w="2169" h="967" extrusionOk="0">
                  <a:moveTo>
                    <a:pt x="359" y="0"/>
                  </a:moveTo>
                  <a:cubicBezTo>
                    <a:pt x="287" y="0"/>
                    <a:pt x="197" y="37"/>
                    <a:pt x="80" y="130"/>
                  </a:cubicBezTo>
                  <a:cubicBezTo>
                    <a:pt x="0" y="189"/>
                    <a:pt x="0" y="229"/>
                    <a:pt x="100" y="249"/>
                  </a:cubicBezTo>
                  <a:lnTo>
                    <a:pt x="100" y="289"/>
                  </a:lnTo>
                  <a:cubicBezTo>
                    <a:pt x="140" y="348"/>
                    <a:pt x="179" y="408"/>
                    <a:pt x="259" y="448"/>
                  </a:cubicBezTo>
                  <a:cubicBezTo>
                    <a:pt x="378" y="587"/>
                    <a:pt x="498" y="687"/>
                    <a:pt x="597" y="806"/>
                  </a:cubicBezTo>
                  <a:cubicBezTo>
                    <a:pt x="695" y="904"/>
                    <a:pt x="794" y="967"/>
                    <a:pt x="895" y="967"/>
                  </a:cubicBezTo>
                  <a:cubicBezTo>
                    <a:pt x="979" y="967"/>
                    <a:pt x="1064" y="925"/>
                    <a:pt x="1154" y="826"/>
                  </a:cubicBezTo>
                  <a:cubicBezTo>
                    <a:pt x="1270" y="901"/>
                    <a:pt x="1386" y="927"/>
                    <a:pt x="1502" y="927"/>
                  </a:cubicBezTo>
                  <a:cubicBezTo>
                    <a:pt x="1724" y="927"/>
                    <a:pt x="1946" y="832"/>
                    <a:pt x="2169" y="806"/>
                  </a:cubicBezTo>
                  <a:lnTo>
                    <a:pt x="2169" y="508"/>
                  </a:lnTo>
                  <a:lnTo>
                    <a:pt x="2169" y="428"/>
                  </a:lnTo>
                  <a:cubicBezTo>
                    <a:pt x="1950" y="388"/>
                    <a:pt x="1721" y="363"/>
                    <a:pt x="1490" y="363"/>
                  </a:cubicBezTo>
                  <a:cubicBezTo>
                    <a:pt x="1258" y="363"/>
                    <a:pt x="1025" y="388"/>
                    <a:pt x="796" y="448"/>
                  </a:cubicBezTo>
                  <a:cubicBezTo>
                    <a:pt x="631" y="343"/>
                    <a:pt x="579" y="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
            <p:cNvSpPr/>
            <p:nvPr/>
          </p:nvSpPr>
          <p:spPr>
            <a:xfrm>
              <a:off x="1707575" y="1350075"/>
              <a:ext cx="47775" cy="17200"/>
            </a:xfrm>
            <a:custGeom>
              <a:avLst/>
              <a:gdLst/>
              <a:ahLst/>
              <a:cxnLst/>
              <a:rect l="l" t="t" r="r" b="b"/>
              <a:pathLst>
                <a:path w="1911" h="688" extrusionOk="0">
                  <a:moveTo>
                    <a:pt x="1427" y="0"/>
                  </a:moveTo>
                  <a:cubicBezTo>
                    <a:pt x="1410" y="0"/>
                    <a:pt x="1392" y="1"/>
                    <a:pt x="1373" y="2"/>
                  </a:cubicBezTo>
                  <a:cubicBezTo>
                    <a:pt x="1234" y="15"/>
                    <a:pt x="1097" y="20"/>
                    <a:pt x="961" y="20"/>
                  </a:cubicBezTo>
                  <a:cubicBezTo>
                    <a:pt x="690" y="20"/>
                    <a:pt x="425" y="2"/>
                    <a:pt x="160" y="2"/>
                  </a:cubicBezTo>
                  <a:cubicBezTo>
                    <a:pt x="120" y="141"/>
                    <a:pt x="40" y="241"/>
                    <a:pt x="1" y="360"/>
                  </a:cubicBezTo>
                  <a:cubicBezTo>
                    <a:pt x="62" y="367"/>
                    <a:pt x="123" y="368"/>
                    <a:pt x="185" y="368"/>
                  </a:cubicBezTo>
                  <a:cubicBezTo>
                    <a:pt x="256" y="368"/>
                    <a:pt x="327" y="366"/>
                    <a:pt x="398" y="366"/>
                  </a:cubicBezTo>
                  <a:cubicBezTo>
                    <a:pt x="640" y="366"/>
                    <a:pt x="876" y="394"/>
                    <a:pt x="1095" y="639"/>
                  </a:cubicBezTo>
                  <a:cubicBezTo>
                    <a:pt x="1125" y="674"/>
                    <a:pt x="1159" y="688"/>
                    <a:pt x="1195" y="688"/>
                  </a:cubicBezTo>
                  <a:cubicBezTo>
                    <a:pt x="1302" y="688"/>
                    <a:pt x="1428" y="569"/>
                    <a:pt x="1532" y="539"/>
                  </a:cubicBezTo>
                  <a:cubicBezTo>
                    <a:pt x="1612" y="440"/>
                    <a:pt x="1811" y="460"/>
                    <a:pt x="1910" y="340"/>
                  </a:cubicBezTo>
                  <a:cubicBezTo>
                    <a:pt x="1800" y="119"/>
                    <a:pt x="1654" y="0"/>
                    <a:pt x="14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
            <p:cNvSpPr/>
            <p:nvPr/>
          </p:nvSpPr>
          <p:spPr>
            <a:xfrm>
              <a:off x="1858775" y="1268050"/>
              <a:ext cx="76100" cy="9225"/>
            </a:xfrm>
            <a:custGeom>
              <a:avLst/>
              <a:gdLst/>
              <a:ahLst/>
              <a:cxnLst/>
              <a:rect l="l" t="t" r="r" b="b"/>
              <a:pathLst>
                <a:path w="3044" h="369" extrusionOk="0">
                  <a:moveTo>
                    <a:pt x="2049" y="0"/>
                  </a:moveTo>
                  <a:cubicBezTo>
                    <a:pt x="1862" y="0"/>
                    <a:pt x="1674" y="9"/>
                    <a:pt x="1486" y="9"/>
                  </a:cubicBezTo>
                  <a:cubicBezTo>
                    <a:pt x="1395" y="9"/>
                    <a:pt x="1304" y="7"/>
                    <a:pt x="1213" y="1"/>
                  </a:cubicBezTo>
                  <a:cubicBezTo>
                    <a:pt x="1094" y="200"/>
                    <a:pt x="895" y="160"/>
                    <a:pt x="696" y="180"/>
                  </a:cubicBezTo>
                  <a:cubicBezTo>
                    <a:pt x="458" y="200"/>
                    <a:pt x="199" y="140"/>
                    <a:pt x="0" y="339"/>
                  </a:cubicBezTo>
                  <a:cubicBezTo>
                    <a:pt x="211" y="360"/>
                    <a:pt x="422" y="368"/>
                    <a:pt x="633" y="368"/>
                  </a:cubicBezTo>
                  <a:cubicBezTo>
                    <a:pt x="1436" y="368"/>
                    <a:pt x="2240" y="243"/>
                    <a:pt x="3044" y="180"/>
                  </a:cubicBezTo>
                  <a:cubicBezTo>
                    <a:pt x="2717" y="27"/>
                    <a:pt x="2384" y="0"/>
                    <a:pt x="204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
            <p:cNvSpPr/>
            <p:nvPr/>
          </p:nvSpPr>
          <p:spPr>
            <a:xfrm>
              <a:off x="1347025" y="1254575"/>
              <a:ext cx="69650" cy="9825"/>
            </a:xfrm>
            <a:custGeom>
              <a:avLst/>
              <a:gdLst/>
              <a:ahLst/>
              <a:cxnLst/>
              <a:rect l="l" t="t" r="r" b="b"/>
              <a:pathLst>
                <a:path w="2786" h="393" extrusionOk="0">
                  <a:moveTo>
                    <a:pt x="1691" y="0"/>
                  </a:moveTo>
                  <a:cubicBezTo>
                    <a:pt x="1346" y="0"/>
                    <a:pt x="1001" y="25"/>
                    <a:pt x="659" y="25"/>
                  </a:cubicBezTo>
                  <a:cubicBezTo>
                    <a:pt x="605" y="25"/>
                    <a:pt x="551" y="24"/>
                    <a:pt x="498" y="23"/>
                  </a:cubicBezTo>
                  <a:cubicBezTo>
                    <a:pt x="339" y="182"/>
                    <a:pt x="100" y="23"/>
                    <a:pt x="0" y="202"/>
                  </a:cubicBezTo>
                  <a:cubicBezTo>
                    <a:pt x="301" y="352"/>
                    <a:pt x="614" y="392"/>
                    <a:pt x="930" y="392"/>
                  </a:cubicBezTo>
                  <a:cubicBezTo>
                    <a:pt x="1292" y="392"/>
                    <a:pt x="1658" y="340"/>
                    <a:pt x="2015" y="340"/>
                  </a:cubicBezTo>
                  <a:cubicBezTo>
                    <a:pt x="2046" y="340"/>
                    <a:pt x="2078" y="340"/>
                    <a:pt x="2109" y="341"/>
                  </a:cubicBezTo>
                  <a:cubicBezTo>
                    <a:pt x="2197" y="279"/>
                    <a:pt x="2289" y="268"/>
                    <a:pt x="2385" y="268"/>
                  </a:cubicBezTo>
                  <a:cubicBezTo>
                    <a:pt x="2438" y="268"/>
                    <a:pt x="2492" y="272"/>
                    <a:pt x="2548" y="272"/>
                  </a:cubicBezTo>
                  <a:cubicBezTo>
                    <a:pt x="2619" y="272"/>
                    <a:pt x="2691" y="266"/>
                    <a:pt x="2766" y="241"/>
                  </a:cubicBezTo>
                  <a:cubicBezTo>
                    <a:pt x="2766" y="222"/>
                    <a:pt x="2785" y="182"/>
                    <a:pt x="2785" y="142"/>
                  </a:cubicBezTo>
                  <a:cubicBezTo>
                    <a:pt x="2424" y="28"/>
                    <a:pt x="2058" y="0"/>
                    <a:pt x="16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
            <p:cNvSpPr/>
            <p:nvPr/>
          </p:nvSpPr>
          <p:spPr>
            <a:xfrm>
              <a:off x="2097475" y="1231875"/>
              <a:ext cx="49750" cy="22275"/>
            </a:xfrm>
            <a:custGeom>
              <a:avLst/>
              <a:gdLst/>
              <a:ahLst/>
              <a:cxnLst/>
              <a:rect l="l" t="t" r="r" b="b"/>
              <a:pathLst>
                <a:path w="1990" h="891" extrusionOk="0">
                  <a:moveTo>
                    <a:pt x="734" y="1"/>
                  </a:moveTo>
                  <a:cubicBezTo>
                    <a:pt x="527" y="1"/>
                    <a:pt x="330" y="53"/>
                    <a:pt x="160" y="234"/>
                  </a:cubicBezTo>
                  <a:cubicBezTo>
                    <a:pt x="199" y="433"/>
                    <a:pt x="199" y="632"/>
                    <a:pt x="1" y="752"/>
                  </a:cubicBezTo>
                  <a:cubicBezTo>
                    <a:pt x="358" y="867"/>
                    <a:pt x="723" y="882"/>
                    <a:pt x="1086" y="882"/>
                  </a:cubicBezTo>
                  <a:cubicBezTo>
                    <a:pt x="1213" y="882"/>
                    <a:pt x="1341" y="880"/>
                    <a:pt x="1467" y="880"/>
                  </a:cubicBezTo>
                  <a:cubicBezTo>
                    <a:pt x="1602" y="880"/>
                    <a:pt x="1737" y="882"/>
                    <a:pt x="1870" y="891"/>
                  </a:cubicBezTo>
                  <a:cubicBezTo>
                    <a:pt x="1950" y="831"/>
                    <a:pt x="1990" y="791"/>
                    <a:pt x="1990" y="692"/>
                  </a:cubicBezTo>
                  <a:cubicBezTo>
                    <a:pt x="1940" y="560"/>
                    <a:pt x="1850" y="483"/>
                    <a:pt x="1730" y="483"/>
                  </a:cubicBezTo>
                  <a:cubicBezTo>
                    <a:pt x="1705" y="483"/>
                    <a:pt x="1679" y="486"/>
                    <a:pt x="1652" y="493"/>
                  </a:cubicBezTo>
                  <a:cubicBezTo>
                    <a:pt x="1621" y="495"/>
                    <a:pt x="1591" y="496"/>
                    <a:pt x="1564" y="496"/>
                  </a:cubicBezTo>
                  <a:cubicBezTo>
                    <a:pt x="1345" y="496"/>
                    <a:pt x="1247" y="418"/>
                    <a:pt x="1353" y="135"/>
                  </a:cubicBezTo>
                  <a:lnTo>
                    <a:pt x="1214" y="55"/>
                  </a:lnTo>
                  <a:cubicBezTo>
                    <a:pt x="1052" y="30"/>
                    <a:pt x="890" y="1"/>
                    <a:pt x="73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
            <p:cNvSpPr/>
            <p:nvPr/>
          </p:nvSpPr>
          <p:spPr>
            <a:xfrm>
              <a:off x="2441125" y="1383075"/>
              <a:ext cx="64675" cy="17000"/>
            </a:xfrm>
            <a:custGeom>
              <a:avLst/>
              <a:gdLst/>
              <a:ahLst/>
              <a:cxnLst/>
              <a:rect l="l" t="t" r="r" b="b"/>
              <a:pathLst>
                <a:path w="2587" h="680" extrusionOk="0">
                  <a:moveTo>
                    <a:pt x="1440" y="0"/>
                  </a:moveTo>
                  <a:cubicBezTo>
                    <a:pt x="1360" y="0"/>
                    <a:pt x="1278" y="16"/>
                    <a:pt x="1194" y="55"/>
                  </a:cubicBezTo>
                  <a:cubicBezTo>
                    <a:pt x="1116" y="66"/>
                    <a:pt x="1037" y="70"/>
                    <a:pt x="957" y="70"/>
                  </a:cubicBezTo>
                  <a:cubicBezTo>
                    <a:pt x="852" y="70"/>
                    <a:pt x="746" y="64"/>
                    <a:pt x="641" y="64"/>
                  </a:cubicBezTo>
                  <a:cubicBezTo>
                    <a:pt x="417" y="64"/>
                    <a:pt x="197" y="90"/>
                    <a:pt x="0" y="254"/>
                  </a:cubicBezTo>
                  <a:lnTo>
                    <a:pt x="0" y="453"/>
                  </a:lnTo>
                  <a:cubicBezTo>
                    <a:pt x="40" y="572"/>
                    <a:pt x="100" y="671"/>
                    <a:pt x="239" y="671"/>
                  </a:cubicBezTo>
                  <a:cubicBezTo>
                    <a:pt x="267" y="677"/>
                    <a:pt x="295" y="680"/>
                    <a:pt x="322" y="680"/>
                  </a:cubicBezTo>
                  <a:cubicBezTo>
                    <a:pt x="565" y="680"/>
                    <a:pt x="809" y="479"/>
                    <a:pt x="1058" y="479"/>
                  </a:cubicBezTo>
                  <a:cubicBezTo>
                    <a:pt x="1168" y="479"/>
                    <a:pt x="1280" y="519"/>
                    <a:pt x="1393" y="632"/>
                  </a:cubicBezTo>
                  <a:cubicBezTo>
                    <a:pt x="1464" y="617"/>
                    <a:pt x="1537" y="613"/>
                    <a:pt x="1610" y="613"/>
                  </a:cubicBezTo>
                  <a:cubicBezTo>
                    <a:pt x="1749" y="613"/>
                    <a:pt x="1889" y="629"/>
                    <a:pt x="2027" y="629"/>
                  </a:cubicBezTo>
                  <a:cubicBezTo>
                    <a:pt x="2223" y="629"/>
                    <a:pt x="2414" y="596"/>
                    <a:pt x="2586" y="433"/>
                  </a:cubicBezTo>
                  <a:cubicBezTo>
                    <a:pt x="2427" y="254"/>
                    <a:pt x="2228" y="214"/>
                    <a:pt x="2029" y="174"/>
                  </a:cubicBezTo>
                  <a:cubicBezTo>
                    <a:pt x="1843" y="103"/>
                    <a:pt x="1647" y="0"/>
                    <a:pt x="14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
            <p:cNvSpPr/>
            <p:nvPr/>
          </p:nvSpPr>
          <p:spPr>
            <a:xfrm>
              <a:off x="1601650" y="1221800"/>
              <a:ext cx="44275" cy="19925"/>
            </a:xfrm>
            <a:custGeom>
              <a:avLst/>
              <a:gdLst/>
              <a:ahLst/>
              <a:cxnLst/>
              <a:rect l="l" t="t" r="r" b="b"/>
              <a:pathLst>
                <a:path w="1771" h="797" extrusionOk="0">
                  <a:moveTo>
                    <a:pt x="438" y="1"/>
                  </a:moveTo>
                  <a:cubicBezTo>
                    <a:pt x="60" y="100"/>
                    <a:pt x="0" y="299"/>
                    <a:pt x="199" y="617"/>
                  </a:cubicBezTo>
                  <a:lnTo>
                    <a:pt x="199" y="797"/>
                  </a:lnTo>
                  <a:lnTo>
                    <a:pt x="1751" y="797"/>
                  </a:lnTo>
                  <a:cubicBezTo>
                    <a:pt x="1771" y="399"/>
                    <a:pt x="1393" y="359"/>
                    <a:pt x="1194" y="160"/>
                  </a:cubicBezTo>
                  <a:cubicBezTo>
                    <a:pt x="955" y="60"/>
                    <a:pt x="697" y="1"/>
                    <a:pt x="4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
            <p:cNvSpPr/>
            <p:nvPr/>
          </p:nvSpPr>
          <p:spPr>
            <a:xfrm>
              <a:off x="1566825" y="1301375"/>
              <a:ext cx="41325" cy="19100"/>
            </a:xfrm>
            <a:custGeom>
              <a:avLst/>
              <a:gdLst/>
              <a:ahLst/>
              <a:cxnLst/>
              <a:rect l="l" t="t" r="r" b="b"/>
              <a:pathLst>
                <a:path w="1653" h="764" extrusionOk="0">
                  <a:moveTo>
                    <a:pt x="1573" y="21"/>
                  </a:moveTo>
                  <a:cubicBezTo>
                    <a:pt x="1234" y="60"/>
                    <a:pt x="876" y="1"/>
                    <a:pt x="578" y="219"/>
                  </a:cubicBezTo>
                  <a:cubicBezTo>
                    <a:pt x="299" y="259"/>
                    <a:pt x="1" y="319"/>
                    <a:pt x="200" y="737"/>
                  </a:cubicBezTo>
                  <a:cubicBezTo>
                    <a:pt x="269" y="756"/>
                    <a:pt x="337" y="764"/>
                    <a:pt x="403" y="764"/>
                  </a:cubicBezTo>
                  <a:cubicBezTo>
                    <a:pt x="740" y="764"/>
                    <a:pt x="1036" y="557"/>
                    <a:pt x="1357" y="557"/>
                  </a:cubicBezTo>
                  <a:cubicBezTo>
                    <a:pt x="1369" y="557"/>
                    <a:pt x="1381" y="557"/>
                    <a:pt x="1393" y="558"/>
                  </a:cubicBezTo>
                  <a:cubicBezTo>
                    <a:pt x="1473" y="518"/>
                    <a:pt x="1533" y="418"/>
                    <a:pt x="1573" y="339"/>
                  </a:cubicBezTo>
                  <a:cubicBezTo>
                    <a:pt x="1592" y="299"/>
                    <a:pt x="1632" y="239"/>
                    <a:pt x="1652" y="160"/>
                  </a:cubicBezTo>
                  <a:cubicBezTo>
                    <a:pt x="1652" y="120"/>
                    <a:pt x="1632" y="60"/>
                    <a:pt x="1573" y="2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
            <p:cNvSpPr/>
            <p:nvPr/>
          </p:nvSpPr>
          <p:spPr>
            <a:xfrm>
              <a:off x="2079575" y="1297400"/>
              <a:ext cx="13450" cy="79100"/>
            </a:xfrm>
            <a:custGeom>
              <a:avLst/>
              <a:gdLst/>
              <a:ahLst/>
              <a:cxnLst/>
              <a:rect l="l" t="t" r="r" b="b"/>
              <a:pathLst>
                <a:path w="538" h="3164" extrusionOk="0">
                  <a:moveTo>
                    <a:pt x="358" y="1"/>
                  </a:moveTo>
                  <a:cubicBezTo>
                    <a:pt x="0" y="1055"/>
                    <a:pt x="160" y="2109"/>
                    <a:pt x="219" y="3163"/>
                  </a:cubicBezTo>
                  <a:cubicBezTo>
                    <a:pt x="518" y="2189"/>
                    <a:pt x="339" y="1174"/>
                    <a:pt x="537" y="180"/>
                  </a:cubicBezTo>
                  <a:cubicBezTo>
                    <a:pt x="478" y="100"/>
                    <a:pt x="438" y="60"/>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
            <p:cNvSpPr/>
            <p:nvPr/>
          </p:nvSpPr>
          <p:spPr>
            <a:xfrm>
              <a:off x="1565850" y="1344450"/>
              <a:ext cx="31850" cy="23100"/>
            </a:xfrm>
            <a:custGeom>
              <a:avLst/>
              <a:gdLst/>
              <a:ahLst/>
              <a:cxnLst/>
              <a:rect l="l" t="t" r="r" b="b"/>
              <a:pathLst>
                <a:path w="1274" h="924" extrusionOk="0">
                  <a:moveTo>
                    <a:pt x="614" y="1"/>
                  </a:moveTo>
                  <a:cubicBezTo>
                    <a:pt x="552" y="1"/>
                    <a:pt x="489" y="35"/>
                    <a:pt x="438" y="108"/>
                  </a:cubicBezTo>
                  <a:lnTo>
                    <a:pt x="239" y="108"/>
                  </a:lnTo>
                  <a:cubicBezTo>
                    <a:pt x="40" y="267"/>
                    <a:pt x="40" y="506"/>
                    <a:pt x="0" y="724"/>
                  </a:cubicBezTo>
                  <a:cubicBezTo>
                    <a:pt x="0" y="804"/>
                    <a:pt x="20" y="884"/>
                    <a:pt x="80" y="923"/>
                  </a:cubicBezTo>
                  <a:lnTo>
                    <a:pt x="776" y="923"/>
                  </a:lnTo>
                  <a:cubicBezTo>
                    <a:pt x="975" y="665"/>
                    <a:pt x="1273" y="366"/>
                    <a:pt x="776" y="88"/>
                  </a:cubicBezTo>
                  <a:cubicBezTo>
                    <a:pt x="728" y="31"/>
                    <a:pt x="671" y="1"/>
                    <a:pt x="61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
            <p:cNvSpPr/>
            <p:nvPr/>
          </p:nvSpPr>
          <p:spPr>
            <a:xfrm>
              <a:off x="1678725" y="1218325"/>
              <a:ext cx="47275" cy="24400"/>
            </a:xfrm>
            <a:custGeom>
              <a:avLst/>
              <a:gdLst/>
              <a:ahLst/>
              <a:cxnLst/>
              <a:rect l="l" t="t" r="r" b="b"/>
              <a:pathLst>
                <a:path w="1891" h="976" extrusionOk="0">
                  <a:moveTo>
                    <a:pt x="1035" y="1"/>
                  </a:moveTo>
                  <a:cubicBezTo>
                    <a:pt x="976" y="40"/>
                    <a:pt x="936" y="60"/>
                    <a:pt x="876" y="100"/>
                  </a:cubicBezTo>
                  <a:cubicBezTo>
                    <a:pt x="797" y="180"/>
                    <a:pt x="757" y="239"/>
                    <a:pt x="677" y="279"/>
                  </a:cubicBezTo>
                  <a:cubicBezTo>
                    <a:pt x="598" y="299"/>
                    <a:pt x="558" y="299"/>
                    <a:pt x="498" y="339"/>
                  </a:cubicBezTo>
                  <a:cubicBezTo>
                    <a:pt x="359" y="339"/>
                    <a:pt x="240" y="339"/>
                    <a:pt x="100" y="359"/>
                  </a:cubicBezTo>
                  <a:lnTo>
                    <a:pt x="41" y="438"/>
                  </a:lnTo>
                  <a:cubicBezTo>
                    <a:pt x="41" y="458"/>
                    <a:pt x="1" y="498"/>
                    <a:pt x="1" y="538"/>
                  </a:cubicBezTo>
                  <a:cubicBezTo>
                    <a:pt x="1" y="597"/>
                    <a:pt x="1" y="677"/>
                    <a:pt x="61" y="756"/>
                  </a:cubicBezTo>
                  <a:cubicBezTo>
                    <a:pt x="182" y="840"/>
                    <a:pt x="318" y="857"/>
                    <a:pt x="458" y="857"/>
                  </a:cubicBezTo>
                  <a:cubicBezTo>
                    <a:pt x="554" y="857"/>
                    <a:pt x="651" y="849"/>
                    <a:pt x="748" y="849"/>
                  </a:cubicBezTo>
                  <a:cubicBezTo>
                    <a:pt x="881" y="849"/>
                    <a:pt x="1013" y="864"/>
                    <a:pt x="1135" y="936"/>
                  </a:cubicBezTo>
                  <a:cubicBezTo>
                    <a:pt x="1294" y="955"/>
                    <a:pt x="1473" y="955"/>
                    <a:pt x="1652" y="975"/>
                  </a:cubicBezTo>
                  <a:cubicBezTo>
                    <a:pt x="1692" y="896"/>
                    <a:pt x="1771" y="836"/>
                    <a:pt x="1831" y="756"/>
                  </a:cubicBezTo>
                  <a:cubicBezTo>
                    <a:pt x="1891" y="697"/>
                    <a:pt x="1891" y="657"/>
                    <a:pt x="1851" y="637"/>
                  </a:cubicBezTo>
                  <a:cubicBezTo>
                    <a:pt x="1796" y="583"/>
                    <a:pt x="1709" y="495"/>
                    <a:pt x="1679" y="495"/>
                  </a:cubicBezTo>
                  <a:cubicBezTo>
                    <a:pt x="1676" y="495"/>
                    <a:pt x="1674" y="496"/>
                    <a:pt x="1672" y="498"/>
                  </a:cubicBezTo>
                  <a:cubicBezTo>
                    <a:pt x="1563" y="595"/>
                    <a:pt x="1482" y="633"/>
                    <a:pt x="1420" y="633"/>
                  </a:cubicBezTo>
                  <a:cubicBezTo>
                    <a:pt x="1266" y="633"/>
                    <a:pt x="1225" y="401"/>
                    <a:pt x="1155" y="259"/>
                  </a:cubicBezTo>
                  <a:cubicBezTo>
                    <a:pt x="1194" y="199"/>
                    <a:pt x="1234" y="160"/>
                    <a:pt x="1194" y="80"/>
                  </a:cubicBezTo>
                  <a:cubicBezTo>
                    <a:pt x="1155" y="40"/>
                    <a:pt x="1095" y="1"/>
                    <a:pt x="10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
            <p:cNvSpPr/>
            <p:nvPr/>
          </p:nvSpPr>
          <p:spPr>
            <a:xfrm>
              <a:off x="2024375" y="1276200"/>
              <a:ext cx="60700" cy="15400"/>
            </a:xfrm>
            <a:custGeom>
              <a:avLst/>
              <a:gdLst/>
              <a:ahLst/>
              <a:cxnLst/>
              <a:rect l="l" t="t" r="r" b="b"/>
              <a:pathLst>
                <a:path w="2428" h="616" extrusionOk="0">
                  <a:moveTo>
                    <a:pt x="1080" y="0"/>
                  </a:moveTo>
                  <a:cubicBezTo>
                    <a:pt x="720" y="0"/>
                    <a:pt x="360" y="38"/>
                    <a:pt x="0" y="172"/>
                  </a:cubicBezTo>
                  <a:cubicBezTo>
                    <a:pt x="458" y="172"/>
                    <a:pt x="895" y="212"/>
                    <a:pt x="1353" y="232"/>
                  </a:cubicBezTo>
                  <a:cubicBezTo>
                    <a:pt x="1538" y="269"/>
                    <a:pt x="1448" y="616"/>
                    <a:pt x="1691" y="616"/>
                  </a:cubicBezTo>
                  <a:cubicBezTo>
                    <a:pt x="1709" y="616"/>
                    <a:pt x="1729" y="614"/>
                    <a:pt x="1751" y="610"/>
                  </a:cubicBezTo>
                  <a:cubicBezTo>
                    <a:pt x="1970" y="550"/>
                    <a:pt x="2228" y="550"/>
                    <a:pt x="2427" y="371"/>
                  </a:cubicBezTo>
                  <a:cubicBezTo>
                    <a:pt x="2387" y="311"/>
                    <a:pt x="2348" y="252"/>
                    <a:pt x="2328" y="252"/>
                  </a:cubicBezTo>
                  <a:cubicBezTo>
                    <a:pt x="2228" y="212"/>
                    <a:pt x="2149" y="132"/>
                    <a:pt x="2089" y="53"/>
                  </a:cubicBezTo>
                  <a:cubicBezTo>
                    <a:pt x="1753" y="34"/>
                    <a:pt x="1417" y="0"/>
                    <a:pt x="10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
            <p:cNvSpPr/>
            <p:nvPr/>
          </p:nvSpPr>
          <p:spPr>
            <a:xfrm>
              <a:off x="2344650" y="1406375"/>
              <a:ext cx="41800" cy="12900"/>
            </a:xfrm>
            <a:custGeom>
              <a:avLst/>
              <a:gdLst/>
              <a:ahLst/>
              <a:cxnLst/>
              <a:rect l="l" t="t" r="r" b="b"/>
              <a:pathLst>
                <a:path w="1672" h="516" extrusionOk="0">
                  <a:moveTo>
                    <a:pt x="732" y="0"/>
                  </a:moveTo>
                  <a:cubicBezTo>
                    <a:pt x="487" y="0"/>
                    <a:pt x="238" y="32"/>
                    <a:pt x="0" y="177"/>
                  </a:cubicBezTo>
                  <a:lnTo>
                    <a:pt x="60" y="237"/>
                  </a:lnTo>
                  <a:cubicBezTo>
                    <a:pt x="199" y="277"/>
                    <a:pt x="279" y="396"/>
                    <a:pt x="358" y="495"/>
                  </a:cubicBezTo>
                  <a:cubicBezTo>
                    <a:pt x="432" y="509"/>
                    <a:pt x="505" y="515"/>
                    <a:pt x="578" y="515"/>
                  </a:cubicBezTo>
                  <a:cubicBezTo>
                    <a:pt x="917" y="515"/>
                    <a:pt x="1248" y="385"/>
                    <a:pt x="1592" y="336"/>
                  </a:cubicBezTo>
                  <a:cubicBezTo>
                    <a:pt x="1671" y="177"/>
                    <a:pt x="1512" y="117"/>
                    <a:pt x="1393" y="18"/>
                  </a:cubicBezTo>
                  <a:cubicBezTo>
                    <a:pt x="1361" y="19"/>
                    <a:pt x="1329" y="20"/>
                    <a:pt x="1297" y="20"/>
                  </a:cubicBezTo>
                  <a:cubicBezTo>
                    <a:pt x="1116" y="20"/>
                    <a:pt x="925" y="0"/>
                    <a:pt x="73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
            <p:cNvSpPr/>
            <p:nvPr/>
          </p:nvSpPr>
          <p:spPr>
            <a:xfrm>
              <a:off x="1337575" y="1294425"/>
              <a:ext cx="50250" cy="20750"/>
            </a:xfrm>
            <a:custGeom>
              <a:avLst/>
              <a:gdLst/>
              <a:ahLst/>
              <a:cxnLst/>
              <a:rect l="l" t="t" r="r" b="b"/>
              <a:pathLst>
                <a:path w="2010" h="830" extrusionOk="0">
                  <a:moveTo>
                    <a:pt x="20" y="0"/>
                  </a:moveTo>
                  <a:cubicBezTo>
                    <a:pt x="0" y="279"/>
                    <a:pt x="179" y="318"/>
                    <a:pt x="398" y="318"/>
                  </a:cubicBezTo>
                  <a:lnTo>
                    <a:pt x="1254" y="318"/>
                  </a:lnTo>
                  <a:cubicBezTo>
                    <a:pt x="1373" y="318"/>
                    <a:pt x="1492" y="378"/>
                    <a:pt x="1473" y="517"/>
                  </a:cubicBezTo>
                  <a:cubicBezTo>
                    <a:pt x="1453" y="637"/>
                    <a:pt x="1293" y="637"/>
                    <a:pt x="1194" y="696"/>
                  </a:cubicBezTo>
                  <a:cubicBezTo>
                    <a:pt x="1297" y="799"/>
                    <a:pt x="1406" y="830"/>
                    <a:pt x="1514" y="830"/>
                  </a:cubicBezTo>
                  <a:cubicBezTo>
                    <a:pt x="1595" y="830"/>
                    <a:pt x="1675" y="813"/>
                    <a:pt x="1751" y="796"/>
                  </a:cubicBezTo>
                  <a:cubicBezTo>
                    <a:pt x="1910" y="617"/>
                    <a:pt x="2010" y="398"/>
                    <a:pt x="1950" y="139"/>
                  </a:cubicBezTo>
                  <a:cubicBezTo>
                    <a:pt x="1892" y="110"/>
                    <a:pt x="1833" y="92"/>
                    <a:pt x="1775" y="92"/>
                  </a:cubicBezTo>
                  <a:cubicBezTo>
                    <a:pt x="1754" y="92"/>
                    <a:pt x="1733" y="94"/>
                    <a:pt x="1711" y="100"/>
                  </a:cubicBezTo>
                  <a:cubicBezTo>
                    <a:pt x="1565" y="135"/>
                    <a:pt x="1422" y="148"/>
                    <a:pt x="1280" y="148"/>
                  </a:cubicBezTo>
                  <a:cubicBezTo>
                    <a:pt x="860" y="148"/>
                    <a:pt x="451" y="30"/>
                    <a:pt x="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
            <p:cNvSpPr/>
            <p:nvPr/>
          </p:nvSpPr>
          <p:spPr>
            <a:xfrm>
              <a:off x="1372375" y="1289400"/>
              <a:ext cx="52250" cy="12275"/>
            </a:xfrm>
            <a:custGeom>
              <a:avLst/>
              <a:gdLst/>
              <a:ahLst/>
              <a:cxnLst/>
              <a:rect l="l" t="t" r="r" b="b"/>
              <a:pathLst>
                <a:path w="2090" h="491" extrusionOk="0">
                  <a:moveTo>
                    <a:pt x="799" y="0"/>
                  </a:moveTo>
                  <a:cubicBezTo>
                    <a:pt x="533" y="0"/>
                    <a:pt x="267" y="7"/>
                    <a:pt x="1" y="22"/>
                  </a:cubicBezTo>
                  <a:cubicBezTo>
                    <a:pt x="120" y="122"/>
                    <a:pt x="220" y="221"/>
                    <a:pt x="359" y="321"/>
                  </a:cubicBezTo>
                  <a:cubicBezTo>
                    <a:pt x="419" y="321"/>
                    <a:pt x="478" y="340"/>
                    <a:pt x="518" y="380"/>
                  </a:cubicBezTo>
                  <a:cubicBezTo>
                    <a:pt x="620" y="471"/>
                    <a:pt x="736" y="491"/>
                    <a:pt x="849" y="491"/>
                  </a:cubicBezTo>
                  <a:cubicBezTo>
                    <a:pt x="934" y="491"/>
                    <a:pt x="1018" y="480"/>
                    <a:pt x="1095" y="480"/>
                  </a:cubicBezTo>
                  <a:cubicBezTo>
                    <a:pt x="1182" y="480"/>
                    <a:pt x="1254" y="373"/>
                    <a:pt x="1337" y="373"/>
                  </a:cubicBezTo>
                  <a:cubicBezTo>
                    <a:pt x="1349" y="373"/>
                    <a:pt x="1361" y="375"/>
                    <a:pt x="1374" y="380"/>
                  </a:cubicBezTo>
                  <a:cubicBezTo>
                    <a:pt x="1453" y="380"/>
                    <a:pt x="1493" y="340"/>
                    <a:pt x="1572" y="340"/>
                  </a:cubicBezTo>
                  <a:cubicBezTo>
                    <a:pt x="1592" y="321"/>
                    <a:pt x="1617" y="311"/>
                    <a:pt x="1642" y="311"/>
                  </a:cubicBezTo>
                  <a:cubicBezTo>
                    <a:pt x="1667" y="311"/>
                    <a:pt x="1692" y="321"/>
                    <a:pt x="1712" y="340"/>
                  </a:cubicBezTo>
                  <a:cubicBezTo>
                    <a:pt x="1791" y="340"/>
                    <a:pt x="1851" y="380"/>
                    <a:pt x="1911" y="380"/>
                  </a:cubicBezTo>
                  <a:cubicBezTo>
                    <a:pt x="1990" y="321"/>
                    <a:pt x="2050" y="281"/>
                    <a:pt x="2090" y="201"/>
                  </a:cubicBezTo>
                  <a:lnTo>
                    <a:pt x="2090" y="42"/>
                  </a:lnTo>
                  <a:cubicBezTo>
                    <a:pt x="1659" y="17"/>
                    <a:pt x="1229" y="0"/>
                    <a:pt x="7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
            <p:cNvSpPr/>
            <p:nvPr/>
          </p:nvSpPr>
          <p:spPr>
            <a:xfrm>
              <a:off x="2072125" y="1272025"/>
              <a:ext cx="55225" cy="15200"/>
            </a:xfrm>
            <a:custGeom>
              <a:avLst/>
              <a:gdLst/>
              <a:ahLst/>
              <a:cxnLst/>
              <a:rect l="l" t="t" r="r" b="b"/>
              <a:pathLst>
                <a:path w="2209" h="608" extrusionOk="0">
                  <a:moveTo>
                    <a:pt x="2049" y="1"/>
                  </a:moveTo>
                  <a:cubicBezTo>
                    <a:pt x="1870" y="1"/>
                    <a:pt x="1711" y="21"/>
                    <a:pt x="1532" y="41"/>
                  </a:cubicBezTo>
                  <a:cubicBezTo>
                    <a:pt x="1439" y="108"/>
                    <a:pt x="1335" y="119"/>
                    <a:pt x="1230" y="119"/>
                  </a:cubicBezTo>
                  <a:cubicBezTo>
                    <a:pt x="1184" y="119"/>
                    <a:pt x="1139" y="117"/>
                    <a:pt x="1094" y="117"/>
                  </a:cubicBezTo>
                  <a:cubicBezTo>
                    <a:pt x="997" y="117"/>
                    <a:pt x="901" y="125"/>
                    <a:pt x="816" y="180"/>
                  </a:cubicBezTo>
                  <a:cubicBezTo>
                    <a:pt x="617" y="180"/>
                    <a:pt x="378" y="200"/>
                    <a:pt x="159" y="200"/>
                  </a:cubicBezTo>
                  <a:cubicBezTo>
                    <a:pt x="88" y="360"/>
                    <a:pt x="1" y="504"/>
                    <a:pt x="226" y="504"/>
                  </a:cubicBezTo>
                  <a:cubicBezTo>
                    <a:pt x="252" y="504"/>
                    <a:pt x="283" y="502"/>
                    <a:pt x="318" y="498"/>
                  </a:cubicBezTo>
                  <a:cubicBezTo>
                    <a:pt x="616" y="465"/>
                    <a:pt x="907" y="420"/>
                    <a:pt x="1192" y="420"/>
                  </a:cubicBezTo>
                  <a:cubicBezTo>
                    <a:pt x="1422" y="420"/>
                    <a:pt x="1648" y="449"/>
                    <a:pt x="1870" y="538"/>
                  </a:cubicBezTo>
                  <a:lnTo>
                    <a:pt x="1850" y="578"/>
                  </a:lnTo>
                  <a:cubicBezTo>
                    <a:pt x="1890" y="598"/>
                    <a:pt x="1930" y="608"/>
                    <a:pt x="1967" y="608"/>
                  </a:cubicBezTo>
                  <a:cubicBezTo>
                    <a:pt x="2004" y="608"/>
                    <a:pt x="2039" y="598"/>
                    <a:pt x="2069" y="578"/>
                  </a:cubicBezTo>
                  <a:cubicBezTo>
                    <a:pt x="2208" y="419"/>
                    <a:pt x="2208" y="279"/>
                    <a:pt x="2128" y="100"/>
                  </a:cubicBezTo>
                  <a:cubicBezTo>
                    <a:pt x="2109" y="81"/>
                    <a:pt x="2069" y="21"/>
                    <a:pt x="204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
            <p:cNvSpPr/>
            <p:nvPr/>
          </p:nvSpPr>
          <p:spPr>
            <a:xfrm>
              <a:off x="1379850" y="1296250"/>
              <a:ext cx="27875" cy="19275"/>
            </a:xfrm>
            <a:custGeom>
              <a:avLst/>
              <a:gdLst/>
              <a:ahLst/>
              <a:cxnLst/>
              <a:rect l="l" t="t" r="r" b="b"/>
              <a:pathLst>
                <a:path w="1115" h="771" extrusionOk="0">
                  <a:moveTo>
                    <a:pt x="691" y="0"/>
                  </a:moveTo>
                  <a:cubicBezTo>
                    <a:pt x="537" y="0"/>
                    <a:pt x="378" y="106"/>
                    <a:pt x="219" y="106"/>
                  </a:cubicBezTo>
                  <a:cubicBezTo>
                    <a:pt x="120" y="305"/>
                    <a:pt x="0" y="504"/>
                    <a:pt x="80" y="743"/>
                  </a:cubicBezTo>
                  <a:cubicBezTo>
                    <a:pt x="148" y="761"/>
                    <a:pt x="215" y="770"/>
                    <a:pt x="283" y="770"/>
                  </a:cubicBezTo>
                  <a:cubicBezTo>
                    <a:pt x="432" y="770"/>
                    <a:pt x="579" y="726"/>
                    <a:pt x="716" y="643"/>
                  </a:cubicBezTo>
                  <a:cubicBezTo>
                    <a:pt x="776" y="623"/>
                    <a:pt x="796" y="604"/>
                    <a:pt x="816" y="564"/>
                  </a:cubicBezTo>
                  <a:cubicBezTo>
                    <a:pt x="995" y="444"/>
                    <a:pt x="1114" y="305"/>
                    <a:pt x="915" y="106"/>
                  </a:cubicBezTo>
                  <a:cubicBezTo>
                    <a:pt x="842" y="27"/>
                    <a:pt x="767" y="0"/>
                    <a:pt x="6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
            <p:cNvSpPr/>
            <p:nvPr/>
          </p:nvSpPr>
          <p:spPr>
            <a:xfrm>
              <a:off x="2010950" y="1328725"/>
              <a:ext cx="29850" cy="18925"/>
            </a:xfrm>
            <a:custGeom>
              <a:avLst/>
              <a:gdLst/>
              <a:ahLst/>
              <a:cxnLst/>
              <a:rect l="l" t="t" r="r" b="b"/>
              <a:pathLst>
                <a:path w="1194" h="757" extrusionOk="0">
                  <a:moveTo>
                    <a:pt x="696" y="1"/>
                  </a:moveTo>
                  <a:cubicBezTo>
                    <a:pt x="651" y="62"/>
                    <a:pt x="585" y="78"/>
                    <a:pt x="511" y="78"/>
                  </a:cubicBezTo>
                  <a:cubicBezTo>
                    <a:pt x="418" y="78"/>
                    <a:pt x="314" y="52"/>
                    <a:pt x="224" y="52"/>
                  </a:cubicBezTo>
                  <a:cubicBezTo>
                    <a:pt x="104" y="52"/>
                    <a:pt x="9" y="99"/>
                    <a:pt x="0" y="319"/>
                  </a:cubicBezTo>
                  <a:cubicBezTo>
                    <a:pt x="13" y="318"/>
                    <a:pt x="25" y="318"/>
                    <a:pt x="37" y="318"/>
                  </a:cubicBezTo>
                  <a:cubicBezTo>
                    <a:pt x="457" y="318"/>
                    <a:pt x="788" y="641"/>
                    <a:pt x="1194" y="757"/>
                  </a:cubicBezTo>
                  <a:cubicBezTo>
                    <a:pt x="1114" y="200"/>
                    <a:pt x="1114" y="200"/>
                    <a:pt x="6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
            <p:cNvSpPr/>
            <p:nvPr/>
          </p:nvSpPr>
          <p:spPr>
            <a:xfrm>
              <a:off x="2120850" y="1283975"/>
              <a:ext cx="17925" cy="36325"/>
            </a:xfrm>
            <a:custGeom>
              <a:avLst/>
              <a:gdLst/>
              <a:ahLst/>
              <a:cxnLst/>
              <a:rect l="l" t="t" r="r" b="b"/>
              <a:pathLst>
                <a:path w="717" h="1453" extrusionOk="0">
                  <a:moveTo>
                    <a:pt x="418" y="0"/>
                  </a:moveTo>
                  <a:cubicBezTo>
                    <a:pt x="299" y="0"/>
                    <a:pt x="259" y="100"/>
                    <a:pt x="179" y="140"/>
                  </a:cubicBezTo>
                  <a:cubicBezTo>
                    <a:pt x="100" y="160"/>
                    <a:pt x="60" y="199"/>
                    <a:pt x="0" y="239"/>
                  </a:cubicBezTo>
                  <a:lnTo>
                    <a:pt x="0" y="1453"/>
                  </a:lnTo>
                  <a:cubicBezTo>
                    <a:pt x="259" y="1194"/>
                    <a:pt x="100" y="856"/>
                    <a:pt x="179" y="557"/>
                  </a:cubicBezTo>
                  <a:lnTo>
                    <a:pt x="259" y="518"/>
                  </a:lnTo>
                  <a:lnTo>
                    <a:pt x="299" y="557"/>
                  </a:lnTo>
                  <a:cubicBezTo>
                    <a:pt x="299" y="657"/>
                    <a:pt x="299" y="816"/>
                    <a:pt x="418" y="816"/>
                  </a:cubicBezTo>
                  <a:cubicBezTo>
                    <a:pt x="557" y="816"/>
                    <a:pt x="617" y="657"/>
                    <a:pt x="677" y="538"/>
                  </a:cubicBezTo>
                  <a:cubicBezTo>
                    <a:pt x="717" y="358"/>
                    <a:pt x="657" y="219"/>
                    <a:pt x="597" y="60"/>
                  </a:cubicBezTo>
                  <a:cubicBezTo>
                    <a:pt x="557" y="40"/>
                    <a:pt x="498" y="0"/>
                    <a:pt x="4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
            <p:cNvSpPr/>
            <p:nvPr/>
          </p:nvSpPr>
          <p:spPr>
            <a:xfrm>
              <a:off x="1649900" y="1230250"/>
              <a:ext cx="57200" cy="12300"/>
            </a:xfrm>
            <a:custGeom>
              <a:avLst/>
              <a:gdLst/>
              <a:ahLst/>
              <a:cxnLst/>
              <a:rect l="l" t="t" r="r" b="b"/>
              <a:pathLst>
                <a:path w="2288" h="492" extrusionOk="0">
                  <a:moveTo>
                    <a:pt x="895" y="1"/>
                  </a:moveTo>
                  <a:cubicBezTo>
                    <a:pt x="657" y="61"/>
                    <a:pt x="418" y="81"/>
                    <a:pt x="199" y="160"/>
                  </a:cubicBezTo>
                  <a:cubicBezTo>
                    <a:pt x="100" y="200"/>
                    <a:pt x="0" y="279"/>
                    <a:pt x="20" y="419"/>
                  </a:cubicBezTo>
                  <a:cubicBezTo>
                    <a:pt x="277" y="474"/>
                    <a:pt x="538" y="491"/>
                    <a:pt x="802" y="491"/>
                  </a:cubicBezTo>
                  <a:cubicBezTo>
                    <a:pt x="1206" y="491"/>
                    <a:pt x="1614" y="452"/>
                    <a:pt x="2019" y="452"/>
                  </a:cubicBezTo>
                  <a:cubicBezTo>
                    <a:pt x="2109" y="452"/>
                    <a:pt x="2198" y="454"/>
                    <a:pt x="2288" y="459"/>
                  </a:cubicBezTo>
                  <a:cubicBezTo>
                    <a:pt x="2174" y="312"/>
                    <a:pt x="2020" y="299"/>
                    <a:pt x="1859" y="299"/>
                  </a:cubicBezTo>
                  <a:cubicBezTo>
                    <a:pt x="1823" y="299"/>
                    <a:pt x="1787" y="299"/>
                    <a:pt x="1751" y="299"/>
                  </a:cubicBezTo>
                  <a:cubicBezTo>
                    <a:pt x="1552" y="299"/>
                    <a:pt x="1353" y="299"/>
                    <a:pt x="1233" y="100"/>
                  </a:cubicBezTo>
                  <a:cubicBezTo>
                    <a:pt x="1134" y="21"/>
                    <a:pt x="1015" y="1"/>
                    <a:pt x="89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
            <p:cNvSpPr/>
            <p:nvPr/>
          </p:nvSpPr>
          <p:spPr>
            <a:xfrm>
              <a:off x="1424100" y="1332700"/>
              <a:ext cx="30875" cy="13950"/>
            </a:xfrm>
            <a:custGeom>
              <a:avLst/>
              <a:gdLst/>
              <a:ahLst/>
              <a:cxnLst/>
              <a:rect l="l" t="t" r="r" b="b"/>
              <a:pathLst>
                <a:path w="1235" h="558" extrusionOk="0">
                  <a:moveTo>
                    <a:pt x="21" y="1"/>
                  </a:moveTo>
                  <a:cubicBezTo>
                    <a:pt x="1" y="339"/>
                    <a:pt x="140" y="478"/>
                    <a:pt x="438" y="498"/>
                  </a:cubicBezTo>
                  <a:cubicBezTo>
                    <a:pt x="637" y="538"/>
                    <a:pt x="816" y="558"/>
                    <a:pt x="1015" y="558"/>
                  </a:cubicBezTo>
                  <a:cubicBezTo>
                    <a:pt x="1234" y="458"/>
                    <a:pt x="1095" y="339"/>
                    <a:pt x="1035" y="200"/>
                  </a:cubicBezTo>
                  <a:cubicBezTo>
                    <a:pt x="976" y="100"/>
                    <a:pt x="886" y="90"/>
                    <a:pt x="789" y="90"/>
                  </a:cubicBezTo>
                  <a:cubicBezTo>
                    <a:pt x="765" y="90"/>
                    <a:pt x="740" y="91"/>
                    <a:pt x="715" y="91"/>
                  </a:cubicBezTo>
                  <a:cubicBezTo>
                    <a:pt x="641" y="91"/>
                    <a:pt x="565" y="85"/>
                    <a:pt x="498" y="41"/>
                  </a:cubicBezTo>
                  <a:cubicBezTo>
                    <a:pt x="339" y="1"/>
                    <a:pt x="180" y="1"/>
                    <a:pt x="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
            <p:cNvSpPr/>
            <p:nvPr/>
          </p:nvSpPr>
          <p:spPr>
            <a:xfrm>
              <a:off x="1437525" y="1304375"/>
              <a:ext cx="39325" cy="13200"/>
            </a:xfrm>
            <a:custGeom>
              <a:avLst/>
              <a:gdLst/>
              <a:ahLst/>
              <a:cxnLst/>
              <a:rect l="l" t="t" r="r" b="b"/>
              <a:pathLst>
                <a:path w="1573" h="528" extrusionOk="0">
                  <a:moveTo>
                    <a:pt x="1167" y="0"/>
                  </a:moveTo>
                  <a:cubicBezTo>
                    <a:pt x="1065" y="0"/>
                    <a:pt x="966" y="20"/>
                    <a:pt x="876" y="99"/>
                  </a:cubicBezTo>
                  <a:cubicBezTo>
                    <a:pt x="814" y="204"/>
                    <a:pt x="749" y="237"/>
                    <a:pt x="684" y="237"/>
                  </a:cubicBezTo>
                  <a:cubicBezTo>
                    <a:pt x="563" y="237"/>
                    <a:pt x="443" y="119"/>
                    <a:pt x="339" y="119"/>
                  </a:cubicBezTo>
                  <a:cubicBezTo>
                    <a:pt x="240" y="199"/>
                    <a:pt x="100" y="199"/>
                    <a:pt x="1" y="279"/>
                  </a:cubicBezTo>
                  <a:lnTo>
                    <a:pt x="1" y="438"/>
                  </a:lnTo>
                  <a:cubicBezTo>
                    <a:pt x="24" y="437"/>
                    <a:pt x="47" y="436"/>
                    <a:pt x="70" y="436"/>
                  </a:cubicBezTo>
                  <a:cubicBezTo>
                    <a:pt x="398" y="436"/>
                    <a:pt x="716" y="527"/>
                    <a:pt x="1032" y="527"/>
                  </a:cubicBezTo>
                  <a:cubicBezTo>
                    <a:pt x="1153" y="527"/>
                    <a:pt x="1273" y="514"/>
                    <a:pt x="1393" y="477"/>
                  </a:cubicBezTo>
                  <a:cubicBezTo>
                    <a:pt x="1453" y="338"/>
                    <a:pt x="1533" y="219"/>
                    <a:pt x="1572" y="99"/>
                  </a:cubicBezTo>
                  <a:cubicBezTo>
                    <a:pt x="1553" y="80"/>
                    <a:pt x="1493" y="40"/>
                    <a:pt x="1473" y="20"/>
                  </a:cubicBezTo>
                  <a:cubicBezTo>
                    <a:pt x="1373" y="20"/>
                    <a:pt x="1269" y="0"/>
                    <a:pt x="116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
            <p:cNvSpPr/>
            <p:nvPr/>
          </p:nvSpPr>
          <p:spPr>
            <a:xfrm>
              <a:off x="1758300" y="1230575"/>
              <a:ext cx="35825" cy="15125"/>
            </a:xfrm>
            <a:custGeom>
              <a:avLst/>
              <a:gdLst/>
              <a:ahLst/>
              <a:cxnLst/>
              <a:rect l="l" t="t" r="r" b="b"/>
              <a:pathLst>
                <a:path w="1433" h="605" extrusionOk="0">
                  <a:moveTo>
                    <a:pt x="695" y="0"/>
                  </a:moveTo>
                  <a:cubicBezTo>
                    <a:pt x="657" y="0"/>
                    <a:pt x="627" y="23"/>
                    <a:pt x="597" y="68"/>
                  </a:cubicBezTo>
                  <a:lnTo>
                    <a:pt x="200" y="68"/>
                  </a:lnTo>
                  <a:cubicBezTo>
                    <a:pt x="1" y="346"/>
                    <a:pt x="259" y="465"/>
                    <a:pt x="379" y="605"/>
                  </a:cubicBezTo>
                  <a:cubicBezTo>
                    <a:pt x="438" y="605"/>
                    <a:pt x="478" y="605"/>
                    <a:pt x="558" y="585"/>
                  </a:cubicBezTo>
                  <a:cubicBezTo>
                    <a:pt x="617" y="535"/>
                    <a:pt x="672" y="510"/>
                    <a:pt x="727" y="510"/>
                  </a:cubicBezTo>
                  <a:cubicBezTo>
                    <a:pt x="781" y="510"/>
                    <a:pt x="836" y="535"/>
                    <a:pt x="896" y="585"/>
                  </a:cubicBezTo>
                  <a:cubicBezTo>
                    <a:pt x="956" y="565"/>
                    <a:pt x="1035" y="565"/>
                    <a:pt x="1075" y="565"/>
                  </a:cubicBezTo>
                  <a:cubicBezTo>
                    <a:pt x="1055" y="306"/>
                    <a:pt x="1333" y="247"/>
                    <a:pt x="1433" y="68"/>
                  </a:cubicBezTo>
                  <a:cubicBezTo>
                    <a:pt x="1254" y="68"/>
                    <a:pt x="1055" y="48"/>
                    <a:pt x="876" y="48"/>
                  </a:cubicBezTo>
                  <a:lnTo>
                    <a:pt x="836" y="68"/>
                  </a:lnTo>
                  <a:cubicBezTo>
                    <a:pt x="776" y="68"/>
                    <a:pt x="757" y="68"/>
                    <a:pt x="737" y="8"/>
                  </a:cubicBezTo>
                  <a:cubicBezTo>
                    <a:pt x="722" y="3"/>
                    <a:pt x="708" y="0"/>
                    <a:pt x="69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
            <p:cNvSpPr/>
            <p:nvPr/>
          </p:nvSpPr>
          <p:spPr>
            <a:xfrm>
              <a:off x="1598675" y="1294775"/>
              <a:ext cx="20475" cy="21525"/>
            </a:xfrm>
            <a:custGeom>
              <a:avLst/>
              <a:gdLst/>
              <a:ahLst/>
              <a:cxnLst/>
              <a:rect l="l" t="t" r="r" b="b"/>
              <a:pathLst>
                <a:path w="819" h="861" extrusionOk="0">
                  <a:moveTo>
                    <a:pt x="503" y="0"/>
                  </a:moveTo>
                  <a:cubicBezTo>
                    <a:pt x="421" y="0"/>
                    <a:pt x="348" y="140"/>
                    <a:pt x="299" y="265"/>
                  </a:cubicBezTo>
                  <a:cubicBezTo>
                    <a:pt x="299" y="324"/>
                    <a:pt x="318" y="404"/>
                    <a:pt x="318" y="483"/>
                  </a:cubicBezTo>
                  <a:cubicBezTo>
                    <a:pt x="0" y="483"/>
                    <a:pt x="100" y="682"/>
                    <a:pt x="119" y="822"/>
                  </a:cubicBezTo>
                  <a:cubicBezTo>
                    <a:pt x="220" y="848"/>
                    <a:pt x="309" y="861"/>
                    <a:pt x="386" y="861"/>
                  </a:cubicBezTo>
                  <a:cubicBezTo>
                    <a:pt x="717" y="861"/>
                    <a:pt x="818" y="621"/>
                    <a:pt x="657" y="185"/>
                  </a:cubicBezTo>
                  <a:cubicBezTo>
                    <a:pt x="604" y="51"/>
                    <a:pt x="552" y="0"/>
                    <a:pt x="50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
            <p:cNvSpPr/>
            <p:nvPr/>
          </p:nvSpPr>
          <p:spPr>
            <a:xfrm>
              <a:off x="2379950" y="1402200"/>
              <a:ext cx="37325" cy="13025"/>
            </a:xfrm>
            <a:custGeom>
              <a:avLst/>
              <a:gdLst/>
              <a:ahLst/>
              <a:cxnLst/>
              <a:rect l="l" t="t" r="r" b="b"/>
              <a:pathLst>
                <a:path w="1493" h="521" extrusionOk="0">
                  <a:moveTo>
                    <a:pt x="1269" y="1"/>
                  </a:moveTo>
                  <a:cubicBezTo>
                    <a:pt x="853" y="1"/>
                    <a:pt x="435" y="167"/>
                    <a:pt x="1" y="185"/>
                  </a:cubicBezTo>
                  <a:cubicBezTo>
                    <a:pt x="60" y="284"/>
                    <a:pt x="140" y="404"/>
                    <a:pt x="180" y="503"/>
                  </a:cubicBezTo>
                  <a:cubicBezTo>
                    <a:pt x="199" y="516"/>
                    <a:pt x="217" y="521"/>
                    <a:pt x="234" y="521"/>
                  </a:cubicBezTo>
                  <a:cubicBezTo>
                    <a:pt x="268" y="521"/>
                    <a:pt x="299" y="503"/>
                    <a:pt x="339" y="503"/>
                  </a:cubicBezTo>
                  <a:cubicBezTo>
                    <a:pt x="431" y="445"/>
                    <a:pt x="533" y="435"/>
                    <a:pt x="638" y="435"/>
                  </a:cubicBezTo>
                  <a:cubicBezTo>
                    <a:pt x="686" y="435"/>
                    <a:pt x="735" y="437"/>
                    <a:pt x="784" y="437"/>
                  </a:cubicBezTo>
                  <a:cubicBezTo>
                    <a:pt x="878" y="437"/>
                    <a:pt x="971" y="430"/>
                    <a:pt x="1055" y="384"/>
                  </a:cubicBezTo>
                  <a:cubicBezTo>
                    <a:pt x="1154" y="384"/>
                    <a:pt x="1274" y="364"/>
                    <a:pt x="1373" y="364"/>
                  </a:cubicBezTo>
                  <a:cubicBezTo>
                    <a:pt x="1493" y="245"/>
                    <a:pt x="1493" y="145"/>
                    <a:pt x="1393" y="6"/>
                  </a:cubicBezTo>
                  <a:cubicBezTo>
                    <a:pt x="1352" y="2"/>
                    <a:pt x="1310" y="1"/>
                    <a:pt x="126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
            <p:cNvSpPr/>
            <p:nvPr/>
          </p:nvSpPr>
          <p:spPr>
            <a:xfrm>
              <a:off x="2144725" y="1245675"/>
              <a:ext cx="50250" cy="13300"/>
            </a:xfrm>
            <a:custGeom>
              <a:avLst/>
              <a:gdLst/>
              <a:ahLst/>
              <a:cxnLst/>
              <a:rect l="l" t="t" r="r" b="b"/>
              <a:pathLst>
                <a:path w="2010" h="532" extrusionOk="0">
                  <a:moveTo>
                    <a:pt x="697" y="1"/>
                  </a:moveTo>
                  <a:cubicBezTo>
                    <a:pt x="537" y="40"/>
                    <a:pt x="358" y="40"/>
                    <a:pt x="219" y="80"/>
                  </a:cubicBezTo>
                  <a:cubicBezTo>
                    <a:pt x="140" y="100"/>
                    <a:pt x="100" y="160"/>
                    <a:pt x="40" y="239"/>
                  </a:cubicBezTo>
                  <a:cubicBezTo>
                    <a:pt x="20" y="259"/>
                    <a:pt x="20" y="299"/>
                    <a:pt x="0" y="359"/>
                  </a:cubicBezTo>
                  <a:cubicBezTo>
                    <a:pt x="86" y="380"/>
                    <a:pt x="174" y="387"/>
                    <a:pt x="263" y="387"/>
                  </a:cubicBezTo>
                  <a:cubicBezTo>
                    <a:pt x="406" y="387"/>
                    <a:pt x="551" y="370"/>
                    <a:pt x="694" y="370"/>
                  </a:cubicBezTo>
                  <a:cubicBezTo>
                    <a:pt x="873" y="370"/>
                    <a:pt x="1049" y="397"/>
                    <a:pt x="1214" y="518"/>
                  </a:cubicBezTo>
                  <a:cubicBezTo>
                    <a:pt x="1254" y="527"/>
                    <a:pt x="1293" y="531"/>
                    <a:pt x="1331" y="531"/>
                  </a:cubicBezTo>
                  <a:cubicBezTo>
                    <a:pt x="1541" y="531"/>
                    <a:pt x="1728" y="412"/>
                    <a:pt x="1930" y="379"/>
                  </a:cubicBezTo>
                  <a:cubicBezTo>
                    <a:pt x="2009" y="319"/>
                    <a:pt x="2009" y="279"/>
                    <a:pt x="1930" y="219"/>
                  </a:cubicBezTo>
                  <a:cubicBezTo>
                    <a:pt x="1890" y="200"/>
                    <a:pt x="1811" y="200"/>
                    <a:pt x="1751" y="180"/>
                  </a:cubicBezTo>
                  <a:cubicBezTo>
                    <a:pt x="1691" y="140"/>
                    <a:pt x="1612" y="80"/>
                    <a:pt x="1532" y="60"/>
                  </a:cubicBezTo>
                  <a:cubicBezTo>
                    <a:pt x="1333" y="1"/>
                    <a:pt x="1134" y="1"/>
                    <a:pt x="9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
            <p:cNvSpPr/>
            <p:nvPr/>
          </p:nvSpPr>
          <p:spPr>
            <a:xfrm>
              <a:off x="1324650" y="1251700"/>
              <a:ext cx="34825" cy="8425"/>
            </a:xfrm>
            <a:custGeom>
              <a:avLst/>
              <a:gdLst/>
              <a:ahLst/>
              <a:cxnLst/>
              <a:rect l="l" t="t" r="r" b="b"/>
              <a:pathLst>
                <a:path w="1393" h="337" extrusionOk="0">
                  <a:moveTo>
                    <a:pt x="541" y="1"/>
                  </a:moveTo>
                  <a:cubicBezTo>
                    <a:pt x="370" y="1"/>
                    <a:pt x="192" y="40"/>
                    <a:pt x="0" y="158"/>
                  </a:cubicBezTo>
                  <a:cubicBezTo>
                    <a:pt x="174" y="299"/>
                    <a:pt x="342" y="327"/>
                    <a:pt x="501" y="327"/>
                  </a:cubicBezTo>
                  <a:cubicBezTo>
                    <a:pt x="608" y="327"/>
                    <a:pt x="711" y="314"/>
                    <a:pt x="809" y="314"/>
                  </a:cubicBezTo>
                  <a:cubicBezTo>
                    <a:pt x="831" y="314"/>
                    <a:pt x="854" y="315"/>
                    <a:pt x="876" y="317"/>
                  </a:cubicBezTo>
                  <a:cubicBezTo>
                    <a:pt x="1035" y="297"/>
                    <a:pt x="1273" y="337"/>
                    <a:pt x="1393" y="138"/>
                  </a:cubicBezTo>
                  <a:cubicBezTo>
                    <a:pt x="1105" y="113"/>
                    <a:pt x="833" y="1"/>
                    <a:pt x="5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
            <p:cNvSpPr/>
            <p:nvPr/>
          </p:nvSpPr>
          <p:spPr>
            <a:xfrm>
              <a:off x="1979600" y="1329225"/>
              <a:ext cx="29375" cy="12950"/>
            </a:xfrm>
            <a:custGeom>
              <a:avLst/>
              <a:gdLst/>
              <a:ahLst/>
              <a:cxnLst/>
              <a:rect l="l" t="t" r="r" b="b"/>
              <a:pathLst>
                <a:path w="1175" h="518" extrusionOk="0">
                  <a:moveTo>
                    <a:pt x="936" y="1"/>
                  </a:moveTo>
                  <a:cubicBezTo>
                    <a:pt x="598" y="80"/>
                    <a:pt x="240" y="1"/>
                    <a:pt x="1" y="299"/>
                  </a:cubicBezTo>
                  <a:cubicBezTo>
                    <a:pt x="140" y="518"/>
                    <a:pt x="359" y="478"/>
                    <a:pt x="558" y="498"/>
                  </a:cubicBezTo>
                  <a:cubicBezTo>
                    <a:pt x="737" y="438"/>
                    <a:pt x="896" y="379"/>
                    <a:pt x="1095" y="319"/>
                  </a:cubicBezTo>
                  <a:cubicBezTo>
                    <a:pt x="1175" y="140"/>
                    <a:pt x="1035" y="80"/>
                    <a:pt x="9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
            <p:cNvSpPr/>
            <p:nvPr/>
          </p:nvSpPr>
          <p:spPr>
            <a:xfrm>
              <a:off x="1632975" y="1223875"/>
              <a:ext cx="24400" cy="17350"/>
            </a:xfrm>
            <a:custGeom>
              <a:avLst/>
              <a:gdLst/>
              <a:ahLst/>
              <a:cxnLst/>
              <a:rect l="l" t="t" r="r" b="b"/>
              <a:pathLst>
                <a:path w="976" h="694" extrusionOk="0">
                  <a:moveTo>
                    <a:pt x="487" y="1"/>
                  </a:moveTo>
                  <a:cubicBezTo>
                    <a:pt x="365" y="1"/>
                    <a:pt x="234" y="38"/>
                    <a:pt x="100" y="97"/>
                  </a:cubicBezTo>
                  <a:cubicBezTo>
                    <a:pt x="80" y="157"/>
                    <a:pt x="41" y="176"/>
                    <a:pt x="21" y="236"/>
                  </a:cubicBezTo>
                  <a:cubicBezTo>
                    <a:pt x="1" y="594"/>
                    <a:pt x="418" y="475"/>
                    <a:pt x="518" y="694"/>
                  </a:cubicBezTo>
                  <a:cubicBezTo>
                    <a:pt x="578" y="694"/>
                    <a:pt x="637" y="674"/>
                    <a:pt x="697" y="674"/>
                  </a:cubicBezTo>
                  <a:cubicBezTo>
                    <a:pt x="737" y="634"/>
                    <a:pt x="816" y="574"/>
                    <a:pt x="876" y="534"/>
                  </a:cubicBezTo>
                  <a:cubicBezTo>
                    <a:pt x="936" y="455"/>
                    <a:pt x="975" y="375"/>
                    <a:pt x="936" y="256"/>
                  </a:cubicBezTo>
                  <a:cubicBezTo>
                    <a:pt x="809" y="72"/>
                    <a:pt x="656" y="1"/>
                    <a:pt x="48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
            <p:cNvSpPr/>
            <p:nvPr/>
          </p:nvSpPr>
          <p:spPr>
            <a:xfrm>
              <a:off x="1645900" y="1376150"/>
              <a:ext cx="47775" cy="5125"/>
            </a:xfrm>
            <a:custGeom>
              <a:avLst/>
              <a:gdLst/>
              <a:ahLst/>
              <a:cxnLst/>
              <a:rect l="l" t="t" r="r" b="b"/>
              <a:pathLst>
                <a:path w="1911" h="205" extrusionOk="0">
                  <a:moveTo>
                    <a:pt x="917" y="1"/>
                  </a:moveTo>
                  <a:cubicBezTo>
                    <a:pt x="665" y="1"/>
                    <a:pt x="412" y="16"/>
                    <a:pt x="162" y="16"/>
                  </a:cubicBezTo>
                  <a:cubicBezTo>
                    <a:pt x="108" y="16"/>
                    <a:pt x="54" y="15"/>
                    <a:pt x="1" y="13"/>
                  </a:cubicBezTo>
                  <a:lnTo>
                    <a:pt x="1" y="13"/>
                  </a:lnTo>
                  <a:cubicBezTo>
                    <a:pt x="275" y="164"/>
                    <a:pt x="562" y="204"/>
                    <a:pt x="849" y="204"/>
                  </a:cubicBezTo>
                  <a:cubicBezTo>
                    <a:pt x="1179" y="204"/>
                    <a:pt x="1510" y="151"/>
                    <a:pt x="1827" y="151"/>
                  </a:cubicBezTo>
                  <a:cubicBezTo>
                    <a:pt x="1855" y="151"/>
                    <a:pt x="1883" y="152"/>
                    <a:pt x="1911" y="153"/>
                  </a:cubicBezTo>
                  <a:cubicBezTo>
                    <a:pt x="1587" y="28"/>
                    <a:pt x="1253" y="1"/>
                    <a:pt x="9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
            <p:cNvSpPr/>
            <p:nvPr/>
          </p:nvSpPr>
          <p:spPr>
            <a:xfrm>
              <a:off x="1414150" y="1254675"/>
              <a:ext cx="42300" cy="8425"/>
            </a:xfrm>
            <a:custGeom>
              <a:avLst/>
              <a:gdLst/>
              <a:ahLst/>
              <a:cxnLst/>
              <a:rect l="l" t="t" r="r" b="b"/>
              <a:pathLst>
                <a:path w="1692" h="337" extrusionOk="0">
                  <a:moveTo>
                    <a:pt x="1139" y="0"/>
                  </a:moveTo>
                  <a:cubicBezTo>
                    <a:pt x="791" y="0"/>
                    <a:pt x="437" y="118"/>
                    <a:pt x="100" y="118"/>
                  </a:cubicBezTo>
                  <a:cubicBezTo>
                    <a:pt x="100" y="178"/>
                    <a:pt x="100" y="198"/>
                    <a:pt x="81" y="218"/>
                  </a:cubicBezTo>
                  <a:cubicBezTo>
                    <a:pt x="1" y="277"/>
                    <a:pt x="1" y="317"/>
                    <a:pt x="81" y="337"/>
                  </a:cubicBezTo>
                  <a:lnTo>
                    <a:pt x="777" y="337"/>
                  </a:lnTo>
                  <a:cubicBezTo>
                    <a:pt x="859" y="267"/>
                    <a:pt x="954" y="250"/>
                    <a:pt x="1054" y="250"/>
                  </a:cubicBezTo>
                  <a:cubicBezTo>
                    <a:pt x="1150" y="250"/>
                    <a:pt x="1250" y="266"/>
                    <a:pt x="1349" y="266"/>
                  </a:cubicBezTo>
                  <a:cubicBezTo>
                    <a:pt x="1470" y="266"/>
                    <a:pt x="1588" y="242"/>
                    <a:pt x="1692" y="138"/>
                  </a:cubicBezTo>
                  <a:cubicBezTo>
                    <a:pt x="1511" y="34"/>
                    <a:pt x="1326" y="0"/>
                    <a:pt x="1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
            <p:cNvSpPr/>
            <p:nvPr/>
          </p:nvSpPr>
          <p:spPr>
            <a:xfrm>
              <a:off x="2079075" y="1418650"/>
              <a:ext cx="33850" cy="21500"/>
            </a:xfrm>
            <a:custGeom>
              <a:avLst/>
              <a:gdLst/>
              <a:ahLst/>
              <a:cxnLst/>
              <a:rect l="l" t="t" r="r" b="b"/>
              <a:pathLst>
                <a:path w="1354" h="860" extrusionOk="0">
                  <a:moveTo>
                    <a:pt x="508" y="1"/>
                  </a:moveTo>
                  <a:cubicBezTo>
                    <a:pt x="489" y="1"/>
                    <a:pt x="466" y="8"/>
                    <a:pt x="438" y="24"/>
                  </a:cubicBezTo>
                  <a:cubicBezTo>
                    <a:pt x="438" y="243"/>
                    <a:pt x="299" y="362"/>
                    <a:pt x="80" y="362"/>
                  </a:cubicBezTo>
                  <a:cubicBezTo>
                    <a:pt x="0" y="422"/>
                    <a:pt x="0" y="502"/>
                    <a:pt x="40" y="581"/>
                  </a:cubicBezTo>
                  <a:cubicBezTo>
                    <a:pt x="100" y="621"/>
                    <a:pt x="160" y="681"/>
                    <a:pt x="239" y="701"/>
                  </a:cubicBezTo>
                  <a:cubicBezTo>
                    <a:pt x="398" y="740"/>
                    <a:pt x="597" y="800"/>
                    <a:pt x="776" y="840"/>
                  </a:cubicBezTo>
                  <a:cubicBezTo>
                    <a:pt x="856" y="860"/>
                    <a:pt x="935" y="860"/>
                    <a:pt x="995" y="860"/>
                  </a:cubicBezTo>
                  <a:cubicBezTo>
                    <a:pt x="1095" y="840"/>
                    <a:pt x="1194" y="800"/>
                    <a:pt x="1274" y="701"/>
                  </a:cubicBezTo>
                  <a:lnTo>
                    <a:pt x="1254" y="681"/>
                  </a:lnTo>
                  <a:cubicBezTo>
                    <a:pt x="1353" y="681"/>
                    <a:pt x="1353" y="621"/>
                    <a:pt x="1274" y="541"/>
                  </a:cubicBezTo>
                  <a:lnTo>
                    <a:pt x="1274" y="541"/>
                  </a:lnTo>
                  <a:cubicBezTo>
                    <a:pt x="1254" y="544"/>
                    <a:pt x="1236" y="546"/>
                    <a:pt x="1218" y="546"/>
                  </a:cubicBezTo>
                  <a:cubicBezTo>
                    <a:pt x="986" y="546"/>
                    <a:pt x="924" y="314"/>
                    <a:pt x="776" y="203"/>
                  </a:cubicBezTo>
                  <a:cubicBezTo>
                    <a:pt x="759" y="211"/>
                    <a:pt x="744" y="214"/>
                    <a:pt x="730" y="214"/>
                  </a:cubicBezTo>
                  <a:cubicBezTo>
                    <a:pt x="622" y="214"/>
                    <a:pt x="617" y="1"/>
                    <a:pt x="50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
            <p:cNvSpPr/>
            <p:nvPr/>
          </p:nvSpPr>
          <p:spPr>
            <a:xfrm>
              <a:off x="1889100" y="1232725"/>
              <a:ext cx="21900" cy="17450"/>
            </a:xfrm>
            <a:custGeom>
              <a:avLst/>
              <a:gdLst/>
              <a:ahLst/>
              <a:cxnLst/>
              <a:rect l="l" t="t" r="r" b="b"/>
              <a:pathLst>
                <a:path w="876" h="698" extrusionOk="0">
                  <a:moveTo>
                    <a:pt x="444" y="1"/>
                  </a:moveTo>
                  <a:cubicBezTo>
                    <a:pt x="436" y="1"/>
                    <a:pt x="427" y="1"/>
                    <a:pt x="418" y="1"/>
                  </a:cubicBezTo>
                  <a:cubicBezTo>
                    <a:pt x="219" y="21"/>
                    <a:pt x="100" y="21"/>
                    <a:pt x="100" y="280"/>
                  </a:cubicBezTo>
                  <a:cubicBezTo>
                    <a:pt x="100" y="419"/>
                    <a:pt x="20" y="558"/>
                    <a:pt x="0" y="698"/>
                  </a:cubicBezTo>
                  <a:lnTo>
                    <a:pt x="179" y="698"/>
                  </a:lnTo>
                  <a:cubicBezTo>
                    <a:pt x="279" y="558"/>
                    <a:pt x="398" y="558"/>
                    <a:pt x="538" y="519"/>
                  </a:cubicBezTo>
                  <a:cubicBezTo>
                    <a:pt x="617" y="519"/>
                    <a:pt x="876" y="459"/>
                    <a:pt x="637" y="399"/>
                  </a:cubicBezTo>
                  <a:cubicBezTo>
                    <a:pt x="328" y="322"/>
                    <a:pt x="713" y="1"/>
                    <a:pt x="44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
            <p:cNvSpPr/>
            <p:nvPr/>
          </p:nvSpPr>
          <p:spPr>
            <a:xfrm>
              <a:off x="1554150" y="1341525"/>
              <a:ext cx="21175" cy="22550"/>
            </a:xfrm>
            <a:custGeom>
              <a:avLst/>
              <a:gdLst/>
              <a:ahLst/>
              <a:cxnLst/>
              <a:rect l="l" t="t" r="r" b="b"/>
              <a:pathLst>
                <a:path w="847" h="902" extrusionOk="0">
                  <a:moveTo>
                    <a:pt x="335" y="0"/>
                  </a:moveTo>
                  <a:cubicBezTo>
                    <a:pt x="237" y="0"/>
                    <a:pt x="139" y="18"/>
                    <a:pt x="50" y="26"/>
                  </a:cubicBezTo>
                  <a:lnTo>
                    <a:pt x="50" y="185"/>
                  </a:lnTo>
                  <a:cubicBezTo>
                    <a:pt x="265" y="380"/>
                    <a:pt x="1" y="902"/>
                    <a:pt x="537" y="902"/>
                  </a:cubicBezTo>
                  <a:cubicBezTo>
                    <a:pt x="547" y="902"/>
                    <a:pt x="557" y="901"/>
                    <a:pt x="568" y="901"/>
                  </a:cubicBezTo>
                  <a:cubicBezTo>
                    <a:pt x="846" y="722"/>
                    <a:pt x="767" y="444"/>
                    <a:pt x="747" y="205"/>
                  </a:cubicBezTo>
                  <a:cubicBezTo>
                    <a:pt x="628" y="39"/>
                    <a:pt x="481" y="0"/>
                    <a:pt x="3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
            <p:cNvSpPr/>
            <p:nvPr/>
          </p:nvSpPr>
          <p:spPr>
            <a:xfrm>
              <a:off x="2228275" y="1421675"/>
              <a:ext cx="24400" cy="11575"/>
            </a:xfrm>
            <a:custGeom>
              <a:avLst/>
              <a:gdLst/>
              <a:ahLst/>
              <a:cxnLst/>
              <a:rect l="l" t="t" r="r" b="b"/>
              <a:pathLst>
                <a:path w="976" h="463" extrusionOk="0">
                  <a:moveTo>
                    <a:pt x="569" y="0"/>
                  </a:moveTo>
                  <a:cubicBezTo>
                    <a:pt x="380" y="0"/>
                    <a:pt x="195" y="89"/>
                    <a:pt x="0" y="102"/>
                  </a:cubicBezTo>
                  <a:cubicBezTo>
                    <a:pt x="124" y="377"/>
                    <a:pt x="314" y="462"/>
                    <a:pt x="538" y="462"/>
                  </a:cubicBezTo>
                  <a:cubicBezTo>
                    <a:pt x="638" y="462"/>
                    <a:pt x="745" y="445"/>
                    <a:pt x="856" y="420"/>
                  </a:cubicBezTo>
                  <a:cubicBezTo>
                    <a:pt x="955" y="301"/>
                    <a:pt x="975" y="202"/>
                    <a:pt x="876" y="102"/>
                  </a:cubicBezTo>
                  <a:cubicBezTo>
                    <a:pt x="771" y="26"/>
                    <a:pt x="670" y="0"/>
                    <a:pt x="56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
            <p:cNvSpPr/>
            <p:nvPr/>
          </p:nvSpPr>
          <p:spPr>
            <a:xfrm>
              <a:off x="2080075" y="1280100"/>
              <a:ext cx="38800" cy="5400"/>
            </a:xfrm>
            <a:custGeom>
              <a:avLst/>
              <a:gdLst/>
              <a:ahLst/>
              <a:cxnLst/>
              <a:rect l="l" t="t" r="r" b="b"/>
              <a:pathLst>
                <a:path w="1552" h="216" extrusionOk="0">
                  <a:moveTo>
                    <a:pt x="806" y="1"/>
                  </a:moveTo>
                  <a:cubicBezTo>
                    <a:pt x="537" y="1"/>
                    <a:pt x="269" y="72"/>
                    <a:pt x="0" y="175"/>
                  </a:cubicBezTo>
                  <a:cubicBezTo>
                    <a:pt x="60" y="175"/>
                    <a:pt x="140" y="195"/>
                    <a:pt x="159" y="215"/>
                  </a:cubicBezTo>
                  <a:lnTo>
                    <a:pt x="1552" y="215"/>
                  </a:lnTo>
                  <a:cubicBezTo>
                    <a:pt x="1303" y="62"/>
                    <a:pt x="1054" y="1"/>
                    <a:pt x="80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
            <p:cNvSpPr/>
            <p:nvPr/>
          </p:nvSpPr>
          <p:spPr>
            <a:xfrm>
              <a:off x="2089025" y="1397350"/>
              <a:ext cx="10950" cy="27850"/>
            </a:xfrm>
            <a:custGeom>
              <a:avLst/>
              <a:gdLst/>
              <a:ahLst/>
              <a:cxnLst/>
              <a:rect l="l" t="t" r="r" b="b"/>
              <a:pathLst>
                <a:path w="438" h="1114" extrusionOk="0">
                  <a:moveTo>
                    <a:pt x="179" y="1"/>
                  </a:moveTo>
                  <a:lnTo>
                    <a:pt x="179" y="1"/>
                  </a:lnTo>
                  <a:cubicBezTo>
                    <a:pt x="100" y="180"/>
                    <a:pt x="199" y="399"/>
                    <a:pt x="0" y="538"/>
                  </a:cubicBezTo>
                  <a:lnTo>
                    <a:pt x="0" y="876"/>
                  </a:lnTo>
                  <a:cubicBezTo>
                    <a:pt x="126" y="876"/>
                    <a:pt x="140" y="1113"/>
                    <a:pt x="259" y="1113"/>
                  </a:cubicBezTo>
                  <a:cubicBezTo>
                    <a:pt x="290" y="1113"/>
                    <a:pt x="329" y="1097"/>
                    <a:pt x="378" y="1055"/>
                  </a:cubicBezTo>
                  <a:cubicBezTo>
                    <a:pt x="279" y="737"/>
                    <a:pt x="438" y="339"/>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
            <p:cNvSpPr/>
            <p:nvPr/>
          </p:nvSpPr>
          <p:spPr>
            <a:xfrm>
              <a:off x="1433550" y="1258100"/>
              <a:ext cx="38825" cy="6200"/>
            </a:xfrm>
            <a:custGeom>
              <a:avLst/>
              <a:gdLst/>
              <a:ahLst/>
              <a:cxnLst/>
              <a:rect l="l" t="t" r="r" b="b"/>
              <a:pathLst>
                <a:path w="1553" h="248" extrusionOk="0">
                  <a:moveTo>
                    <a:pt x="916" y="1"/>
                  </a:moveTo>
                  <a:cubicBezTo>
                    <a:pt x="841" y="26"/>
                    <a:pt x="762" y="32"/>
                    <a:pt x="681" y="32"/>
                  </a:cubicBezTo>
                  <a:cubicBezTo>
                    <a:pt x="599" y="32"/>
                    <a:pt x="517" y="26"/>
                    <a:pt x="436" y="26"/>
                  </a:cubicBezTo>
                  <a:cubicBezTo>
                    <a:pt x="274" y="26"/>
                    <a:pt x="120" y="51"/>
                    <a:pt x="1" y="200"/>
                  </a:cubicBezTo>
                  <a:cubicBezTo>
                    <a:pt x="30" y="229"/>
                    <a:pt x="48" y="248"/>
                    <a:pt x="80" y="248"/>
                  </a:cubicBezTo>
                  <a:cubicBezTo>
                    <a:pt x="91" y="248"/>
                    <a:pt x="104" y="245"/>
                    <a:pt x="120" y="240"/>
                  </a:cubicBezTo>
                  <a:cubicBezTo>
                    <a:pt x="232" y="207"/>
                    <a:pt x="347" y="197"/>
                    <a:pt x="462" y="197"/>
                  </a:cubicBezTo>
                  <a:cubicBezTo>
                    <a:pt x="627" y="197"/>
                    <a:pt x="794" y="217"/>
                    <a:pt x="957" y="217"/>
                  </a:cubicBezTo>
                  <a:cubicBezTo>
                    <a:pt x="1164" y="217"/>
                    <a:pt x="1365" y="185"/>
                    <a:pt x="1552" y="41"/>
                  </a:cubicBezTo>
                  <a:cubicBezTo>
                    <a:pt x="1353" y="41"/>
                    <a:pt x="1135" y="1"/>
                    <a:pt x="9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
            <p:cNvSpPr/>
            <p:nvPr/>
          </p:nvSpPr>
          <p:spPr>
            <a:xfrm>
              <a:off x="2002000" y="1326550"/>
              <a:ext cx="25875" cy="10975"/>
            </a:xfrm>
            <a:custGeom>
              <a:avLst/>
              <a:gdLst/>
              <a:ahLst/>
              <a:cxnLst/>
              <a:rect l="l" t="t" r="r" b="b"/>
              <a:pathLst>
                <a:path w="1035" h="439" extrusionOk="0">
                  <a:moveTo>
                    <a:pt x="498" y="1"/>
                  </a:moveTo>
                  <a:cubicBezTo>
                    <a:pt x="335" y="1"/>
                    <a:pt x="172" y="31"/>
                    <a:pt x="0" y="108"/>
                  </a:cubicBezTo>
                  <a:cubicBezTo>
                    <a:pt x="80" y="207"/>
                    <a:pt x="139" y="326"/>
                    <a:pt x="179" y="426"/>
                  </a:cubicBezTo>
                  <a:cubicBezTo>
                    <a:pt x="204" y="434"/>
                    <a:pt x="229" y="439"/>
                    <a:pt x="252" y="439"/>
                  </a:cubicBezTo>
                  <a:cubicBezTo>
                    <a:pt x="285" y="439"/>
                    <a:pt x="315" y="429"/>
                    <a:pt x="338" y="406"/>
                  </a:cubicBezTo>
                  <a:cubicBezTo>
                    <a:pt x="478" y="128"/>
                    <a:pt x="875" y="386"/>
                    <a:pt x="1035" y="88"/>
                  </a:cubicBezTo>
                  <a:cubicBezTo>
                    <a:pt x="849" y="36"/>
                    <a:pt x="674" y="1"/>
                    <a:pt x="4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
            <p:cNvSpPr/>
            <p:nvPr/>
          </p:nvSpPr>
          <p:spPr>
            <a:xfrm>
              <a:off x="1307725" y="1288950"/>
              <a:ext cx="24900" cy="12225"/>
            </a:xfrm>
            <a:custGeom>
              <a:avLst/>
              <a:gdLst/>
              <a:ahLst/>
              <a:cxnLst/>
              <a:rect l="l" t="t" r="r" b="b"/>
              <a:pathLst>
                <a:path w="996" h="489" extrusionOk="0">
                  <a:moveTo>
                    <a:pt x="21" y="0"/>
                  </a:moveTo>
                  <a:cubicBezTo>
                    <a:pt x="1" y="120"/>
                    <a:pt x="1" y="239"/>
                    <a:pt x="1" y="358"/>
                  </a:cubicBezTo>
                  <a:cubicBezTo>
                    <a:pt x="180" y="358"/>
                    <a:pt x="359" y="358"/>
                    <a:pt x="498" y="438"/>
                  </a:cubicBezTo>
                  <a:cubicBezTo>
                    <a:pt x="573" y="472"/>
                    <a:pt x="639" y="489"/>
                    <a:pt x="697" y="489"/>
                  </a:cubicBezTo>
                  <a:cubicBezTo>
                    <a:pt x="842" y="489"/>
                    <a:pt x="939" y="389"/>
                    <a:pt x="996" y="219"/>
                  </a:cubicBezTo>
                  <a:cubicBezTo>
                    <a:pt x="677" y="159"/>
                    <a:pt x="299" y="239"/>
                    <a:pt x="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
            <p:cNvSpPr/>
            <p:nvPr/>
          </p:nvSpPr>
          <p:spPr>
            <a:xfrm>
              <a:off x="2255125" y="1419250"/>
              <a:ext cx="21400" cy="14950"/>
            </a:xfrm>
            <a:custGeom>
              <a:avLst/>
              <a:gdLst/>
              <a:ahLst/>
              <a:cxnLst/>
              <a:rect l="l" t="t" r="r" b="b"/>
              <a:pathLst>
                <a:path w="856" h="598" extrusionOk="0">
                  <a:moveTo>
                    <a:pt x="319" y="0"/>
                  </a:moveTo>
                  <a:cubicBezTo>
                    <a:pt x="264" y="0"/>
                    <a:pt x="209" y="20"/>
                    <a:pt x="160" y="60"/>
                  </a:cubicBezTo>
                  <a:cubicBezTo>
                    <a:pt x="20" y="199"/>
                    <a:pt x="0" y="358"/>
                    <a:pt x="80" y="517"/>
                  </a:cubicBezTo>
                  <a:cubicBezTo>
                    <a:pt x="133" y="570"/>
                    <a:pt x="177" y="597"/>
                    <a:pt x="224" y="597"/>
                  </a:cubicBezTo>
                  <a:cubicBezTo>
                    <a:pt x="248" y="597"/>
                    <a:pt x="272" y="590"/>
                    <a:pt x="299" y="577"/>
                  </a:cubicBezTo>
                  <a:lnTo>
                    <a:pt x="597" y="418"/>
                  </a:lnTo>
                  <a:cubicBezTo>
                    <a:pt x="677" y="378"/>
                    <a:pt x="856" y="458"/>
                    <a:pt x="816" y="279"/>
                  </a:cubicBezTo>
                  <a:cubicBezTo>
                    <a:pt x="816" y="219"/>
                    <a:pt x="677" y="219"/>
                    <a:pt x="597" y="179"/>
                  </a:cubicBezTo>
                  <a:lnTo>
                    <a:pt x="478" y="60"/>
                  </a:lnTo>
                  <a:cubicBezTo>
                    <a:pt x="428" y="20"/>
                    <a:pt x="373" y="0"/>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
            <p:cNvSpPr/>
            <p:nvPr/>
          </p:nvSpPr>
          <p:spPr>
            <a:xfrm>
              <a:off x="2425700" y="1394375"/>
              <a:ext cx="21425" cy="12950"/>
            </a:xfrm>
            <a:custGeom>
              <a:avLst/>
              <a:gdLst/>
              <a:ahLst/>
              <a:cxnLst/>
              <a:rect l="l" t="t" r="r" b="b"/>
              <a:pathLst>
                <a:path w="857" h="518" extrusionOk="0">
                  <a:moveTo>
                    <a:pt x="617" y="1"/>
                  </a:moveTo>
                  <a:cubicBezTo>
                    <a:pt x="558" y="20"/>
                    <a:pt x="538" y="20"/>
                    <a:pt x="518" y="40"/>
                  </a:cubicBezTo>
                  <a:cubicBezTo>
                    <a:pt x="505" y="38"/>
                    <a:pt x="493" y="37"/>
                    <a:pt x="480" y="37"/>
                  </a:cubicBezTo>
                  <a:cubicBezTo>
                    <a:pt x="399" y="37"/>
                    <a:pt x="334" y="93"/>
                    <a:pt x="299" y="180"/>
                  </a:cubicBezTo>
                  <a:cubicBezTo>
                    <a:pt x="160" y="239"/>
                    <a:pt x="1" y="299"/>
                    <a:pt x="120" y="498"/>
                  </a:cubicBezTo>
                  <a:cubicBezTo>
                    <a:pt x="339" y="458"/>
                    <a:pt x="597" y="518"/>
                    <a:pt x="796" y="319"/>
                  </a:cubicBezTo>
                  <a:cubicBezTo>
                    <a:pt x="856" y="279"/>
                    <a:pt x="856" y="200"/>
                    <a:pt x="796" y="160"/>
                  </a:cubicBezTo>
                  <a:cubicBezTo>
                    <a:pt x="737" y="100"/>
                    <a:pt x="657" y="60"/>
                    <a:pt x="6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
            <p:cNvSpPr/>
            <p:nvPr/>
          </p:nvSpPr>
          <p:spPr>
            <a:xfrm>
              <a:off x="1463900" y="1336550"/>
              <a:ext cx="21900" cy="9625"/>
            </a:xfrm>
            <a:custGeom>
              <a:avLst/>
              <a:gdLst/>
              <a:ahLst/>
              <a:cxnLst/>
              <a:rect l="l" t="t" r="r" b="b"/>
              <a:pathLst>
                <a:path w="876" h="385" extrusionOk="0">
                  <a:moveTo>
                    <a:pt x="366" y="0"/>
                  </a:moveTo>
                  <a:cubicBezTo>
                    <a:pt x="244" y="0"/>
                    <a:pt x="121" y="18"/>
                    <a:pt x="0" y="26"/>
                  </a:cubicBezTo>
                  <a:lnTo>
                    <a:pt x="0" y="205"/>
                  </a:lnTo>
                  <a:cubicBezTo>
                    <a:pt x="100" y="324"/>
                    <a:pt x="239" y="304"/>
                    <a:pt x="338" y="384"/>
                  </a:cubicBezTo>
                  <a:cubicBezTo>
                    <a:pt x="368" y="384"/>
                    <a:pt x="399" y="385"/>
                    <a:pt x="431" y="385"/>
                  </a:cubicBezTo>
                  <a:cubicBezTo>
                    <a:pt x="588" y="385"/>
                    <a:pt x="759" y="371"/>
                    <a:pt x="875" y="205"/>
                  </a:cubicBezTo>
                  <a:cubicBezTo>
                    <a:pt x="721" y="39"/>
                    <a:pt x="546" y="0"/>
                    <a:pt x="36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
            <p:cNvSpPr/>
            <p:nvPr/>
          </p:nvSpPr>
          <p:spPr>
            <a:xfrm>
              <a:off x="1684700" y="1393175"/>
              <a:ext cx="35325" cy="5200"/>
            </a:xfrm>
            <a:custGeom>
              <a:avLst/>
              <a:gdLst/>
              <a:ahLst/>
              <a:cxnLst/>
              <a:rect l="l" t="t" r="r" b="b"/>
              <a:pathLst>
                <a:path w="1413" h="208" extrusionOk="0">
                  <a:moveTo>
                    <a:pt x="764" y="0"/>
                  </a:moveTo>
                  <a:cubicBezTo>
                    <a:pt x="528" y="0"/>
                    <a:pt x="291" y="50"/>
                    <a:pt x="63" y="50"/>
                  </a:cubicBezTo>
                  <a:cubicBezTo>
                    <a:pt x="42" y="50"/>
                    <a:pt x="21" y="49"/>
                    <a:pt x="1" y="49"/>
                  </a:cubicBezTo>
                  <a:lnTo>
                    <a:pt x="1" y="49"/>
                  </a:lnTo>
                  <a:cubicBezTo>
                    <a:pt x="197" y="165"/>
                    <a:pt x="406" y="189"/>
                    <a:pt x="620" y="189"/>
                  </a:cubicBezTo>
                  <a:cubicBezTo>
                    <a:pt x="768" y="189"/>
                    <a:pt x="918" y="177"/>
                    <a:pt x="1068" y="177"/>
                  </a:cubicBezTo>
                  <a:cubicBezTo>
                    <a:pt x="1184" y="177"/>
                    <a:pt x="1299" y="184"/>
                    <a:pt x="1413" y="208"/>
                  </a:cubicBezTo>
                  <a:cubicBezTo>
                    <a:pt x="1203" y="43"/>
                    <a:pt x="984" y="0"/>
                    <a:pt x="76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
            <p:cNvSpPr/>
            <p:nvPr/>
          </p:nvSpPr>
          <p:spPr>
            <a:xfrm>
              <a:off x="2063150" y="1245350"/>
              <a:ext cx="34850" cy="6200"/>
            </a:xfrm>
            <a:custGeom>
              <a:avLst/>
              <a:gdLst/>
              <a:ahLst/>
              <a:cxnLst/>
              <a:rect l="l" t="t" r="r" b="b"/>
              <a:pathLst>
                <a:path w="1394" h="248" extrusionOk="0">
                  <a:moveTo>
                    <a:pt x="735" y="1"/>
                  </a:moveTo>
                  <a:cubicBezTo>
                    <a:pt x="493" y="1"/>
                    <a:pt x="253" y="77"/>
                    <a:pt x="1" y="193"/>
                  </a:cubicBezTo>
                  <a:cubicBezTo>
                    <a:pt x="220" y="232"/>
                    <a:pt x="448" y="247"/>
                    <a:pt x="682" y="247"/>
                  </a:cubicBezTo>
                  <a:cubicBezTo>
                    <a:pt x="916" y="247"/>
                    <a:pt x="1155" y="232"/>
                    <a:pt x="1393" y="213"/>
                  </a:cubicBezTo>
                  <a:cubicBezTo>
                    <a:pt x="1168" y="62"/>
                    <a:pt x="951" y="1"/>
                    <a:pt x="7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
            <p:cNvSpPr/>
            <p:nvPr/>
          </p:nvSpPr>
          <p:spPr>
            <a:xfrm>
              <a:off x="2050725" y="1280675"/>
              <a:ext cx="17425" cy="13800"/>
            </a:xfrm>
            <a:custGeom>
              <a:avLst/>
              <a:gdLst/>
              <a:ahLst/>
              <a:cxnLst/>
              <a:rect l="l" t="t" r="r" b="b"/>
              <a:pathLst>
                <a:path w="697" h="552" extrusionOk="0">
                  <a:moveTo>
                    <a:pt x="428" y="1"/>
                  </a:moveTo>
                  <a:cubicBezTo>
                    <a:pt x="395" y="1"/>
                    <a:pt x="353" y="10"/>
                    <a:pt x="299" y="33"/>
                  </a:cubicBezTo>
                  <a:cubicBezTo>
                    <a:pt x="279" y="192"/>
                    <a:pt x="1" y="331"/>
                    <a:pt x="100" y="451"/>
                  </a:cubicBezTo>
                  <a:cubicBezTo>
                    <a:pt x="149" y="525"/>
                    <a:pt x="215" y="551"/>
                    <a:pt x="289" y="551"/>
                  </a:cubicBezTo>
                  <a:cubicBezTo>
                    <a:pt x="393" y="551"/>
                    <a:pt x="512" y="497"/>
                    <a:pt x="617" y="451"/>
                  </a:cubicBezTo>
                  <a:cubicBezTo>
                    <a:pt x="637" y="451"/>
                    <a:pt x="677" y="431"/>
                    <a:pt x="697" y="391"/>
                  </a:cubicBezTo>
                  <a:cubicBezTo>
                    <a:pt x="509" y="357"/>
                    <a:pt x="629" y="1"/>
                    <a:pt x="42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
            <p:cNvSpPr/>
            <p:nvPr/>
          </p:nvSpPr>
          <p:spPr>
            <a:xfrm>
              <a:off x="2414275" y="1398075"/>
              <a:ext cx="17925" cy="13425"/>
            </a:xfrm>
            <a:custGeom>
              <a:avLst/>
              <a:gdLst/>
              <a:ahLst/>
              <a:cxnLst/>
              <a:rect l="l" t="t" r="r" b="b"/>
              <a:pathLst>
                <a:path w="717" h="537" extrusionOk="0">
                  <a:moveTo>
                    <a:pt x="518" y="0"/>
                  </a:moveTo>
                  <a:cubicBezTo>
                    <a:pt x="341" y="0"/>
                    <a:pt x="165" y="70"/>
                    <a:pt x="20" y="171"/>
                  </a:cubicBezTo>
                  <a:cubicBezTo>
                    <a:pt x="0" y="310"/>
                    <a:pt x="0" y="410"/>
                    <a:pt x="0" y="529"/>
                  </a:cubicBezTo>
                  <a:cubicBezTo>
                    <a:pt x="30" y="534"/>
                    <a:pt x="58" y="537"/>
                    <a:pt x="86" y="537"/>
                  </a:cubicBezTo>
                  <a:cubicBezTo>
                    <a:pt x="262" y="537"/>
                    <a:pt x="402" y="436"/>
                    <a:pt x="557" y="350"/>
                  </a:cubicBezTo>
                  <a:cubicBezTo>
                    <a:pt x="597" y="250"/>
                    <a:pt x="677" y="131"/>
                    <a:pt x="716" y="32"/>
                  </a:cubicBezTo>
                  <a:cubicBezTo>
                    <a:pt x="651" y="10"/>
                    <a:pt x="584" y="0"/>
                    <a:pt x="5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
            <p:cNvSpPr/>
            <p:nvPr/>
          </p:nvSpPr>
          <p:spPr>
            <a:xfrm>
              <a:off x="1290825" y="1289875"/>
              <a:ext cx="9475" cy="10825"/>
            </a:xfrm>
            <a:custGeom>
              <a:avLst/>
              <a:gdLst/>
              <a:ahLst/>
              <a:cxnLst/>
              <a:rect l="l" t="t" r="r" b="b"/>
              <a:pathLst>
                <a:path w="379" h="433" extrusionOk="0">
                  <a:moveTo>
                    <a:pt x="235" y="1"/>
                  </a:moveTo>
                  <a:cubicBezTo>
                    <a:pt x="84" y="1"/>
                    <a:pt x="1" y="95"/>
                    <a:pt x="1" y="222"/>
                  </a:cubicBezTo>
                  <a:cubicBezTo>
                    <a:pt x="1" y="302"/>
                    <a:pt x="60" y="401"/>
                    <a:pt x="100" y="421"/>
                  </a:cubicBezTo>
                  <a:cubicBezTo>
                    <a:pt x="125" y="429"/>
                    <a:pt x="147" y="433"/>
                    <a:pt x="167" y="433"/>
                  </a:cubicBezTo>
                  <a:cubicBezTo>
                    <a:pt x="285" y="433"/>
                    <a:pt x="305" y="296"/>
                    <a:pt x="339" y="262"/>
                  </a:cubicBezTo>
                  <a:cubicBezTo>
                    <a:pt x="379" y="103"/>
                    <a:pt x="359" y="23"/>
                    <a:pt x="279" y="3"/>
                  </a:cubicBezTo>
                  <a:cubicBezTo>
                    <a:pt x="264" y="1"/>
                    <a:pt x="249" y="1"/>
                    <a:pt x="2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
            <p:cNvSpPr/>
            <p:nvPr/>
          </p:nvSpPr>
          <p:spPr>
            <a:xfrm>
              <a:off x="2123325" y="1267700"/>
              <a:ext cx="27875" cy="12525"/>
            </a:xfrm>
            <a:custGeom>
              <a:avLst/>
              <a:gdLst/>
              <a:ahLst/>
              <a:cxnLst/>
              <a:rect l="l" t="t" r="r" b="b"/>
              <a:pathLst>
                <a:path w="1115" h="501" extrusionOk="0">
                  <a:moveTo>
                    <a:pt x="411" y="1"/>
                  </a:moveTo>
                  <a:cubicBezTo>
                    <a:pt x="271" y="1"/>
                    <a:pt x="136" y="27"/>
                    <a:pt x="21" y="154"/>
                  </a:cubicBezTo>
                  <a:lnTo>
                    <a:pt x="1" y="214"/>
                  </a:lnTo>
                  <a:cubicBezTo>
                    <a:pt x="180" y="353"/>
                    <a:pt x="359" y="452"/>
                    <a:pt x="578" y="492"/>
                  </a:cubicBezTo>
                  <a:cubicBezTo>
                    <a:pt x="627" y="497"/>
                    <a:pt x="676" y="500"/>
                    <a:pt x="724" y="500"/>
                  </a:cubicBezTo>
                  <a:cubicBezTo>
                    <a:pt x="889" y="500"/>
                    <a:pt x="1038" y="459"/>
                    <a:pt x="1115" y="273"/>
                  </a:cubicBezTo>
                  <a:cubicBezTo>
                    <a:pt x="1075" y="55"/>
                    <a:pt x="817" y="154"/>
                    <a:pt x="717" y="15"/>
                  </a:cubicBezTo>
                  <a:cubicBezTo>
                    <a:pt x="617" y="15"/>
                    <a:pt x="513" y="1"/>
                    <a:pt x="41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
            <p:cNvSpPr/>
            <p:nvPr/>
          </p:nvSpPr>
          <p:spPr>
            <a:xfrm>
              <a:off x="2053700" y="1424275"/>
              <a:ext cx="19175" cy="9175"/>
            </a:xfrm>
            <a:custGeom>
              <a:avLst/>
              <a:gdLst/>
              <a:ahLst/>
              <a:cxnLst/>
              <a:rect l="l" t="t" r="r" b="b"/>
              <a:pathLst>
                <a:path w="767" h="367" extrusionOk="0">
                  <a:moveTo>
                    <a:pt x="375" y="1"/>
                  </a:moveTo>
                  <a:cubicBezTo>
                    <a:pt x="255" y="1"/>
                    <a:pt x="133" y="56"/>
                    <a:pt x="1" y="137"/>
                  </a:cubicBezTo>
                  <a:cubicBezTo>
                    <a:pt x="180" y="257"/>
                    <a:pt x="359" y="356"/>
                    <a:pt x="558" y="356"/>
                  </a:cubicBezTo>
                  <a:cubicBezTo>
                    <a:pt x="582" y="363"/>
                    <a:pt x="605" y="366"/>
                    <a:pt x="625" y="366"/>
                  </a:cubicBezTo>
                  <a:cubicBezTo>
                    <a:pt x="721" y="366"/>
                    <a:pt x="766" y="292"/>
                    <a:pt x="717" y="177"/>
                  </a:cubicBezTo>
                  <a:cubicBezTo>
                    <a:pt x="601" y="51"/>
                    <a:pt x="489" y="1"/>
                    <a:pt x="37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
            <p:cNvSpPr/>
            <p:nvPr/>
          </p:nvSpPr>
          <p:spPr>
            <a:xfrm>
              <a:off x="2392375" y="1389175"/>
              <a:ext cx="31375" cy="5250"/>
            </a:xfrm>
            <a:custGeom>
              <a:avLst/>
              <a:gdLst/>
              <a:ahLst/>
              <a:cxnLst/>
              <a:rect l="l" t="t" r="r" b="b"/>
              <a:pathLst>
                <a:path w="1255" h="210" extrusionOk="0">
                  <a:moveTo>
                    <a:pt x="938" y="1"/>
                  </a:moveTo>
                  <a:cubicBezTo>
                    <a:pt x="620" y="1"/>
                    <a:pt x="299" y="35"/>
                    <a:pt x="1" y="169"/>
                  </a:cubicBezTo>
                  <a:cubicBezTo>
                    <a:pt x="205" y="178"/>
                    <a:pt x="405" y="209"/>
                    <a:pt x="601" y="209"/>
                  </a:cubicBezTo>
                  <a:cubicBezTo>
                    <a:pt x="824" y="209"/>
                    <a:pt x="1042" y="169"/>
                    <a:pt x="1254" y="10"/>
                  </a:cubicBezTo>
                  <a:cubicBezTo>
                    <a:pt x="1150" y="5"/>
                    <a:pt x="1044" y="1"/>
                    <a:pt x="9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
            <p:cNvSpPr/>
            <p:nvPr/>
          </p:nvSpPr>
          <p:spPr>
            <a:xfrm>
              <a:off x="1315700" y="1326750"/>
              <a:ext cx="27375" cy="6425"/>
            </a:xfrm>
            <a:custGeom>
              <a:avLst/>
              <a:gdLst/>
              <a:ahLst/>
              <a:cxnLst/>
              <a:rect l="l" t="t" r="r" b="b"/>
              <a:pathLst>
                <a:path w="1095" h="257" extrusionOk="0">
                  <a:moveTo>
                    <a:pt x="0" y="40"/>
                  </a:moveTo>
                  <a:cubicBezTo>
                    <a:pt x="164" y="214"/>
                    <a:pt x="343" y="256"/>
                    <a:pt x="524" y="256"/>
                  </a:cubicBezTo>
                  <a:cubicBezTo>
                    <a:pt x="697" y="256"/>
                    <a:pt x="872" y="218"/>
                    <a:pt x="1040" y="218"/>
                  </a:cubicBezTo>
                  <a:cubicBezTo>
                    <a:pt x="1058" y="218"/>
                    <a:pt x="1076" y="218"/>
                    <a:pt x="1094" y="219"/>
                  </a:cubicBezTo>
                  <a:cubicBezTo>
                    <a:pt x="776" y="0"/>
                    <a:pt x="378" y="120"/>
                    <a:pt x="0" y="4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
            <p:cNvSpPr/>
            <p:nvPr/>
          </p:nvSpPr>
          <p:spPr>
            <a:xfrm>
              <a:off x="2249150" y="1419750"/>
              <a:ext cx="8975" cy="15200"/>
            </a:xfrm>
            <a:custGeom>
              <a:avLst/>
              <a:gdLst/>
              <a:ahLst/>
              <a:cxnLst/>
              <a:rect l="l" t="t" r="r" b="b"/>
              <a:pathLst>
                <a:path w="359" h="608" extrusionOk="0">
                  <a:moveTo>
                    <a:pt x="359" y="0"/>
                  </a:moveTo>
                  <a:cubicBezTo>
                    <a:pt x="259" y="60"/>
                    <a:pt x="140" y="100"/>
                    <a:pt x="21" y="159"/>
                  </a:cubicBezTo>
                  <a:cubicBezTo>
                    <a:pt x="1" y="259"/>
                    <a:pt x="1" y="378"/>
                    <a:pt x="1" y="478"/>
                  </a:cubicBezTo>
                  <a:lnTo>
                    <a:pt x="21" y="537"/>
                  </a:lnTo>
                  <a:cubicBezTo>
                    <a:pt x="75" y="583"/>
                    <a:pt x="130" y="607"/>
                    <a:pt x="183" y="607"/>
                  </a:cubicBezTo>
                  <a:cubicBezTo>
                    <a:pt x="245" y="607"/>
                    <a:pt x="305" y="573"/>
                    <a:pt x="359" y="497"/>
                  </a:cubicBezTo>
                  <a:lnTo>
                    <a:pt x="35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
            <p:cNvSpPr/>
            <p:nvPr/>
          </p:nvSpPr>
          <p:spPr>
            <a:xfrm>
              <a:off x="1737425" y="1262350"/>
              <a:ext cx="21900" cy="5600"/>
            </a:xfrm>
            <a:custGeom>
              <a:avLst/>
              <a:gdLst/>
              <a:ahLst/>
              <a:cxnLst/>
              <a:rect l="l" t="t" r="r" b="b"/>
              <a:pathLst>
                <a:path w="876" h="224" extrusionOk="0">
                  <a:moveTo>
                    <a:pt x="430" y="0"/>
                  </a:moveTo>
                  <a:cubicBezTo>
                    <a:pt x="289" y="0"/>
                    <a:pt x="149" y="10"/>
                    <a:pt x="0" y="30"/>
                  </a:cubicBezTo>
                  <a:cubicBezTo>
                    <a:pt x="149" y="159"/>
                    <a:pt x="294" y="224"/>
                    <a:pt x="438" y="224"/>
                  </a:cubicBezTo>
                  <a:cubicBezTo>
                    <a:pt x="582" y="224"/>
                    <a:pt x="726" y="159"/>
                    <a:pt x="875" y="30"/>
                  </a:cubicBezTo>
                  <a:cubicBezTo>
                    <a:pt x="716" y="10"/>
                    <a:pt x="572" y="0"/>
                    <a:pt x="43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
            <p:cNvSpPr/>
            <p:nvPr/>
          </p:nvSpPr>
          <p:spPr>
            <a:xfrm>
              <a:off x="2067150" y="1428475"/>
              <a:ext cx="14925" cy="15150"/>
            </a:xfrm>
            <a:custGeom>
              <a:avLst/>
              <a:gdLst/>
              <a:ahLst/>
              <a:cxnLst/>
              <a:rect l="l" t="t" r="r" b="b"/>
              <a:pathLst>
                <a:path w="597" h="606" extrusionOk="0">
                  <a:moveTo>
                    <a:pt x="243" y="0"/>
                  </a:moveTo>
                  <a:cubicBezTo>
                    <a:pt x="221" y="0"/>
                    <a:pt x="199" y="3"/>
                    <a:pt x="179" y="9"/>
                  </a:cubicBezTo>
                  <a:lnTo>
                    <a:pt x="20" y="188"/>
                  </a:lnTo>
                  <a:lnTo>
                    <a:pt x="0" y="347"/>
                  </a:lnTo>
                  <a:cubicBezTo>
                    <a:pt x="0" y="427"/>
                    <a:pt x="60" y="507"/>
                    <a:pt x="100" y="546"/>
                  </a:cubicBezTo>
                  <a:cubicBezTo>
                    <a:pt x="139" y="586"/>
                    <a:pt x="179" y="586"/>
                    <a:pt x="199" y="606"/>
                  </a:cubicBezTo>
                  <a:lnTo>
                    <a:pt x="338" y="606"/>
                  </a:lnTo>
                  <a:cubicBezTo>
                    <a:pt x="358" y="586"/>
                    <a:pt x="398" y="586"/>
                    <a:pt x="438" y="546"/>
                  </a:cubicBezTo>
                  <a:cubicBezTo>
                    <a:pt x="477" y="507"/>
                    <a:pt x="537" y="447"/>
                    <a:pt x="577" y="387"/>
                  </a:cubicBezTo>
                  <a:cubicBezTo>
                    <a:pt x="597" y="308"/>
                    <a:pt x="577" y="228"/>
                    <a:pt x="537" y="188"/>
                  </a:cubicBezTo>
                  <a:cubicBezTo>
                    <a:pt x="477" y="109"/>
                    <a:pt x="438" y="49"/>
                    <a:pt x="358" y="9"/>
                  </a:cubicBezTo>
                  <a:cubicBezTo>
                    <a:pt x="332" y="9"/>
                    <a:pt x="287" y="0"/>
                    <a:pt x="24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
            <p:cNvSpPr/>
            <p:nvPr/>
          </p:nvSpPr>
          <p:spPr>
            <a:xfrm>
              <a:off x="1303250" y="1341650"/>
              <a:ext cx="13975" cy="13025"/>
            </a:xfrm>
            <a:custGeom>
              <a:avLst/>
              <a:gdLst/>
              <a:ahLst/>
              <a:cxnLst/>
              <a:rect l="l" t="t" r="r" b="b"/>
              <a:pathLst>
                <a:path w="559" h="521" extrusionOk="0">
                  <a:moveTo>
                    <a:pt x="339" y="1"/>
                  </a:moveTo>
                  <a:cubicBezTo>
                    <a:pt x="259" y="1"/>
                    <a:pt x="200" y="21"/>
                    <a:pt x="140" y="21"/>
                  </a:cubicBezTo>
                  <a:cubicBezTo>
                    <a:pt x="61" y="120"/>
                    <a:pt x="80" y="279"/>
                    <a:pt x="1" y="379"/>
                  </a:cubicBezTo>
                  <a:cubicBezTo>
                    <a:pt x="1" y="399"/>
                    <a:pt x="21" y="439"/>
                    <a:pt x="21" y="498"/>
                  </a:cubicBezTo>
                  <a:cubicBezTo>
                    <a:pt x="99" y="513"/>
                    <a:pt x="161" y="520"/>
                    <a:pt x="211" y="520"/>
                  </a:cubicBezTo>
                  <a:cubicBezTo>
                    <a:pt x="558" y="520"/>
                    <a:pt x="304" y="192"/>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
            <p:cNvSpPr/>
            <p:nvPr/>
          </p:nvSpPr>
          <p:spPr>
            <a:xfrm>
              <a:off x="2028350" y="1423675"/>
              <a:ext cx="22400" cy="5175"/>
            </a:xfrm>
            <a:custGeom>
              <a:avLst/>
              <a:gdLst/>
              <a:ahLst/>
              <a:cxnLst/>
              <a:rect l="l" t="t" r="r" b="b"/>
              <a:pathLst>
                <a:path w="896" h="207" extrusionOk="0">
                  <a:moveTo>
                    <a:pt x="361" y="1"/>
                  </a:moveTo>
                  <a:cubicBezTo>
                    <a:pt x="244" y="1"/>
                    <a:pt x="124" y="14"/>
                    <a:pt x="0" y="22"/>
                  </a:cubicBezTo>
                  <a:cubicBezTo>
                    <a:pt x="129" y="172"/>
                    <a:pt x="292" y="207"/>
                    <a:pt x="462" y="207"/>
                  </a:cubicBezTo>
                  <a:cubicBezTo>
                    <a:pt x="607" y="207"/>
                    <a:pt x="758" y="181"/>
                    <a:pt x="896" y="181"/>
                  </a:cubicBezTo>
                  <a:cubicBezTo>
                    <a:pt x="725" y="35"/>
                    <a:pt x="547" y="1"/>
                    <a:pt x="3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
            <p:cNvSpPr/>
            <p:nvPr/>
          </p:nvSpPr>
          <p:spPr>
            <a:xfrm>
              <a:off x="1579275" y="1370375"/>
              <a:ext cx="19925" cy="5625"/>
            </a:xfrm>
            <a:custGeom>
              <a:avLst/>
              <a:gdLst/>
              <a:ahLst/>
              <a:cxnLst/>
              <a:rect l="l" t="t" r="r" b="b"/>
              <a:pathLst>
                <a:path w="797" h="225" extrusionOk="0">
                  <a:moveTo>
                    <a:pt x="522" y="1"/>
                  </a:moveTo>
                  <a:cubicBezTo>
                    <a:pt x="493" y="1"/>
                    <a:pt x="458" y="16"/>
                    <a:pt x="418" y="46"/>
                  </a:cubicBezTo>
                  <a:cubicBezTo>
                    <a:pt x="388" y="55"/>
                    <a:pt x="358" y="60"/>
                    <a:pt x="331" y="60"/>
                  </a:cubicBezTo>
                  <a:cubicBezTo>
                    <a:pt x="304" y="60"/>
                    <a:pt x="279" y="55"/>
                    <a:pt x="259" y="46"/>
                  </a:cubicBezTo>
                  <a:cubicBezTo>
                    <a:pt x="179" y="65"/>
                    <a:pt x="140" y="65"/>
                    <a:pt x="80" y="65"/>
                  </a:cubicBezTo>
                  <a:cubicBezTo>
                    <a:pt x="0" y="125"/>
                    <a:pt x="0" y="165"/>
                    <a:pt x="80" y="225"/>
                  </a:cubicBezTo>
                  <a:cubicBezTo>
                    <a:pt x="319" y="185"/>
                    <a:pt x="557" y="185"/>
                    <a:pt x="796" y="185"/>
                  </a:cubicBezTo>
                  <a:cubicBezTo>
                    <a:pt x="796" y="145"/>
                    <a:pt x="776" y="125"/>
                    <a:pt x="756" y="65"/>
                  </a:cubicBezTo>
                  <a:cubicBezTo>
                    <a:pt x="697" y="65"/>
                    <a:pt x="657" y="65"/>
                    <a:pt x="597" y="46"/>
                  </a:cubicBezTo>
                  <a:cubicBezTo>
                    <a:pt x="577" y="16"/>
                    <a:pt x="552" y="1"/>
                    <a:pt x="52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
            <p:cNvSpPr/>
            <p:nvPr/>
          </p:nvSpPr>
          <p:spPr>
            <a:xfrm>
              <a:off x="1437025" y="1332750"/>
              <a:ext cx="17950" cy="5950"/>
            </a:xfrm>
            <a:custGeom>
              <a:avLst/>
              <a:gdLst/>
              <a:ahLst/>
              <a:cxnLst/>
              <a:rect l="l" t="t" r="r" b="b"/>
              <a:pathLst>
                <a:path w="718" h="238" extrusionOk="0">
                  <a:moveTo>
                    <a:pt x="336" y="0"/>
                  </a:moveTo>
                  <a:cubicBezTo>
                    <a:pt x="227" y="0"/>
                    <a:pt x="114" y="21"/>
                    <a:pt x="1" y="39"/>
                  </a:cubicBezTo>
                  <a:cubicBezTo>
                    <a:pt x="120" y="238"/>
                    <a:pt x="359" y="158"/>
                    <a:pt x="518" y="198"/>
                  </a:cubicBezTo>
                  <a:cubicBezTo>
                    <a:pt x="598" y="198"/>
                    <a:pt x="677" y="178"/>
                    <a:pt x="717" y="158"/>
                  </a:cubicBezTo>
                  <a:cubicBezTo>
                    <a:pt x="605" y="35"/>
                    <a:pt x="475" y="0"/>
                    <a:pt x="3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
            <p:cNvSpPr/>
            <p:nvPr/>
          </p:nvSpPr>
          <p:spPr>
            <a:xfrm>
              <a:off x="1398750" y="1259100"/>
              <a:ext cx="16425" cy="4900"/>
            </a:xfrm>
            <a:custGeom>
              <a:avLst/>
              <a:gdLst/>
              <a:ahLst/>
              <a:cxnLst/>
              <a:rect l="l" t="t" r="r" b="b"/>
              <a:pathLst>
                <a:path w="657" h="196" extrusionOk="0">
                  <a:moveTo>
                    <a:pt x="321" y="1"/>
                  </a:moveTo>
                  <a:cubicBezTo>
                    <a:pt x="209" y="1"/>
                    <a:pt x="100" y="31"/>
                    <a:pt x="0" y="140"/>
                  </a:cubicBezTo>
                  <a:cubicBezTo>
                    <a:pt x="127" y="175"/>
                    <a:pt x="255" y="196"/>
                    <a:pt x="382" y="196"/>
                  </a:cubicBezTo>
                  <a:cubicBezTo>
                    <a:pt x="473" y="196"/>
                    <a:pt x="565" y="185"/>
                    <a:pt x="657" y="160"/>
                  </a:cubicBezTo>
                  <a:lnTo>
                    <a:pt x="657" y="41"/>
                  </a:lnTo>
                  <a:cubicBezTo>
                    <a:pt x="547" y="31"/>
                    <a:pt x="433" y="1"/>
                    <a:pt x="3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
            <p:cNvSpPr/>
            <p:nvPr/>
          </p:nvSpPr>
          <p:spPr>
            <a:xfrm>
              <a:off x="1657850" y="1350125"/>
              <a:ext cx="9975" cy="9475"/>
            </a:xfrm>
            <a:custGeom>
              <a:avLst/>
              <a:gdLst/>
              <a:ahLst/>
              <a:cxnLst/>
              <a:rect l="l" t="t" r="r" b="b"/>
              <a:pathLst>
                <a:path w="399" h="379" extrusionOk="0">
                  <a:moveTo>
                    <a:pt x="398" y="0"/>
                  </a:moveTo>
                  <a:cubicBezTo>
                    <a:pt x="339" y="40"/>
                    <a:pt x="259" y="40"/>
                    <a:pt x="219" y="40"/>
                  </a:cubicBezTo>
                  <a:cubicBezTo>
                    <a:pt x="140" y="139"/>
                    <a:pt x="0" y="239"/>
                    <a:pt x="20" y="279"/>
                  </a:cubicBezTo>
                  <a:cubicBezTo>
                    <a:pt x="60" y="358"/>
                    <a:pt x="120" y="378"/>
                    <a:pt x="187" y="378"/>
                  </a:cubicBezTo>
                  <a:cubicBezTo>
                    <a:pt x="254" y="378"/>
                    <a:pt x="329" y="358"/>
                    <a:pt x="398" y="358"/>
                  </a:cubicBezTo>
                  <a:lnTo>
                    <a:pt x="39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
            <p:cNvSpPr/>
            <p:nvPr/>
          </p:nvSpPr>
          <p:spPr>
            <a:xfrm>
              <a:off x="2192950" y="1402525"/>
              <a:ext cx="18925" cy="4375"/>
            </a:xfrm>
            <a:custGeom>
              <a:avLst/>
              <a:gdLst/>
              <a:ahLst/>
              <a:cxnLst/>
              <a:rect l="l" t="t" r="r" b="b"/>
              <a:pathLst>
                <a:path w="757" h="175" extrusionOk="0">
                  <a:moveTo>
                    <a:pt x="427" y="0"/>
                  </a:moveTo>
                  <a:cubicBezTo>
                    <a:pt x="274" y="0"/>
                    <a:pt x="130" y="34"/>
                    <a:pt x="1" y="152"/>
                  </a:cubicBezTo>
                  <a:cubicBezTo>
                    <a:pt x="94" y="165"/>
                    <a:pt x="182" y="174"/>
                    <a:pt x="268" y="174"/>
                  </a:cubicBezTo>
                  <a:cubicBezTo>
                    <a:pt x="439" y="174"/>
                    <a:pt x="598" y="139"/>
                    <a:pt x="757" y="33"/>
                  </a:cubicBezTo>
                  <a:cubicBezTo>
                    <a:pt x="643" y="16"/>
                    <a:pt x="533" y="0"/>
                    <a:pt x="4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
            <p:cNvSpPr/>
            <p:nvPr/>
          </p:nvSpPr>
          <p:spPr>
            <a:xfrm>
              <a:off x="2093000" y="1272150"/>
              <a:ext cx="17925" cy="4575"/>
            </a:xfrm>
            <a:custGeom>
              <a:avLst/>
              <a:gdLst/>
              <a:ahLst/>
              <a:cxnLst/>
              <a:rect l="l" t="t" r="r" b="b"/>
              <a:pathLst>
                <a:path w="717" h="183" extrusionOk="0">
                  <a:moveTo>
                    <a:pt x="515" y="1"/>
                  </a:moveTo>
                  <a:cubicBezTo>
                    <a:pt x="321" y="1"/>
                    <a:pt x="150" y="46"/>
                    <a:pt x="0" y="135"/>
                  </a:cubicBezTo>
                  <a:cubicBezTo>
                    <a:pt x="102" y="161"/>
                    <a:pt x="206" y="182"/>
                    <a:pt x="310" y="182"/>
                  </a:cubicBezTo>
                  <a:cubicBezTo>
                    <a:pt x="451" y="182"/>
                    <a:pt x="590" y="142"/>
                    <a:pt x="717" y="16"/>
                  </a:cubicBezTo>
                  <a:cubicBezTo>
                    <a:pt x="647" y="6"/>
                    <a:pt x="580" y="1"/>
                    <a:pt x="5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
            <p:cNvSpPr/>
            <p:nvPr/>
          </p:nvSpPr>
          <p:spPr>
            <a:xfrm>
              <a:off x="2141250" y="1267075"/>
              <a:ext cx="12450" cy="5975"/>
            </a:xfrm>
            <a:custGeom>
              <a:avLst/>
              <a:gdLst/>
              <a:ahLst/>
              <a:cxnLst/>
              <a:rect l="l" t="t" r="r" b="b"/>
              <a:pathLst>
                <a:path w="498" h="239" extrusionOk="0">
                  <a:moveTo>
                    <a:pt x="279" y="0"/>
                  </a:moveTo>
                  <a:cubicBezTo>
                    <a:pt x="199" y="20"/>
                    <a:pt x="100" y="20"/>
                    <a:pt x="0" y="40"/>
                  </a:cubicBezTo>
                  <a:cubicBezTo>
                    <a:pt x="80" y="179"/>
                    <a:pt x="239" y="199"/>
                    <a:pt x="378" y="219"/>
                  </a:cubicBezTo>
                  <a:lnTo>
                    <a:pt x="458" y="239"/>
                  </a:lnTo>
                  <a:lnTo>
                    <a:pt x="497" y="199"/>
                  </a:lnTo>
                  <a:cubicBezTo>
                    <a:pt x="438" y="119"/>
                    <a:pt x="358" y="80"/>
                    <a:pt x="2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
            <p:cNvSpPr/>
            <p:nvPr/>
          </p:nvSpPr>
          <p:spPr>
            <a:xfrm>
              <a:off x="2109900" y="1433175"/>
              <a:ext cx="13450" cy="4025"/>
            </a:xfrm>
            <a:custGeom>
              <a:avLst/>
              <a:gdLst/>
              <a:ahLst/>
              <a:cxnLst/>
              <a:rect l="l" t="t" r="r" b="b"/>
              <a:pathLst>
                <a:path w="538" h="161" extrusionOk="0">
                  <a:moveTo>
                    <a:pt x="21" y="0"/>
                  </a:moveTo>
                  <a:cubicBezTo>
                    <a:pt x="21" y="40"/>
                    <a:pt x="21" y="60"/>
                    <a:pt x="1" y="120"/>
                  </a:cubicBezTo>
                  <a:cubicBezTo>
                    <a:pt x="92" y="138"/>
                    <a:pt x="182" y="160"/>
                    <a:pt x="267" y="160"/>
                  </a:cubicBezTo>
                  <a:cubicBezTo>
                    <a:pt x="369" y="160"/>
                    <a:pt x="462" y="128"/>
                    <a:pt x="538" y="20"/>
                  </a:cubicBezTo>
                  <a:cubicBezTo>
                    <a:pt x="359" y="20"/>
                    <a:pt x="200" y="0"/>
                    <a:pt x="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
            <p:cNvSpPr/>
            <p:nvPr/>
          </p:nvSpPr>
          <p:spPr>
            <a:xfrm>
              <a:off x="2314800" y="1413825"/>
              <a:ext cx="8975" cy="5325"/>
            </a:xfrm>
            <a:custGeom>
              <a:avLst/>
              <a:gdLst/>
              <a:ahLst/>
              <a:cxnLst/>
              <a:rect l="l" t="t" r="r" b="b"/>
              <a:pathLst>
                <a:path w="359" h="213" extrusionOk="0">
                  <a:moveTo>
                    <a:pt x="203" y="1"/>
                  </a:moveTo>
                  <a:cubicBezTo>
                    <a:pt x="135" y="1"/>
                    <a:pt x="71" y="43"/>
                    <a:pt x="1" y="78"/>
                  </a:cubicBezTo>
                  <a:cubicBezTo>
                    <a:pt x="57" y="172"/>
                    <a:pt x="109" y="213"/>
                    <a:pt x="163" y="213"/>
                  </a:cubicBezTo>
                  <a:cubicBezTo>
                    <a:pt x="223" y="213"/>
                    <a:pt x="285" y="162"/>
                    <a:pt x="359" y="78"/>
                  </a:cubicBezTo>
                  <a:cubicBezTo>
                    <a:pt x="302" y="21"/>
                    <a:pt x="251" y="1"/>
                    <a:pt x="20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
            <p:cNvSpPr/>
            <p:nvPr/>
          </p:nvSpPr>
          <p:spPr>
            <a:xfrm>
              <a:off x="2326750" y="1394375"/>
              <a:ext cx="15425" cy="3375"/>
            </a:xfrm>
            <a:custGeom>
              <a:avLst/>
              <a:gdLst/>
              <a:ahLst/>
              <a:cxnLst/>
              <a:rect l="l" t="t" r="r" b="b"/>
              <a:pathLst>
                <a:path w="617" h="135" extrusionOk="0">
                  <a:moveTo>
                    <a:pt x="40" y="1"/>
                  </a:moveTo>
                  <a:cubicBezTo>
                    <a:pt x="0" y="20"/>
                    <a:pt x="0" y="80"/>
                    <a:pt x="40" y="120"/>
                  </a:cubicBezTo>
                  <a:cubicBezTo>
                    <a:pt x="90" y="130"/>
                    <a:pt x="139" y="135"/>
                    <a:pt x="189" y="135"/>
                  </a:cubicBezTo>
                  <a:cubicBezTo>
                    <a:pt x="337" y="135"/>
                    <a:pt x="482" y="90"/>
                    <a:pt x="6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
            <p:cNvSpPr/>
            <p:nvPr/>
          </p:nvSpPr>
          <p:spPr>
            <a:xfrm>
              <a:off x="1628500" y="1375975"/>
              <a:ext cx="12950" cy="4700"/>
            </a:xfrm>
            <a:custGeom>
              <a:avLst/>
              <a:gdLst/>
              <a:ahLst/>
              <a:cxnLst/>
              <a:rect l="l" t="t" r="r" b="b"/>
              <a:pathLst>
                <a:path w="518" h="188" extrusionOk="0">
                  <a:moveTo>
                    <a:pt x="359" y="1"/>
                  </a:moveTo>
                  <a:cubicBezTo>
                    <a:pt x="220" y="1"/>
                    <a:pt x="120" y="20"/>
                    <a:pt x="1" y="20"/>
                  </a:cubicBezTo>
                  <a:cubicBezTo>
                    <a:pt x="92" y="132"/>
                    <a:pt x="184" y="187"/>
                    <a:pt x="273" y="187"/>
                  </a:cubicBezTo>
                  <a:cubicBezTo>
                    <a:pt x="358" y="187"/>
                    <a:pt x="440" y="137"/>
                    <a:pt x="518" y="40"/>
                  </a:cubicBezTo>
                  <a:cubicBezTo>
                    <a:pt x="478" y="20"/>
                    <a:pt x="399" y="20"/>
                    <a:pt x="3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
            <p:cNvSpPr/>
            <p:nvPr/>
          </p:nvSpPr>
          <p:spPr>
            <a:xfrm>
              <a:off x="1493725" y="1337800"/>
              <a:ext cx="14450" cy="5875"/>
            </a:xfrm>
            <a:custGeom>
              <a:avLst/>
              <a:gdLst/>
              <a:ahLst/>
              <a:cxnLst/>
              <a:rect l="l" t="t" r="r" b="b"/>
              <a:pathLst>
                <a:path w="578" h="235" extrusionOk="0">
                  <a:moveTo>
                    <a:pt x="289" y="1"/>
                  </a:moveTo>
                  <a:cubicBezTo>
                    <a:pt x="195" y="1"/>
                    <a:pt x="100" y="46"/>
                    <a:pt x="1" y="135"/>
                  </a:cubicBezTo>
                  <a:cubicBezTo>
                    <a:pt x="120" y="155"/>
                    <a:pt x="239" y="155"/>
                    <a:pt x="379" y="175"/>
                  </a:cubicBezTo>
                  <a:cubicBezTo>
                    <a:pt x="379" y="195"/>
                    <a:pt x="379" y="195"/>
                    <a:pt x="419" y="235"/>
                  </a:cubicBezTo>
                  <a:cubicBezTo>
                    <a:pt x="438" y="235"/>
                    <a:pt x="498" y="235"/>
                    <a:pt x="518" y="175"/>
                  </a:cubicBezTo>
                  <a:lnTo>
                    <a:pt x="578" y="135"/>
                  </a:lnTo>
                  <a:cubicBezTo>
                    <a:pt x="478" y="46"/>
                    <a:pt x="384" y="1"/>
                    <a:pt x="28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
            <p:cNvSpPr/>
            <p:nvPr/>
          </p:nvSpPr>
          <p:spPr>
            <a:xfrm>
              <a:off x="1724475" y="1393875"/>
              <a:ext cx="12975" cy="4500"/>
            </a:xfrm>
            <a:custGeom>
              <a:avLst/>
              <a:gdLst/>
              <a:ahLst/>
              <a:cxnLst/>
              <a:rect l="l" t="t" r="r" b="b"/>
              <a:pathLst>
                <a:path w="519" h="180" extrusionOk="0">
                  <a:moveTo>
                    <a:pt x="252" y="1"/>
                  </a:moveTo>
                  <a:cubicBezTo>
                    <a:pt x="165" y="1"/>
                    <a:pt x="81" y="60"/>
                    <a:pt x="1" y="180"/>
                  </a:cubicBezTo>
                  <a:lnTo>
                    <a:pt x="518" y="180"/>
                  </a:lnTo>
                  <a:cubicBezTo>
                    <a:pt x="429" y="60"/>
                    <a:pt x="339" y="1"/>
                    <a:pt x="25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
            <p:cNvSpPr/>
            <p:nvPr/>
          </p:nvSpPr>
          <p:spPr>
            <a:xfrm>
              <a:off x="1556900" y="1372500"/>
              <a:ext cx="11450" cy="4500"/>
            </a:xfrm>
            <a:custGeom>
              <a:avLst/>
              <a:gdLst/>
              <a:ahLst/>
              <a:cxnLst/>
              <a:rect l="l" t="t" r="r" b="b"/>
              <a:pathLst>
                <a:path w="458" h="180" extrusionOk="0">
                  <a:moveTo>
                    <a:pt x="100" y="0"/>
                  </a:moveTo>
                  <a:cubicBezTo>
                    <a:pt x="0" y="60"/>
                    <a:pt x="0" y="100"/>
                    <a:pt x="100" y="179"/>
                  </a:cubicBezTo>
                  <a:cubicBezTo>
                    <a:pt x="259" y="179"/>
                    <a:pt x="378" y="159"/>
                    <a:pt x="458" y="40"/>
                  </a:cubicBezTo>
                  <a:cubicBezTo>
                    <a:pt x="338" y="0"/>
                    <a:pt x="239" y="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
            <p:cNvSpPr/>
            <p:nvPr/>
          </p:nvSpPr>
          <p:spPr>
            <a:xfrm>
              <a:off x="1550925" y="1372500"/>
              <a:ext cx="8475" cy="4000"/>
            </a:xfrm>
            <a:custGeom>
              <a:avLst/>
              <a:gdLst/>
              <a:ahLst/>
              <a:cxnLst/>
              <a:rect l="l" t="t" r="r" b="b"/>
              <a:pathLst>
                <a:path w="339" h="160" extrusionOk="0">
                  <a:moveTo>
                    <a:pt x="0" y="0"/>
                  </a:moveTo>
                  <a:cubicBezTo>
                    <a:pt x="40" y="60"/>
                    <a:pt x="120" y="100"/>
                    <a:pt x="179" y="159"/>
                  </a:cubicBezTo>
                  <a:lnTo>
                    <a:pt x="339" y="159"/>
                  </a:lnTo>
                  <a:lnTo>
                    <a:pt x="33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
            <p:cNvSpPr/>
            <p:nvPr/>
          </p:nvSpPr>
          <p:spPr>
            <a:xfrm>
              <a:off x="1576775" y="1343150"/>
              <a:ext cx="8500" cy="3000"/>
            </a:xfrm>
            <a:custGeom>
              <a:avLst/>
              <a:gdLst/>
              <a:ahLst/>
              <a:cxnLst/>
              <a:rect l="l" t="t" r="r" b="b"/>
              <a:pathLst>
                <a:path w="340" h="120" extrusionOk="0">
                  <a:moveTo>
                    <a:pt x="170" y="1"/>
                  </a:moveTo>
                  <a:cubicBezTo>
                    <a:pt x="110" y="1"/>
                    <a:pt x="51" y="40"/>
                    <a:pt x="1" y="120"/>
                  </a:cubicBezTo>
                  <a:lnTo>
                    <a:pt x="339" y="120"/>
                  </a:lnTo>
                  <a:cubicBezTo>
                    <a:pt x="289" y="40"/>
                    <a:pt x="230" y="1"/>
                    <a:pt x="17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
            <p:cNvSpPr/>
            <p:nvPr/>
          </p:nvSpPr>
          <p:spPr>
            <a:xfrm>
              <a:off x="2088525" y="1294425"/>
              <a:ext cx="4500" cy="7475"/>
            </a:xfrm>
            <a:custGeom>
              <a:avLst/>
              <a:gdLst/>
              <a:ahLst/>
              <a:cxnLst/>
              <a:rect l="l" t="t" r="r" b="b"/>
              <a:pathLst>
                <a:path w="180" h="299" extrusionOk="0">
                  <a:moveTo>
                    <a:pt x="20" y="0"/>
                  </a:moveTo>
                  <a:lnTo>
                    <a:pt x="0" y="80"/>
                  </a:lnTo>
                  <a:lnTo>
                    <a:pt x="0" y="139"/>
                  </a:lnTo>
                  <a:cubicBezTo>
                    <a:pt x="60" y="199"/>
                    <a:pt x="120" y="239"/>
                    <a:pt x="179" y="299"/>
                  </a:cubicBezTo>
                  <a:cubicBezTo>
                    <a:pt x="179" y="179"/>
                    <a:pt x="179" y="40"/>
                    <a:pt x="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
            <p:cNvSpPr/>
            <p:nvPr/>
          </p:nvSpPr>
          <p:spPr>
            <a:xfrm>
              <a:off x="1571800" y="1372500"/>
              <a:ext cx="8975" cy="4000"/>
            </a:xfrm>
            <a:custGeom>
              <a:avLst/>
              <a:gdLst/>
              <a:ahLst/>
              <a:cxnLst/>
              <a:rect l="l" t="t" r="r" b="b"/>
              <a:pathLst>
                <a:path w="359" h="160" extrusionOk="0">
                  <a:moveTo>
                    <a:pt x="1" y="0"/>
                  </a:moveTo>
                  <a:cubicBezTo>
                    <a:pt x="80" y="140"/>
                    <a:pt x="220" y="159"/>
                    <a:pt x="359" y="159"/>
                  </a:cubicBezTo>
                  <a:lnTo>
                    <a:pt x="35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
            <p:cNvSpPr/>
            <p:nvPr/>
          </p:nvSpPr>
          <p:spPr>
            <a:xfrm>
              <a:off x="1759300" y="1402325"/>
              <a:ext cx="8475" cy="3575"/>
            </a:xfrm>
            <a:custGeom>
              <a:avLst/>
              <a:gdLst/>
              <a:ahLst/>
              <a:cxnLst/>
              <a:rect l="l" t="t" r="r" b="b"/>
              <a:pathLst>
                <a:path w="339" h="143" extrusionOk="0">
                  <a:moveTo>
                    <a:pt x="0" y="1"/>
                  </a:moveTo>
                  <a:cubicBezTo>
                    <a:pt x="52" y="93"/>
                    <a:pt x="108" y="143"/>
                    <a:pt x="167" y="143"/>
                  </a:cubicBezTo>
                  <a:cubicBezTo>
                    <a:pt x="222" y="143"/>
                    <a:pt x="281" y="98"/>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
            <p:cNvSpPr/>
            <p:nvPr/>
          </p:nvSpPr>
          <p:spPr>
            <a:xfrm>
              <a:off x="1772225" y="1242700"/>
              <a:ext cx="8475" cy="3000"/>
            </a:xfrm>
            <a:custGeom>
              <a:avLst/>
              <a:gdLst/>
              <a:ahLst/>
              <a:cxnLst/>
              <a:rect l="l" t="t" r="r" b="b"/>
              <a:pathLst>
                <a:path w="339" h="120" extrusionOk="0">
                  <a:moveTo>
                    <a:pt x="170" y="0"/>
                  </a:moveTo>
                  <a:cubicBezTo>
                    <a:pt x="115" y="0"/>
                    <a:pt x="60" y="40"/>
                    <a:pt x="1" y="120"/>
                  </a:cubicBezTo>
                  <a:lnTo>
                    <a:pt x="339" y="120"/>
                  </a:lnTo>
                  <a:cubicBezTo>
                    <a:pt x="279" y="40"/>
                    <a:pt x="224" y="0"/>
                    <a:pt x="17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
            <p:cNvSpPr/>
            <p:nvPr/>
          </p:nvSpPr>
          <p:spPr>
            <a:xfrm>
              <a:off x="1745875" y="1357575"/>
              <a:ext cx="8475" cy="6000"/>
            </a:xfrm>
            <a:custGeom>
              <a:avLst/>
              <a:gdLst/>
              <a:ahLst/>
              <a:cxnLst/>
              <a:rect l="l" t="t" r="r" b="b"/>
              <a:pathLst>
                <a:path w="339" h="240" extrusionOk="0">
                  <a:moveTo>
                    <a:pt x="339" y="1"/>
                  </a:moveTo>
                  <a:cubicBezTo>
                    <a:pt x="199" y="60"/>
                    <a:pt x="60" y="80"/>
                    <a:pt x="0" y="239"/>
                  </a:cubicBezTo>
                  <a:cubicBezTo>
                    <a:pt x="160" y="239"/>
                    <a:pt x="299" y="199"/>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
            <p:cNvSpPr/>
            <p:nvPr/>
          </p:nvSpPr>
          <p:spPr>
            <a:xfrm>
              <a:off x="1724000" y="1263075"/>
              <a:ext cx="8975" cy="4175"/>
            </a:xfrm>
            <a:custGeom>
              <a:avLst/>
              <a:gdLst/>
              <a:ahLst/>
              <a:cxnLst/>
              <a:rect l="l" t="t" r="r" b="b"/>
              <a:pathLst>
                <a:path w="359" h="167" extrusionOk="0">
                  <a:moveTo>
                    <a:pt x="358" y="1"/>
                  </a:moveTo>
                  <a:cubicBezTo>
                    <a:pt x="239" y="1"/>
                    <a:pt x="139" y="1"/>
                    <a:pt x="0" y="41"/>
                  </a:cubicBezTo>
                  <a:cubicBezTo>
                    <a:pt x="0" y="61"/>
                    <a:pt x="40" y="100"/>
                    <a:pt x="40" y="160"/>
                  </a:cubicBezTo>
                  <a:cubicBezTo>
                    <a:pt x="64" y="164"/>
                    <a:pt x="88" y="166"/>
                    <a:pt x="111" y="166"/>
                  </a:cubicBezTo>
                  <a:cubicBezTo>
                    <a:pt x="205" y="166"/>
                    <a:pt x="294" y="128"/>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
            <p:cNvSpPr/>
            <p:nvPr/>
          </p:nvSpPr>
          <p:spPr>
            <a:xfrm>
              <a:off x="1402725" y="1333700"/>
              <a:ext cx="9475" cy="3225"/>
            </a:xfrm>
            <a:custGeom>
              <a:avLst/>
              <a:gdLst/>
              <a:ahLst/>
              <a:cxnLst/>
              <a:rect l="l" t="t" r="r" b="b"/>
              <a:pathLst>
                <a:path w="379" h="129" extrusionOk="0">
                  <a:moveTo>
                    <a:pt x="0" y="1"/>
                  </a:moveTo>
                  <a:cubicBezTo>
                    <a:pt x="64" y="92"/>
                    <a:pt x="123" y="128"/>
                    <a:pt x="181" y="128"/>
                  </a:cubicBezTo>
                  <a:cubicBezTo>
                    <a:pt x="249" y="128"/>
                    <a:pt x="314" y="76"/>
                    <a:pt x="3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
            <p:cNvSpPr/>
            <p:nvPr/>
          </p:nvSpPr>
          <p:spPr>
            <a:xfrm>
              <a:off x="1345025" y="1329225"/>
              <a:ext cx="11475" cy="3025"/>
            </a:xfrm>
            <a:custGeom>
              <a:avLst/>
              <a:gdLst/>
              <a:ahLst/>
              <a:cxnLst/>
              <a:rect l="l" t="t" r="r" b="b"/>
              <a:pathLst>
                <a:path w="459" h="121" extrusionOk="0">
                  <a:moveTo>
                    <a:pt x="216" y="0"/>
                  </a:moveTo>
                  <a:cubicBezTo>
                    <a:pt x="146" y="0"/>
                    <a:pt x="76" y="36"/>
                    <a:pt x="1" y="120"/>
                  </a:cubicBezTo>
                  <a:lnTo>
                    <a:pt x="458" y="120"/>
                  </a:lnTo>
                  <a:cubicBezTo>
                    <a:pt x="374" y="46"/>
                    <a:pt x="295" y="0"/>
                    <a:pt x="21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
            <p:cNvSpPr/>
            <p:nvPr/>
          </p:nvSpPr>
          <p:spPr>
            <a:xfrm>
              <a:off x="1303250" y="1341175"/>
              <a:ext cx="3525" cy="9950"/>
            </a:xfrm>
            <a:custGeom>
              <a:avLst/>
              <a:gdLst/>
              <a:ahLst/>
              <a:cxnLst/>
              <a:rect l="l" t="t" r="r" b="b"/>
              <a:pathLst>
                <a:path w="141" h="398" extrusionOk="0">
                  <a:moveTo>
                    <a:pt x="1" y="0"/>
                  </a:moveTo>
                  <a:lnTo>
                    <a:pt x="1" y="398"/>
                  </a:lnTo>
                  <a:cubicBezTo>
                    <a:pt x="140" y="318"/>
                    <a:pt x="140" y="159"/>
                    <a:pt x="140" y="40"/>
                  </a:cubicBezTo>
                  <a:cubicBezTo>
                    <a:pt x="80" y="20"/>
                    <a:pt x="61"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
            <p:cNvSpPr/>
            <p:nvPr/>
          </p:nvSpPr>
          <p:spPr>
            <a:xfrm>
              <a:off x="1502675" y="1258100"/>
              <a:ext cx="8975" cy="4300"/>
            </a:xfrm>
            <a:custGeom>
              <a:avLst/>
              <a:gdLst/>
              <a:ahLst/>
              <a:cxnLst/>
              <a:rect l="l" t="t" r="r" b="b"/>
              <a:pathLst>
                <a:path w="359" h="172" extrusionOk="0">
                  <a:moveTo>
                    <a:pt x="1" y="1"/>
                  </a:moveTo>
                  <a:cubicBezTo>
                    <a:pt x="66" y="110"/>
                    <a:pt x="132" y="172"/>
                    <a:pt x="198" y="172"/>
                  </a:cubicBezTo>
                  <a:cubicBezTo>
                    <a:pt x="251" y="172"/>
                    <a:pt x="305" y="130"/>
                    <a:pt x="359" y="41"/>
                  </a:cubicBezTo>
                  <a:cubicBezTo>
                    <a:pt x="240" y="41"/>
                    <a:pt x="120" y="4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
            <p:cNvSpPr/>
            <p:nvPr/>
          </p:nvSpPr>
          <p:spPr>
            <a:xfrm>
              <a:off x="2128300" y="1432175"/>
              <a:ext cx="8975" cy="3725"/>
            </a:xfrm>
            <a:custGeom>
              <a:avLst/>
              <a:gdLst/>
              <a:ahLst/>
              <a:cxnLst/>
              <a:rect l="l" t="t" r="r" b="b"/>
              <a:pathLst>
                <a:path w="359" h="149" extrusionOk="0">
                  <a:moveTo>
                    <a:pt x="359" y="0"/>
                  </a:moveTo>
                  <a:lnTo>
                    <a:pt x="359" y="0"/>
                  </a:lnTo>
                  <a:cubicBezTo>
                    <a:pt x="220" y="40"/>
                    <a:pt x="100" y="40"/>
                    <a:pt x="1" y="40"/>
                  </a:cubicBezTo>
                  <a:cubicBezTo>
                    <a:pt x="55" y="113"/>
                    <a:pt x="114" y="148"/>
                    <a:pt x="171" y="148"/>
                  </a:cubicBezTo>
                  <a:cubicBezTo>
                    <a:pt x="239" y="148"/>
                    <a:pt x="305" y="98"/>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
            <p:cNvSpPr/>
            <p:nvPr/>
          </p:nvSpPr>
          <p:spPr>
            <a:xfrm>
              <a:off x="1307725" y="1324625"/>
              <a:ext cx="8975" cy="4225"/>
            </a:xfrm>
            <a:custGeom>
              <a:avLst/>
              <a:gdLst/>
              <a:ahLst/>
              <a:cxnLst/>
              <a:rect l="l" t="t" r="r" b="b"/>
              <a:pathLst>
                <a:path w="359" h="169" extrusionOk="0">
                  <a:moveTo>
                    <a:pt x="59" y="1"/>
                  </a:moveTo>
                  <a:cubicBezTo>
                    <a:pt x="39" y="1"/>
                    <a:pt x="20" y="2"/>
                    <a:pt x="1" y="6"/>
                  </a:cubicBezTo>
                  <a:cubicBezTo>
                    <a:pt x="70" y="110"/>
                    <a:pt x="170" y="169"/>
                    <a:pt x="300" y="169"/>
                  </a:cubicBezTo>
                  <a:cubicBezTo>
                    <a:pt x="319" y="169"/>
                    <a:pt x="339" y="167"/>
                    <a:pt x="359" y="165"/>
                  </a:cubicBezTo>
                  <a:cubicBezTo>
                    <a:pt x="275" y="48"/>
                    <a:pt x="163" y="1"/>
                    <a:pt x="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
            <p:cNvSpPr/>
            <p:nvPr/>
          </p:nvSpPr>
          <p:spPr>
            <a:xfrm>
              <a:off x="2076100" y="1428200"/>
              <a:ext cx="4500" cy="5000"/>
            </a:xfrm>
            <a:custGeom>
              <a:avLst/>
              <a:gdLst/>
              <a:ahLst/>
              <a:cxnLst/>
              <a:rect l="l" t="t" r="r" b="b"/>
              <a:pathLst>
                <a:path w="180" h="200" extrusionOk="0">
                  <a:moveTo>
                    <a:pt x="179" y="0"/>
                  </a:moveTo>
                  <a:cubicBezTo>
                    <a:pt x="119" y="20"/>
                    <a:pt x="60" y="20"/>
                    <a:pt x="0" y="20"/>
                  </a:cubicBezTo>
                  <a:cubicBezTo>
                    <a:pt x="60" y="100"/>
                    <a:pt x="119" y="140"/>
                    <a:pt x="179" y="199"/>
                  </a:cubicBezTo>
                  <a:lnTo>
                    <a:pt x="17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
            <p:cNvSpPr/>
            <p:nvPr/>
          </p:nvSpPr>
          <p:spPr>
            <a:xfrm>
              <a:off x="1680725" y="1391700"/>
              <a:ext cx="4500" cy="3025"/>
            </a:xfrm>
            <a:custGeom>
              <a:avLst/>
              <a:gdLst/>
              <a:ahLst/>
              <a:cxnLst/>
              <a:rect l="l" t="t" r="r" b="b"/>
              <a:pathLst>
                <a:path w="180" h="121" extrusionOk="0">
                  <a:moveTo>
                    <a:pt x="94" y="1"/>
                  </a:moveTo>
                  <a:cubicBezTo>
                    <a:pt x="68" y="1"/>
                    <a:pt x="39" y="30"/>
                    <a:pt x="0" y="88"/>
                  </a:cubicBezTo>
                  <a:cubicBezTo>
                    <a:pt x="47" y="111"/>
                    <a:pt x="80" y="121"/>
                    <a:pt x="111" y="121"/>
                  </a:cubicBezTo>
                  <a:cubicBezTo>
                    <a:pt x="133" y="121"/>
                    <a:pt x="155" y="116"/>
                    <a:pt x="179" y="108"/>
                  </a:cubicBezTo>
                  <a:cubicBezTo>
                    <a:pt x="148" y="35"/>
                    <a:pt x="123" y="1"/>
                    <a:pt x="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
            <p:cNvSpPr/>
            <p:nvPr/>
          </p:nvSpPr>
          <p:spPr>
            <a:xfrm>
              <a:off x="1628000" y="1348500"/>
              <a:ext cx="6000" cy="2625"/>
            </a:xfrm>
            <a:custGeom>
              <a:avLst/>
              <a:gdLst/>
              <a:ahLst/>
              <a:cxnLst/>
              <a:rect l="l" t="t" r="r" b="b"/>
              <a:pathLst>
                <a:path w="240" h="105" extrusionOk="0">
                  <a:moveTo>
                    <a:pt x="111" y="1"/>
                  </a:moveTo>
                  <a:cubicBezTo>
                    <a:pt x="77" y="1"/>
                    <a:pt x="41" y="13"/>
                    <a:pt x="1" y="45"/>
                  </a:cubicBezTo>
                  <a:lnTo>
                    <a:pt x="41" y="105"/>
                  </a:lnTo>
                  <a:lnTo>
                    <a:pt x="180" y="105"/>
                  </a:lnTo>
                  <a:lnTo>
                    <a:pt x="240" y="65"/>
                  </a:lnTo>
                  <a:cubicBezTo>
                    <a:pt x="204" y="29"/>
                    <a:pt x="161" y="1"/>
                    <a:pt x="11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
            <p:cNvSpPr/>
            <p:nvPr/>
          </p:nvSpPr>
          <p:spPr>
            <a:xfrm>
              <a:off x="1618050" y="1349625"/>
              <a:ext cx="6000" cy="5000"/>
            </a:xfrm>
            <a:custGeom>
              <a:avLst/>
              <a:gdLst/>
              <a:ahLst/>
              <a:cxnLst/>
              <a:rect l="l" t="t" r="r" b="b"/>
              <a:pathLst>
                <a:path w="240" h="200" extrusionOk="0">
                  <a:moveTo>
                    <a:pt x="100" y="0"/>
                  </a:moveTo>
                  <a:cubicBezTo>
                    <a:pt x="81" y="20"/>
                    <a:pt x="21" y="60"/>
                    <a:pt x="1" y="80"/>
                  </a:cubicBezTo>
                  <a:lnTo>
                    <a:pt x="1" y="159"/>
                  </a:lnTo>
                  <a:lnTo>
                    <a:pt x="41" y="199"/>
                  </a:lnTo>
                  <a:cubicBezTo>
                    <a:pt x="140" y="179"/>
                    <a:pt x="200" y="120"/>
                    <a:pt x="240" y="20"/>
                  </a:cubicBezTo>
                  <a:cubicBezTo>
                    <a:pt x="200" y="0"/>
                    <a:pt x="180" y="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
            <p:cNvSpPr/>
            <p:nvPr/>
          </p:nvSpPr>
          <p:spPr>
            <a:xfrm>
              <a:off x="2344150" y="1394375"/>
              <a:ext cx="6975" cy="1525"/>
            </a:xfrm>
            <a:custGeom>
              <a:avLst/>
              <a:gdLst/>
              <a:ahLst/>
              <a:cxnLst/>
              <a:rect l="l" t="t" r="r" b="b"/>
              <a:pathLst>
                <a:path w="279" h="61" extrusionOk="0">
                  <a:moveTo>
                    <a:pt x="0" y="1"/>
                  </a:moveTo>
                  <a:cubicBezTo>
                    <a:pt x="40" y="40"/>
                    <a:pt x="85" y="60"/>
                    <a:pt x="132" y="60"/>
                  </a:cubicBezTo>
                  <a:cubicBezTo>
                    <a:pt x="179" y="60"/>
                    <a:pt x="229" y="40"/>
                    <a:pt x="2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
            <p:cNvSpPr/>
            <p:nvPr/>
          </p:nvSpPr>
          <p:spPr>
            <a:xfrm>
              <a:off x="2323750" y="1394375"/>
              <a:ext cx="4000" cy="4000"/>
            </a:xfrm>
            <a:custGeom>
              <a:avLst/>
              <a:gdLst/>
              <a:ahLst/>
              <a:cxnLst/>
              <a:rect l="l" t="t" r="r" b="b"/>
              <a:pathLst>
                <a:path w="160" h="160" extrusionOk="0">
                  <a:moveTo>
                    <a:pt x="160" y="1"/>
                  </a:moveTo>
                  <a:cubicBezTo>
                    <a:pt x="120" y="60"/>
                    <a:pt x="40" y="100"/>
                    <a:pt x="1" y="160"/>
                  </a:cubicBezTo>
                  <a:lnTo>
                    <a:pt x="160" y="160"/>
                  </a:lnTo>
                  <a:lnTo>
                    <a:pt x="16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
            <p:cNvSpPr/>
            <p:nvPr/>
          </p:nvSpPr>
          <p:spPr>
            <a:xfrm>
              <a:off x="2128800" y="1393875"/>
              <a:ext cx="4000" cy="4500"/>
            </a:xfrm>
            <a:custGeom>
              <a:avLst/>
              <a:gdLst/>
              <a:ahLst/>
              <a:cxnLst/>
              <a:rect l="l" t="t" r="r" b="b"/>
              <a:pathLst>
                <a:path w="160" h="180" extrusionOk="0">
                  <a:moveTo>
                    <a:pt x="1" y="1"/>
                  </a:moveTo>
                  <a:cubicBezTo>
                    <a:pt x="1" y="80"/>
                    <a:pt x="60" y="120"/>
                    <a:pt x="160" y="180"/>
                  </a:cubicBezTo>
                  <a:cubicBezTo>
                    <a:pt x="100" y="100"/>
                    <a:pt x="60" y="40"/>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
            <p:cNvSpPr/>
            <p:nvPr/>
          </p:nvSpPr>
          <p:spPr>
            <a:xfrm>
              <a:off x="2124825" y="1389400"/>
              <a:ext cx="4000" cy="4000"/>
            </a:xfrm>
            <a:custGeom>
              <a:avLst/>
              <a:gdLst/>
              <a:ahLst/>
              <a:cxnLst/>
              <a:rect l="l" t="t" r="r" b="b"/>
              <a:pathLst>
                <a:path w="160" h="160" extrusionOk="0">
                  <a:moveTo>
                    <a:pt x="1" y="1"/>
                  </a:moveTo>
                  <a:cubicBezTo>
                    <a:pt x="20" y="80"/>
                    <a:pt x="60" y="160"/>
                    <a:pt x="160" y="160"/>
                  </a:cubicBezTo>
                  <a:cubicBezTo>
                    <a:pt x="160" y="100"/>
                    <a:pt x="140" y="40"/>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
            <p:cNvSpPr/>
            <p:nvPr/>
          </p:nvSpPr>
          <p:spPr>
            <a:xfrm>
              <a:off x="2118850" y="1284475"/>
              <a:ext cx="6500" cy="5000"/>
            </a:xfrm>
            <a:custGeom>
              <a:avLst/>
              <a:gdLst/>
              <a:ahLst/>
              <a:cxnLst/>
              <a:rect l="l" t="t" r="r" b="b"/>
              <a:pathLst>
                <a:path w="260" h="200" extrusionOk="0">
                  <a:moveTo>
                    <a:pt x="200" y="0"/>
                  </a:moveTo>
                  <a:lnTo>
                    <a:pt x="200" y="0"/>
                  </a:lnTo>
                  <a:cubicBezTo>
                    <a:pt x="140" y="20"/>
                    <a:pt x="80" y="20"/>
                    <a:pt x="1" y="40"/>
                  </a:cubicBezTo>
                  <a:cubicBezTo>
                    <a:pt x="1" y="100"/>
                    <a:pt x="1" y="140"/>
                    <a:pt x="41" y="199"/>
                  </a:cubicBezTo>
                  <a:lnTo>
                    <a:pt x="180" y="199"/>
                  </a:lnTo>
                  <a:cubicBezTo>
                    <a:pt x="259" y="140"/>
                    <a:pt x="259" y="80"/>
                    <a:pt x="2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
            <p:cNvSpPr/>
            <p:nvPr/>
          </p:nvSpPr>
          <p:spPr>
            <a:xfrm>
              <a:off x="2432175" y="1394775"/>
              <a:ext cx="5975" cy="3600"/>
            </a:xfrm>
            <a:custGeom>
              <a:avLst/>
              <a:gdLst/>
              <a:ahLst/>
              <a:cxnLst/>
              <a:rect l="l" t="t" r="r" b="b"/>
              <a:pathLst>
                <a:path w="239" h="144" extrusionOk="0">
                  <a:moveTo>
                    <a:pt x="201" y="1"/>
                  </a:moveTo>
                  <a:cubicBezTo>
                    <a:pt x="119" y="1"/>
                    <a:pt x="52" y="57"/>
                    <a:pt x="0" y="144"/>
                  </a:cubicBezTo>
                  <a:cubicBezTo>
                    <a:pt x="80" y="104"/>
                    <a:pt x="159" y="64"/>
                    <a:pt x="239" y="4"/>
                  </a:cubicBezTo>
                  <a:cubicBezTo>
                    <a:pt x="226" y="2"/>
                    <a:pt x="214" y="1"/>
                    <a:pt x="20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
            <p:cNvSpPr/>
            <p:nvPr/>
          </p:nvSpPr>
          <p:spPr>
            <a:xfrm>
              <a:off x="2184500" y="1404325"/>
              <a:ext cx="4000" cy="2025"/>
            </a:xfrm>
            <a:custGeom>
              <a:avLst/>
              <a:gdLst/>
              <a:ahLst/>
              <a:cxnLst/>
              <a:rect l="l" t="t" r="r" b="b"/>
              <a:pathLst>
                <a:path w="160" h="81" extrusionOk="0">
                  <a:moveTo>
                    <a:pt x="120" y="0"/>
                  </a:moveTo>
                  <a:cubicBezTo>
                    <a:pt x="60" y="20"/>
                    <a:pt x="41" y="60"/>
                    <a:pt x="1" y="80"/>
                  </a:cubicBezTo>
                  <a:cubicBezTo>
                    <a:pt x="60" y="80"/>
                    <a:pt x="120" y="80"/>
                    <a:pt x="160" y="60"/>
                  </a:cubicBezTo>
                  <a:cubicBezTo>
                    <a:pt x="140" y="60"/>
                    <a:pt x="120" y="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
            <p:cNvSpPr/>
            <p:nvPr/>
          </p:nvSpPr>
          <p:spPr>
            <a:xfrm>
              <a:off x="1476325" y="1259100"/>
              <a:ext cx="4500" cy="2175"/>
            </a:xfrm>
            <a:custGeom>
              <a:avLst/>
              <a:gdLst/>
              <a:ahLst/>
              <a:cxnLst/>
              <a:rect l="l" t="t" r="r" b="b"/>
              <a:pathLst>
                <a:path w="180" h="87" extrusionOk="0">
                  <a:moveTo>
                    <a:pt x="1" y="1"/>
                  </a:moveTo>
                  <a:cubicBezTo>
                    <a:pt x="20" y="21"/>
                    <a:pt x="20" y="41"/>
                    <a:pt x="40" y="60"/>
                  </a:cubicBezTo>
                  <a:cubicBezTo>
                    <a:pt x="65" y="77"/>
                    <a:pt x="86" y="87"/>
                    <a:pt x="106" y="87"/>
                  </a:cubicBezTo>
                  <a:cubicBezTo>
                    <a:pt x="133" y="87"/>
                    <a:pt x="156" y="67"/>
                    <a:pt x="180" y="21"/>
                  </a:cubicBezTo>
                  <a:cubicBezTo>
                    <a:pt x="120" y="1"/>
                    <a:pt x="80" y="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
            <p:cNvSpPr/>
            <p:nvPr/>
          </p:nvSpPr>
          <p:spPr>
            <a:xfrm>
              <a:off x="1611100" y="1376975"/>
              <a:ext cx="4500" cy="1350"/>
            </a:xfrm>
            <a:custGeom>
              <a:avLst/>
              <a:gdLst/>
              <a:ahLst/>
              <a:cxnLst/>
              <a:rect l="l" t="t" r="r" b="b"/>
              <a:pathLst>
                <a:path w="180" h="54" extrusionOk="0">
                  <a:moveTo>
                    <a:pt x="0" y="0"/>
                  </a:moveTo>
                  <a:cubicBezTo>
                    <a:pt x="16" y="15"/>
                    <a:pt x="42" y="54"/>
                    <a:pt x="45" y="54"/>
                  </a:cubicBezTo>
                  <a:cubicBezTo>
                    <a:pt x="46" y="54"/>
                    <a:pt x="45" y="50"/>
                    <a:pt x="40" y="40"/>
                  </a:cubicBezTo>
                  <a:cubicBezTo>
                    <a:pt x="100" y="40"/>
                    <a:pt x="120" y="2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
            <p:cNvSpPr/>
            <p:nvPr/>
          </p:nvSpPr>
          <p:spPr>
            <a:xfrm>
              <a:off x="1485775" y="1259275"/>
              <a:ext cx="3500" cy="2350"/>
            </a:xfrm>
            <a:custGeom>
              <a:avLst/>
              <a:gdLst/>
              <a:ahLst/>
              <a:cxnLst/>
              <a:rect l="l" t="t" r="r" b="b"/>
              <a:pathLst>
                <a:path w="140" h="94" extrusionOk="0">
                  <a:moveTo>
                    <a:pt x="83" y="1"/>
                  </a:moveTo>
                  <a:cubicBezTo>
                    <a:pt x="54" y="1"/>
                    <a:pt x="24" y="10"/>
                    <a:pt x="0" y="34"/>
                  </a:cubicBezTo>
                  <a:lnTo>
                    <a:pt x="40" y="93"/>
                  </a:lnTo>
                  <a:cubicBezTo>
                    <a:pt x="60" y="53"/>
                    <a:pt x="120" y="34"/>
                    <a:pt x="140" y="14"/>
                  </a:cubicBezTo>
                  <a:cubicBezTo>
                    <a:pt x="123" y="5"/>
                    <a:pt x="103" y="1"/>
                    <a:pt x="8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
            <p:cNvSpPr/>
            <p:nvPr/>
          </p:nvSpPr>
          <p:spPr>
            <a:xfrm>
              <a:off x="1597175" y="1048800"/>
              <a:ext cx="255650" cy="29050"/>
            </a:xfrm>
            <a:custGeom>
              <a:avLst/>
              <a:gdLst/>
              <a:ahLst/>
              <a:cxnLst/>
              <a:rect l="l" t="t" r="r" b="b"/>
              <a:pathLst>
                <a:path w="10226" h="1162" extrusionOk="0">
                  <a:moveTo>
                    <a:pt x="5085" y="0"/>
                  </a:moveTo>
                  <a:cubicBezTo>
                    <a:pt x="5024" y="0"/>
                    <a:pt x="4966" y="25"/>
                    <a:pt x="4914" y="78"/>
                  </a:cubicBezTo>
                  <a:cubicBezTo>
                    <a:pt x="4795" y="78"/>
                    <a:pt x="4675" y="98"/>
                    <a:pt x="4556" y="98"/>
                  </a:cubicBezTo>
                  <a:cubicBezTo>
                    <a:pt x="4483" y="84"/>
                    <a:pt x="4409" y="79"/>
                    <a:pt x="4336" y="79"/>
                  </a:cubicBezTo>
                  <a:cubicBezTo>
                    <a:pt x="3967" y="79"/>
                    <a:pt x="3594" y="217"/>
                    <a:pt x="3263" y="217"/>
                  </a:cubicBezTo>
                  <a:cubicBezTo>
                    <a:pt x="3143" y="277"/>
                    <a:pt x="3024" y="297"/>
                    <a:pt x="2865" y="297"/>
                  </a:cubicBezTo>
                  <a:cubicBezTo>
                    <a:pt x="2403" y="334"/>
                    <a:pt x="1934" y="387"/>
                    <a:pt x="1466" y="387"/>
                  </a:cubicBezTo>
                  <a:cubicBezTo>
                    <a:pt x="1188" y="387"/>
                    <a:pt x="911" y="368"/>
                    <a:pt x="637" y="316"/>
                  </a:cubicBezTo>
                  <a:cubicBezTo>
                    <a:pt x="538" y="284"/>
                    <a:pt x="440" y="269"/>
                    <a:pt x="341" y="269"/>
                  </a:cubicBezTo>
                  <a:cubicBezTo>
                    <a:pt x="261" y="269"/>
                    <a:pt x="180" y="279"/>
                    <a:pt x="100" y="297"/>
                  </a:cubicBezTo>
                  <a:cubicBezTo>
                    <a:pt x="0" y="396"/>
                    <a:pt x="0" y="495"/>
                    <a:pt x="100" y="595"/>
                  </a:cubicBezTo>
                  <a:cubicBezTo>
                    <a:pt x="199" y="615"/>
                    <a:pt x="279" y="615"/>
                    <a:pt x="378" y="655"/>
                  </a:cubicBezTo>
                  <a:cubicBezTo>
                    <a:pt x="556" y="704"/>
                    <a:pt x="737" y="717"/>
                    <a:pt x="920" y="717"/>
                  </a:cubicBezTo>
                  <a:cubicBezTo>
                    <a:pt x="1134" y="717"/>
                    <a:pt x="1351" y="699"/>
                    <a:pt x="1568" y="699"/>
                  </a:cubicBezTo>
                  <a:cubicBezTo>
                    <a:pt x="1769" y="699"/>
                    <a:pt x="1970" y="714"/>
                    <a:pt x="2169" y="774"/>
                  </a:cubicBezTo>
                  <a:lnTo>
                    <a:pt x="2527" y="774"/>
                  </a:lnTo>
                  <a:cubicBezTo>
                    <a:pt x="2646" y="724"/>
                    <a:pt x="2761" y="704"/>
                    <a:pt x="2877" y="704"/>
                  </a:cubicBezTo>
                  <a:cubicBezTo>
                    <a:pt x="2994" y="704"/>
                    <a:pt x="3114" y="724"/>
                    <a:pt x="3243" y="754"/>
                  </a:cubicBezTo>
                  <a:lnTo>
                    <a:pt x="3323" y="814"/>
                  </a:lnTo>
                  <a:cubicBezTo>
                    <a:pt x="3362" y="854"/>
                    <a:pt x="3402" y="854"/>
                    <a:pt x="3422" y="873"/>
                  </a:cubicBezTo>
                  <a:lnTo>
                    <a:pt x="3521" y="873"/>
                  </a:lnTo>
                  <a:cubicBezTo>
                    <a:pt x="3553" y="855"/>
                    <a:pt x="3581" y="848"/>
                    <a:pt x="3607" y="848"/>
                  </a:cubicBezTo>
                  <a:cubicBezTo>
                    <a:pt x="3665" y="848"/>
                    <a:pt x="3718" y="880"/>
                    <a:pt x="3800" y="893"/>
                  </a:cubicBezTo>
                  <a:lnTo>
                    <a:pt x="3999" y="893"/>
                  </a:lnTo>
                  <a:cubicBezTo>
                    <a:pt x="4019" y="873"/>
                    <a:pt x="4059" y="873"/>
                    <a:pt x="4098" y="873"/>
                  </a:cubicBezTo>
                  <a:cubicBezTo>
                    <a:pt x="4145" y="867"/>
                    <a:pt x="4196" y="865"/>
                    <a:pt x="4248" y="865"/>
                  </a:cubicBezTo>
                  <a:cubicBezTo>
                    <a:pt x="4353" y="865"/>
                    <a:pt x="4463" y="873"/>
                    <a:pt x="4556" y="873"/>
                  </a:cubicBezTo>
                  <a:cubicBezTo>
                    <a:pt x="5011" y="888"/>
                    <a:pt x="5464" y="892"/>
                    <a:pt x="5916" y="892"/>
                  </a:cubicBezTo>
                  <a:cubicBezTo>
                    <a:pt x="6409" y="892"/>
                    <a:pt x="6900" y="887"/>
                    <a:pt x="7391" y="887"/>
                  </a:cubicBezTo>
                  <a:cubicBezTo>
                    <a:pt x="7666" y="887"/>
                    <a:pt x="7941" y="889"/>
                    <a:pt x="8216" y="893"/>
                  </a:cubicBezTo>
                  <a:cubicBezTo>
                    <a:pt x="8236" y="888"/>
                    <a:pt x="8256" y="885"/>
                    <a:pt x="8276" y="885"/>
                  </a:cubicBezTo>
                  <a:cubicBezTo>
                    <a:pt x="8481" y="885"/>
                    <a:pt x="8645" y="1161"/>
                    <a:pt x="8870" y="1161"/>
                  </a:cubicBezTo>
                  <a:cubicBezTo>
                    <a:pt x="8937" y="1161"/>
                    <a:pt x="9010" y="1136"/>
                    <a:pt x="9091" y="1072"/>
                  </a:cubicBezTo>
                  <a:cubicBezTo>
                    <a:pt x="9211" y="973"/>
                    <a:pt x="9310" y="854"/>
                    <a:pt x="9430" y="754"/>
                  </a:cubicBezTo>
                  <a:cubicBezTo>
                    <a:pt x="9688" y="595"/>
                    <a:pt x="10006" y="675"/>
                    <a:pt x="10205" y="416"/>
                  </a:cubicBezTo>
                  <a:cubicBezTo>
                    <a:pt x="10225" y="297"/>
                    <a:pt x="10225" y="177"/>
                    <a:pt x="10126" y="78"/>
                  </a:cubicBezTo>
                  <a:cubicBezTo>
                    <a:pt x="8515" y="58"/>
                    <a:pt x="6883" y="58"/>
                    <a:pt x="5252" y="58"/>
                  </a:cubicBezTo>
                  <a:cubicBezTo>
                    <a:pt x="5196" y="20"/>
                    <a:pt x="5139" y="0"/>
                    <a:pt x="508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
            <p:cNvSpPr/>
            <p:nvPr/>
          </p:nvSpPr>
          <p:spPr>
            <a:xfrm>
              <a:off x="1606625" y="1170425"/>
              <a:ext cx="96500" cy="63375"/>
            </a:xfrm>
            <a:custGeom>
              <a:avLst/>
              <a:gdLst/>
              <a:ahLst/>
              <a:cxnLst/>
              <a:rect l="l" t="t" r="r" b="b"/>
              <a:pathLst>
                <a:path w="3860" h="2535" extrusionOk="0">
                  <a:moveTo>
                    <a:pt x="3064" y="1"/>
                  </a:moveTo>
                  <a:cubicBezTo>
                    <a:pt x="3046" y="1"/>
                    <a:pt x="3026" y="3"/>
                    <a:pt x="3004" y="7"/>
                  </a:cubicBezTo>
                  <a:cubicBezTo>
                    <a:pt x="2845" y="186"/>
                    <a:pt x="2865" y="385"/>
                    <a:pt x="2964" y="584"/>
                  </a:cubicBezTo>
                  <a:cubicBezTo>
                    <a:pt x="2984" y="783"/>
                    <a:pt x="2984" y="982"/>
                    <a:pt x="3044" y="1181"/>
                  </a:cubicBezTo>
                  <a:cubicBezTo>
                    <a:pt x="3163" y="1797"/>
                    <a:pt x="3163" y="1797"/>
                    <a:pt x="2567" y="1797"/>
                  </a:cubicBezTo>
                  <a:cubicBezTo>
                    <a:pt x="1771" y="1817"/>
                    <a:pt x="975" y="1817"/>
                    <a:pt x="179" y="1817"/>
                  </a:cubicBezTo>
                  <a:cubicBezTo>
                    <a:pt x="140" y="1877"/>
                    <a:pt x="60" y="1917"/>
                    <a:pt x="0" y="1976"/>
                  </a:cubicBezTo>
                  <a:cubicBezTo>
                    <a:pt x="20" y="2096"/>
                    <a:pt x="120" y="2096"/>
                    <a:pt x="219" y="2096"/>
                  </a:cubicBezTo>
                  <a:cubicBezTo>
                    <a:pt x="219" y="2059"/>
                    <a:pt x="217" y="2047"/>
                    <a:pt x="218" y="2047"/>
                  </a:cubicBezTo>
                  <a:lnTo>
                    <a:pt x="218" y="2047"/>
                  </a:lnTo>
                  <a:cubicBezTo>
                    <a:pt x="218" y="2047"/>
                    <a:pt x="228" y="2098"/>
                    <a:pt x="280" y="2098"/>
                  </a:cubicBezTo>
                  <a:cubicBezTo>
                    <a:pt x="286" y="2098"/>
                    <a:pt x="292" y="2097"/>
                    <a:pt x="299" y="2096"/>
                  </a:cubicBezTo>
                  <a:cubicBezTo>
                    <a:pt x="339" y="2086"/>
                    <a:pt x="363" y="2076"/>
                    <a:pt x="378" y="2076"/>
                  </a:cubicBezTo>
                  <a:cubicBezTo>
                    <a:pt x="393" y="2076"/>
                    <a:pt x="398" y="2086"/>
                    <a:pt x="398" y="2115"/>
                  </a:cubicBezTo>
                  <a:lnTo>
                    <a:pt x="378" y="2175"/>
                  </a:lnTo>
                  <a:cubicBezTo>
                    <a:pt x="557" y="2454"/>
                    <a:pt x="876" y="2314"/>
                    <a:pt x="1095" y="2394"/>
                  </a:cubicBezTo>
                  <a:lnTo>
                    <a:pt x="1075" y="2354"/>
                  </a:lnTo>
                  <a:cubicBezTo>
                    <a:pt x="1244" y="2225"/>
                    <a:pt x="1413" y="2155"/>
                    <a:pt x="1579" y="2155"/>
                  </a:cubicBezTo>
                  <a:cubicBezTo>
                    <a:pt x="1746" y="2155"/>
                    <a:pt x="1910" y="2225"/>
                    <a:pt x="2069" y="2374"/>
                  </a:cubicBezTo>
                  <a:cubicBezTo>
                    <a:pt x="2126" y="2402"/>
                    <a:pt x="2192" y="2430"/>
                    <a:pt x="2268" y="2430"/>
                  </a:cubicBezTo>
                  <a:cubicBezTo>
                    <a:pt x="2299" y="2430"/>
                    <a:pt x="2333" y="2426"/>
                    <a:pt x="2368" y="2414"/>
                  </a:cubicBezTo>
                  <a:cubicBezTo>
                    <a:pt x="2407" y="2394"/>
                    <a:pt x="2407" y="2374"/>
                    <a:pt x="2467" y="2354"/>
                  </a:cubicBezTo>
                  <a:lnTo>
                    <a:pt x="2467" y="2354"/>
                  </a:lnTo>
                  <a:lnTo>
                    <a:pt x="2407" y="2394"/>
                  </a:lnTo>
                  <a:cubicBezTo>
                    <a:pt x="2450" y="2464"/>
                    <a:pt x="2472" y="2535"/>
                    <a:pt x="2538" y="2535"/>
                  </a:cubicBezTo>
                  <a:cubicBezTo>
                    <a:pt x="2565" y="2535"/>
                    <a:pt x="2600" y="2523"/>
                    <a:pt x="2646" y="2493"/>
                  </a:cubicBezTo>
                  <a:cubicBezTo>
                    <a:pt x="2746" y="2474"/>
                    <a:pt x="2865" y="2474"/>
                    <a:pt x="2964" y="2474"/>
                  </a:cubicBezTo>
                  <a:cubicBezTo>
                    <a:pt x="2964" y="2414"/>
                    <a:pt x="2984" y="2374"/>
                    <a:pt x="2984" y="2314"/>
                  </a:cubicBezTo>
                  <a:cubicBezTo>
                    <a:pt x="2997" y="2321"/>
                    <a:pt x="3007" y="2324"/>
                    <a:pt x="3016" y="2324"/>
                  </a:cubicBezTo>
                  <a:cubicBezTo>
                    <a:pt x="3090" y="2324"/>
                    <a:pt x="3023" y="2107"/>
                    <a:pt x="3078" y="2107"/>
                  </a:cubicBezTo>
                  <a:cubicBezTo>
                    <a:pt x="3097" y="2107"/>
                    <a:pt x="3128" y="2131"/>
                    <a:pt x="3183" y="2195"/>
                  </a:cubicBezTo>
                  <a:cubicBezTo>
                    <a:pt x="3223" y="2205"/>
                    <a:pt x="3253" y="2210"/>
                    <a:pt x="3283" y="2210"/>
                  </a:cubicBezTo>
                  <a:cubicBezTo>
                    <a:pt x="3313" y="2210"/>
                    <a:pt x="3342" y="2205"/>
                    <a:pt x="3382" y="2195"/>
                  </a:cubicBezTo>
                  <a:cubicBezTo>
                    <a:pt x="3541" y="2115"/>
                    <a:pt x="3700" y="2096"/>
                    <a:pt x="3860" y="1996"/>
                  </a:cubicBezTo>
                  <a:lnTo>
                    <a:pt x="3860" y="1917"/>
                  </a:lnTo>
                  <a:cubicBezTo>
                    <a:pt x="3840" y="1399"/>
                    <a:pt x="3700" y="902"/>
                    <a:pt x="3541" y="425"/>
                  </a:cubicBezTo>
                  <a:cubicBezTo>
                    <a:pt x="3502" y="365"/>
                    <a:pt x="3462" y="305"/>
                    <a:pt x="3402" y="226"/>
                  </a:cubicBezTo>
                  <a:cubicBezTo>
                    <a:pt x="3296" y="137"/>
                    <a:pt x="3221" y="1"/>
                    <a:pt x="306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
            <p:cNvSpPr/>
            <p:nvPr/>
          </p:nvSpPr>
          <p:spPr>
            <a:xfrm>
              <a:off x="1670275" y="1066700"/>
              <a:ext cx="32850" cy="97675"/>
            </a:xfrm>
            <a:custGeom>
              <a:avLst/>
              <a:gdLst/>
              <a:ahLst/>
              <a:cxnLst/>
              <a:rect l="l" t="t" r="r" b="b"/>
              <a:pathLst>
                <a:path w="1314" h="3907" extrusionOk="0">
                  <a:moveTo>
                    <a:pt x="1142" y="1"/>
                  </a:moveTo>
                  <a:cubicBezTo>
                    <a:pt x="1077" y="1"/>
                    <a:pt x="1009" y="25"/>
                    <a:pt x="936" y="78"/>
                  </a:cubicBezTo>
                  <a:cubicBezTo>
                    <a:pt x="936" y="98"/>
                    <a:pt x="936" y="98"/>
                    <a:pt x="896" y="118"/>
                  </a:cubicBezTo>
                  <a:cubicBezTo>
                    <a:pt x="869" y="136"/>
                    <a:pt x="850" y="145"/>
                    <a:pt x="834" y="145"/>
                  </a:cubicBezTo>
                  <a:cubicBezTo>
                    <a:pt x="814" y="145"/>
                    <a:pt x="798" y="131"/>
                    <a:pt x="776" y="98"/>
                  </a:cubicBezTo>
                  <a:cubicBezTo>
                    <a:pt x="776" y="78"/>
                    <a:pt x="776" y="78"/>
                    <a:pt x="717" y="58"/>
                  </a:cubicBezTo>
                  <a:cubicBezTo>
                    <a:pt x="711" y="46"/>
                    <a:pt x="702" y="41"/>
                    <a:pt x="691" y="41"/>
                  </a:cubicBezTo>
                  <a:cubicBezTo>
                    <a:pt x="665" y="41"/>
                    <a:pt x="631" y="70"/>
                    <a:pt x="617" y="98"/>
                  </a:cubicBezTo>
                  <a:cubicBezTo>
                    <a:pt x="617" y="98"/>
                    <a:pt x="597" y="118"/>
                    <a:pt x="538" y="118"/>
                  </a:cubicBezTo>
                  <a:cubicBezTo>
                    <a:pt x="498" y="118"/>
                    <a:pt x="478" y="118"/>
                    <a:pt x="418" y="78"/>
                  </a:cubicBezTo>
                  <a:cubicBezTo>
                    <a:pt x="418" y="58"/>
                    <a:pt x="399" y="58"/>
                    <a:pt x="339" y="38"/>
                  </a:cubicBezTo>
                  <a:cubicBezTo>
                    <a:pt x="327" y="26"/>
                    <a:pt x="314" y="22"/>
                    <a:pt x="300" y="22"/>
                  </a:cubicBezTo>
                  <a:cubicBezTo>
                    <a:pt x="268" y="22"/>
                    <a:pt x="234" y="50"/>
                    <a:pt x="219" y="78"/>
                  </a:cubicBezTo>
                  <a:lnTo>
                    <a:pt x="219" y="157"/>
                  </a:lnTo>
                  <a:lnTo>
                    <a:pt x="219" y="237"/>
                  </a:lnTo>
                  <a:cubicBezTo>
                    <a:pt x="239" y="376"/>
                    <a:pt x="239" y="496"/>
                    <a:pt x="259" y="635"/>
                  </a:cubicBezTo>
                  <a:cubicBezTo>
                    <a:pt x="319" y="714"/>
                    <a:pt x="418" y="834"/>
                    <a:pt x="239" y="953"/>
                  </a:cubicBezTo>
                  <a:cubicBezTo>
                    <a:pt x="1" y="1252"/>
                    <a:pt x="1" y="1550"/>
                    <a:pt x="239" y="1828"/>
                  </a:cubicBezTo>
                  <a:cubicBezTo>
                    <a:pt x="637" y="2346"/>
                    <a:pt x="239" y="2942"/>
                    <a:pt x="438" y="3480"/>
                  </a:cubicBezTo>
                  <a:cubicBezTo>
                    <a:pt x="551" y="3641"/>
                    <a:pt x="586" y="3906"/>
                    <a:pt x="806" y="3906"/>
                  </a:cubicBezTo>
                  <a:cubicBezTo>
                    <a:pt x="858" y="3906"/>
                    <a:pt x="920" y="3892"/>
                    <a:pt x="995" y="3857"/>
                  </a:cubicBezTo>
                  <a:cubicBezTo>
                    <a:pt x="1095" y="2584"/>
                    <a:pt x="1015" y="1291"/>
                    <a:pt x="1314" y="58"/>
                  </a:cubicBezTo>
                  <a:cubicBezTo>
                    <a:pt x="1257" y="20"/>
                    <a:pt x="1201" y="1"/>
                    <a:pt x="114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
            <p:cNvSpPr/>
            <p:nvPr/>
          </p:nvSpPr>
          <p:spPr>
            <a:xfrm>
              <a:off x="1559375" y="1162625"/>
              <a:ext cx="34850" cy="60300"/>
            </a:xfrm>
            <a:custGeom>
              <a:avLst/>
              <a:gdLst/>
              <a:ahLst/>
              <a:cxnLst/>
              <a:rect l="l" t="t" r="r" b="b"/>
              <a:pathLst>
                <a:path w="1394" h="2412" extrusionOk="0">
                  <a:moveTo>
                    <a:pt x="896" y="1"/>
                  </a:moveTo>
                  <a:cubicBezTo>
                    <a:pt x="796" y="1"/>
                    <a:pt x="677" y="20"/>
                    <a:pt x="577" y="80"/>
                  </a:cubicBezTo>
                  <a:cubicBezTo>
                    <a:pt x="398" y="160"/>
                    <a:pt x="239" y="319"/>
                    <a:pt x="100" y="498"/>
                  </a:cubicBezTo>
                  <a:cubicBezTo>
                    <a:pt x="40" y="617"/>
                    <a:pt x="100" y="757"/>
                    <a:pt x="1" y="896"/>
                  </a:cubicBezTo>
                  <a:cubicBezTo>
                    <a:pt x="40" y="1234"/>
                    <a:pt x="180" y="1751"/>
                    <a:pt x="398" y="1751"/>
                  </a:cubicBezTo>
                  <a:cubicBezTo>
                    <a:pt x="414" y="1751"/>
                    <a:pt x="430" y="1750"/>
                    <a:pt x="444" y="1750"/>
                  </a:cubicBezTo>
                  <a:cubicBezTo>
                    <a:pt x="888" y="1750"/>
                    <a:pt x="780" y="2037"/>
                    <a:pt x="876" y="2248"/>
                  </a:cubicBezTo>
                  <a:lnTo>
                    <a:pt x="856" y="2328"/>
                  </a:lnTo>
                  <a:cubicBezTo>
                    <a:pt x="937" y="2385"/>
                    <a:pt x="1015" y="2412"/>
                    <a:pt x="1089" y="2412"/>
                  </a:cubicBezTo>
                  <a:cubicBezTo>
                    <a:pt x="1197" y="2412"/>
                    <a:pt x="1299" y="2355"/>
                    <a:pt x="1393" y="2248"/>
                  </a:cubicBezTo>
                  <a:cubicBezTo>
                    <a:pt x="1294" y="2109"/>
                    <a:pt x="1254" y="1930"/>
                    <a:pt x="1194" y="1791"/>
                  </a:cubicBezTo>
                  <a:cubicBezTo>
                    <a:pt x="995" y="1214"/>
                    <a:pt x="1035" y="597"/>
                    <a:pt x="8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
            <p:cNvSpPr/>
            <p:nvPr/>
          </p:nvSpPr>
          <p:spPr>
            <a:xfrm>
              <a:off x="1546450" y="1119050"/>
              <a:ext cx="22400" cy="65975"/>
            </a:xfrm>
            <a:custGeom>
              <a:avLst/>
              <a:gdLst/>
              <a:ahLst/>
              <a:cxnLst/>
              <a:rect l="l" t="t" r="r" b="b"/>
              <a:pathLst>
                <a:path w="896" h="2639" extrusionOk="0">
                  <a:moveTo>
                    <a:pt x="420" y="1"/>
                  </a:moveTo>
                  <a:cubicBezTo>
                    <a:pt x="266" y="1"/>
                    <a:pt x="126" y="64"/>
                    <a:pt x="20" y="252"/>
                  </a:cubicBezTo>
                  <a:lnTo>
                    <a:pt x="20" y="431"/>
                  </a:lnTo>
                  <a:cubicBezTo>
                    <a:pt x="80" y="470"/>
                    <a:pt x="120" y="550"/>
                    <a:pt x="160" y="630"/>
                  </a:cubicBezTo>
                  <a:cubicBezTo>
                    <a:pt x="179" y="769"/>
                    <a:pt x="179" y="948"/>
                    <a:pt x="179" y="1087"/>
                  </a:cubicBezTo>
                  <a:cubicBezTo>
                    <a:pt x="219" y="1346"/>
                    <a:pt x="0" y="1565"/>
                    <a:pt x="179" y="1823"/>
                  </a:cubicBezTo>
                  <a:cubicBezTo>
                    <a:pt x="179" y="1982"/>
                    <a:pt x="199" y="2141"/>
                    <a:pt x="199" y="2320"/>
                  </a:cubicBezTo>
                  <a:cubicBezTo>
                    <a:pt x="219" y="2360"/>
                    <a:pt x="299" y="2420"/>
                    <a:pt x="358" y="2460"/>
                  </a:cubicBezTo>
                  <a:lnTo>
                    <a:pt x="518" y="2639"/>
                  </a:lnTo>
                  <a:cubicBezTo>
                    <a:pt x="657" y="2559"/>
                    <a:pt x="677" y="2440"/>
                    <a:pt x="677" y="2320"/>
                  </a:cubicBezTo>
                  <a:cubicBezTo>
                    <a:pt x="776" y="2022"/>
                    <a:pt x="617" y="1664"/>
                    <a:pt x="816" y="1366"/>
                  </a:cubicBezTo>
                  <a:cubicBezTo>
                    <a:pt x="896" y="1147"/>
                    <a:pt x="896" y="928"/>
                    <a:pt x="816" y="689"/>
                  </a:cubicBezTo>
                  <a:cubicBezTo>
                    <a:pt x="796" y="590"/>
                    <a:pt x="518" y="530"/>
                    <a:pt x="776" y="371"/>
                  </a:cubicBezTo>
                  <a:cubicBezTo>
                    <a:pt x="816" y="272"/>
                    <a:pt x="796" y="172"/>
                    <a:pt x="756" y="73"/>
                  </a:cubicBezTo>
                  <a:cubicBezTo>
                    <a:pt x="642" y="32"/>
                    <a:pt x="527" y="1"/>
                    <a:pt x="4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
            <p:cNvSpPr/>
            <p:nvPr/>
          </p:nvSpPr>
          <p:spPr>
            <a:xfrm>
              <a:off x="1566825" y="1105250"/>
              <a:ext cx="19925" cy="62375"/>
            </a:xfrm>
            <a:custGeom>
              <a:avLst/>
              <a:gdLst/>
              <a:ahLst/>
              <a:cxnLst/>
              <a:rect l="l" t="t" r="r" b="b"/>
              <a:pathLst>
                <a:path w="797" h="2495" extrusionOk="0">
                  <a:moveTo>
                    <a:pt x="636" y="1"/>
                  </a:moveTo>
                  <a:cubicBezTo>
                    <a:pt x="513" y="1"/>
                    <a:pt x="455" y="143"/>
                    <a:pt x="359" y="207"/>
                  </a:cubicBezTo>
                  <a:cubicBezTo>
                    <a:pt x="200" y="346"/>
                    <a:pt x="260" y="545"/>
                    <a:pt x="200" y="724"/>
                  </a:cubicBezTo>
                  <a:cubicBezTo>
                    <a:pt x="1" y="923"/>
                    <a:pt x="61" y="1162"/>
                    <a:pt x="61" y="1420"/>
                  </a:cubicBezTo>
                  <a:cubicBezTo>
                    <a:pt x="61" y="1500"/>
                    <a:pt x="81" y="1560"/>
                    <a:pt x="100" y="1639"/>
                  </a:cubicBezTo>
                  <a:cubicBezTo>
                    <a:pt x="160" y="1798"/>
                    <a:pt x="180" y="1938"/>
                    <a:pt x="200" y="2097"/>
                  </a:cubicBezTo>
                  <a:cubicBezTo>
                    <a:pt x="200" y="2176"/>
                    <a:pt x="240" y="2236"/>
                    <a:pt x="260" y="2315"/>
                  </a:cubicBezTo>
                  <a:cubicBezTo>
                    <a:pt x="279" y="2395"/>
                    <a:pt x="339" y="2435"/>
                    <a:pt x="379" y="2495"/>
                  </a:cubicBezTo>
                  <a:cubicBezTo>
                    <a:pt x="459" y="2435"/>
                    <a:pt x="538" y="2375"/>
                    <a:pt x="598" y="2296"/>
                  </a:cubicBezTo>
                  <a:cubicBezTo>
                    <a:pt x="578" y="1977"/>
                    <a:pt x="578" y="1619"/>
                    <a:pt x="558" y="1241"/>
                  </a:cubicBezTo>
                  <a:cubicBezTo>
                    <a:pt x="777" y="1122"/>
                    <a:pt x="797" y="923"/>
                    <a:pt x="737" y="744"/>
                  </a:cubicBezTo>
                  <a:cubicBezTo>
                    <a:pt x="598" y="505"/>
                    <a:pt x="757" y="286"/>
                    <a:pt x="737" y="28"/>
                  </a:cubicBezTo>
                  <a:cubicBezTo>
                    <a:pt x="699" y="9"/>
                    <a:pt x="666" y="1"/>
                    <a:pt x="6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
            <p:cNvSpPr/>
            <p:nvPr/>
          </p:nvSpPr>
          <p:spPr>
            <a:xfrm>
              <a:off x="1557875" y="1088475"/>
              <a:ext cx="14950" cy="71700"/>
            </a:xfrm>
            <a:custGeom>
              <a:avLst/>
              <a:gdLst/>
              <a:ahLst/>
              <a:cxnLst/>
              <a:rect l="l" t="t" r="r" b="b"/>
              <a:pathLst>
                <a:path w="598" h="2868" extrusionOk="0">
                  <a:moveTo>
                    <a:pt x="350" y="0"/>
                  </a:moveTo>
                  <a:cubicBezTo>
                    <a:pt x="177" y="0"/>
                    <a:pt x="56" y="99"/>
                    <a:pt x="1" y="281"/>
                  </a:cubicBezTo>
                  <a:cubicBezTo>
                    <a:pt x="21" y="619"/>
                    <a:pt x="1" y="977"/>
                    <a:pt x="240" y="1276"/>
                  </a:cubicBezTo>
                  <a:lnTo>
                    <a:pt x="240" y="1614"/>
                  </a:lnTo>
                  <a:cubicBezTo>
                    <a:pt x="160" y="1674"/>
                    <a:pt x="160" y="1753"/>
                    <a:pt x="240" y="1793"/>
                  </a:cubicBezTo>
                  <a:cubicBezTo>
                    <a:pt x="220" y="2071"/>
                    <a:pt x="220" y="2370"/>
                    <a:pt x="220" y="2648"/>
                  </a:cubicBezTo>
                  <a:cubicBezTo>
                    <a:pt x="140" y="2807"/>
                    <a:pt x="240" y="2867"/>
                    <a:pt x="399" y="2867"/>
                  </a:cubicBezTo>
                  <a:cubicBezTo>
                    <a:pt x="598" y="2708"/>
                    <a:pt x="558" y="2489"/>
                    <a:pt x="538" y="2290"/>
                  </a:cubicBezTo>
                  <a:cubicBezTo>
                    <a:pt x="538" y="1992"/>
                    <a:pt x="558" y="1713"/>
                    <a:pt x="558" y="1415"/>
                  </a:cubicBezTo>
                  <a:cubicBezTo>
                    <a:pt x="240" y="997"/>
                    <a:pt x="498" y="480"/>
                    <a:pt x="399" y="3"/>
                  </a:cubicBezTo>
                  <a:cubicBezTo>
                    <a:pt x="382" y="1"/>
                    <a:pt x="366" y="0"/>
                    <a:pt x="3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
            <p:cNvSpPr/>
            <p:nvPr/>
          </p:nvSpPr>
          <p:spPr>
            <a:xfrm>
              <a:off x="1571325" y="1031325"/>
              <a:ext cx="26875" cy="32050"/>
            </a:xfrm>
            <a:custGeom>
              <a:avLst/>
              <a:gdLst/>
              <a:ahLst/>
              <a:cxnLst/>
              <a:rect l="l" t="t" r="r" b="b"/>
              <a:pathLst>
                <a:path w="1075" h="1282" extrusionOk="0">
                  <a:moveTo>
                    <a:pt x="219" y="1"/>
                  </a:moveTo>
                  <a:cubicBezTo>
                    <a:pt x="179" y="220"/>
                    <a:pt x="239" y="478"/>
                    <a:pt x="0" y="618"/>
                  </a:cubicBezTo>
                  <a:cubicBezTo>
                    <a:pt x="105" y="1141"/>
                    <a:pt x="469" y="1282"/>
                    <a:pt x="893" y="1282"/>
                  </a:cubicBezTo>
                  <a:cubicBezTo>
                    <a:pt x="952" y="1282"/>
                    <a:pt x="1013" y="1279"/>
                    <a:pt x="1074" y="1274"/>
                  </a:cubicBezTo>
                  <a:lnTo>
                    <a:pt x="1074" y="976"/>
                  </a:lnTo>
                  <a:cubicBezTo>
                    <a:pt x="597" y="817"/>
                    <a:pt x="358" y="478"/>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
            <p:cNvSpPr/>
            <p:nvPr/>
          </p:nvSpPr>
          <p:spPr>
            <a:xfrm>
              <a:off x="1546950" y="1072625"/>
              <a:ext cx="22400" cy="43300"/>
            </a:xfrm>
            <a:custGeom>
              <a:avLst/>
              <a:gdLst/>
              <a:ahLst/>
              <a:cxnLst/>
              <a:rect l="l" t="t" r="r" b="b"/>
              <a:pathLst>
                <a:path w="896" h="1732" extrusionOk="0">
                  <a:moveTo>
                    <a:pt x="498" y="0"/>
                  </a:moveTo>
                  <a:cubicBezTo>
                    <a:pt x="159" y="517"/>
                    <a:pt x="60" y="1114"/>
                    <a:pt x="0" y="1731"/>
                  </a:cubicBezTo>
                  <a:cubicBezTo>
                    <a:pt x="12" y="1731"/>
                    <a:pt x="23" y="1731"/>
                    <a:pt x="34" y="1731"/>
                  </a:cubicBezTo>
                  <a:cubicBezTo>
                    <a:pt x="646" y="1731"/>
                    <a:pt x="361" y="1188"/>
                    <a:pt x="537" y="895"/>
                  </a:cubicBezTo>
                  <a:lnTo>
                    <a:pt x="836" y="656"/>
                  </a:lnTo>
                  <a:cubicBezTo>
                    <a:pt x="836" y="477"/>
                    <a:pt x="856" y="338"/>
                    <a:pt x="895" y="199"/>
                  </a:cubicBezTo>
                  <a:lnTo>
                    <a:pt x="895" y="199"/>
                  </a:lnTo>
                  <a:cubicBezTo>
                    <a:pt x="811" y="288"/>
                    <a:pt x="754" y="322"/>
                    <a:pt x="714" y="322"/>
                  </a:cubicBezTo>
                  <a:cubicBezTo>
                    <a:pt x="591" y="322"/>
                    <a:pt x="617" y="15"/>
                    <a:pt x="4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
            <p:cNvSpPr/>
            <p:nvPr/>
          </p:nvSpPr>
          <p:spPr>
            <a:xfrm>
              <a:off x="1575800" y="1077150"/>
              <a:ext cx="22900" cy="34275"/>
            </a:xfrm>
            <a:custGeom>
              <a:avLst/>
              <a:gdLst/>
              <a:ahLst/>
              <a:cxnLst/>
              <a:rect l="l" t="t" r="r" b="b"/>
              <a:pathLst>
                <a:path w="916" h="1371" extrusionOk="0">
                  <a:moveTo>
                    <a:pt x="735" y="0"/>
                  </a:moveTo>
                  <a:cubicBezTo>
                    <a:pt x="339" y="0"/>
                    <a:pt x="269" y="304"/>
                    <a:pt x="199" y="654"/>
                  </a:cubicBezTo>
                  <a:cubicBezTo>
                    <a:pt x="100" y="774"/>
                    <a:pt x="139" y="933"/>
                    <a:pt x="40" y="1032"/>
                  </a:cubicBezTo>
                  <a:cubicBezTo>
                    <a:pt x="20" y="1152"/>
                    <a:pt x="20" y="1251"/>
                    <a:pt x="0" y="1371"/>
                  </a:cubicBezTo>
                  <a:cubicBezTo>
                    <a:pt x="119" y="1331"/>
                    <a:pt x="239" y="1251"/>
                    <a:pt x="378" y="1211"/>
                  </a:cubicBezTo>
                  <a:cubicBezTo>
                    <a:pt x="497" y="1112"/>
                    <a:pt x="438" y="933"/>
                    <a:pt x="537" y="834"/>
                  </a:cubicBezTo>
                  <a:lnTo>
                    <a:pt x="915" y="18"/>
                  </a:lnTo>
                  <a:cubicBezTo>
                    <a:pt x="848" y="6"/>
                    <a:pt x="788" y="0"/>
                    <a:pt x="7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
            <p:cNvSpPr/>
            <p:nvPr/>
          </p:nvSpPr>
          <p:spPr>
            <a:xfrm>
              <a:off x="1546450" y="1094000"/>
              <a:ext cx="17425" cy="30350"/>
            </a:xfrm>
            <a:custGeom>
              <a:avLst/>
              <a:gdLst/>
              <a:ahLst/>
              <a:cxnLst/>
              <a:rect l="l" t="t" r="r" b="b"/>
              <a:pathLst>
                <a:path w="697" h="1214" extrusionOk="0">
                  <a:moveTo>
                    <a:pt x="518" y="0"/>
                  </a:moveTo>
                  <a:cubicBezTo>
                    <a:pt x="358" y="80"/>
                    <a:pt x="358" y="239"/>
                    <a:pt x="319" y="398"/>
                  </a:cubicBezTo>
                  <a:cubicBezTo>
                    <a:pt x="299" y="617"/>
                    <a:pt x="199" y="776"/>
                    <a:pt x="0" y="856"/>
                  </a:cubicBezTo>
                  <a:lnTo>
                    <a:pt x="0" y="1214"/>
                  </a:lnTo>
                  <a:cubicBezTo>
                    <a:pt x="199" y="1154"/>
                    <a:pt x="418" y="1094"/>
                    <a:pt x="657" y="1055"/>
                  </a:cubicBezTo>
                  <a:cubicBezTo>
                    <a:pt x="677" y="697"/>
                    <a:pt x="697" y="339"/>
                    <a:pt x="5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
            <p:cNvSpPr/>
            <p:nvPr/>
          </p:nvSpPr>
          <p:spPr>
            <a:xfrm>
              <a:off x="1605125" y="1063600"/>
              <a:ext cx="44300" cy="4200"/>
            </a:xfrm>
            <a:custGeom>
              <a:avLst/>
              <a:gdLst/>
              <a:ahLst/>
              <a:cxnLst/>
              <a:rect l="l" t="t" r="r" b="b"/>
              <a:pathLst>
                <a:path w="1772" h="168" extrusionOk="0">
                  <a:moveTo>
                    <a:pt x="1022" y="1"/>
                  </a:moveTo>
                  <a:cubicBezTo>
                    <a:pt x="763" y="1"/>
                    <a:pt x="500" y="34"/>
                    <a:pt x="238" y="34"/>
                  </a:cubicBezTo>
                  <a:cubicBezTo>
                    <a:pt x="159" y="34"/>
                    <a:pt x="80" y="31"/>
                    <a:pt x="1" y="23"/>
                  </a:cubicBezTo>
                  <a:lnTo>
                    <a:pt x="1" y="23"/>
                  </a:lnTo>
                  <a:cubicBezTo>
                    <a:pt x="299" y="142"/>
                    <a:pt x="602" y="167"/>
                    <a:pt x="901" y="167"/>
                  </a:cubicBezTo>
                  <a:cubicBezTo>
                    <a:pt x="1114" y="167"/>
                    <a:pt x="1325" y="154"/>
                    <a:pt x="1529" y="154"/>
                  </a:cubicBezTo>
                  <a:cubicBezTo>
                    <a:pt x="1611" y="154"/>
                    <a:pt x="1692" y="156"/>
                    <a:pt x="1771" y="162"/>
                  </a:cubicBezTo>
                  <a:cubicBezTo>
                    <a:pt x="1531" y="33"/>
                    <a:pt x="1279" y="1"/>
                    <a:pt x="102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
            <p:cNvSpPr/>
            <p:nvPr/>
          </p:nvSpPr>
          <p:spPr>
            <a:xfrm>
              <a:off x="1576275" y="1218825"/>
              <a:ext cx="24400" cy="14725"/>
            </a:xfrm>
            <a:custGeom>
              <a:avLst/>
              <a:gdLst/>
              <a:ahLst/>
              <a:cxnLst/>
              <a:rect l="l" t="t" r="r" b="b"/>
              <a:pathLst>
                <a:path w="976" h="589" extrusionOk="0">
                  <a:moveTo>
                    <a:pt x="717" y="0"/>
                  </a:moveTo>
                  <a:cubicBezTo>
                    <a:pt x="538" y="40"/>
                    <a:pt x="339" y="60"/>
                    <a:pt x="180" y="80"/>
                  </a:cubicBezTo>
                  <a:cubicBezTo>
                    <a:pt x="120" y="179"/>
                    <a:pt x="41" y="279"/>
                    <a:pt x="1" y="378"/>
                  </a:cubicBezTo>
                  <a:cubicBezTo>
                    <a:pt x="89" y="510"/>
                    <a:pt x="209" y="588"/>
                    <a:pt x="354" y="588"/>
                  </a:cubicBezTo>
                  <a:cubicBezTo>
                    <a:pt x="406" y="588"/>
                    <a:pt x="461" y="578"/>
                    <a:pt x="518" y="557"/>
                  </a:cubicBezTo>
                  <a:cubicBezTo>
                    <a:pt x="506" y="378"/>
                    <a:pt x="566" y="321"/>
                    <a:pt x="659" y="321"/>
                  </a:cubicBezTo>
                  <a:cubicBezTo>
                    <a:pt x="720" y="321"/>
                    <a:pt x="797" y="347"/>
                    <a:pt x="876" y="378"/>
                  </a:cubicBezTo>
                  <a:cubicBezTo>
                    <a:pt x="936" y="279"/>
                    <a:pt x="976" y="160"/>
                    <a:pt x="876" y="60"/>
                  </a:cubicBezTo>
                  <a:cubicBezTo>
                    <a:pt x="817" y="40"/>
                    <a:pt x="777" y="0"/>
                    <a:pt x="7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
            <p:cNvSpPr/>
            <p:nvPr/>
          </p:nvSpPr>
          <p:spPr>
            <a:xfrm>
              <a:off x="1470850" y="1220450"/>
              <a:ext cx="13950" cy="16300"/>
            </a:xfrm>
            <a:custGeom>
              <a:avLst/>
              <a:gdLst/>
              <a:ahLst/>
              <a:cxnLst/>
              <a:rect l="l" t="t" r="r" b="b"/>
              <a:pathLst>
                <a:path w="558" h="652" extrusionOk="0">
                  <a:moveTo>
                    <a:pt x="486" y="0"/>
                  </a:moveTo>
                  <a:cubicBezTo>
                    <a:pt x="458" y="0"/>
                    <a:pt x="428" y="5"/>
                    <a:pt x="399" y="15"/>
                  </a:cubicBezTo>
                  <a:cubicBezTo>
                    <a:pt x="319" y="254"/>
                    <a:pt x="21" y="353"/>
                    <a:pt x="1" y="652"/>
                  </a:cubicBezTo>
                  <a:cubicBezTo>
                    <a:pt x="438" y="592"/>
                    <a:pt x="438" y="592"/>
                    <a:pt x="558" y="15"/>
                  </a:cubicBezTo>
                  <a:cubicBezTo>
                    <a:pt x="538" y="5"/>
                    <a:pt x="513" y="0"/>
                    <a:pt x="48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
            <p:cNvSpPr/>
            <p:nvPr/>
          </p:nvSpPr>
          <p:spPr>
            <a:xfrm>
              <a:off x="1558575" y="1067400"/>
              <a:ext cx="14750" cy="13075"/>
            </a:xfrm>
            <a:custGeom>
              <a:avLst/>
              <a:gdLst/>
              <a:ahLst/>
              <a:cxnLst/>
              <a:rect l="l" t="t" r="r" b="b"/>
              <a:pathLst>
                <a:path w="590" h="523" extrusionOk="0">
                  <a:moveTo>
                    <a:pt x="239" y="0"/>
                  </a:moveTo>
                  <a:cubicBezTo>
                    <a:pt x="148" y="0"/>
                    <a:pt x="61" y="47"/>
                    <a:pt x="13" y="169"/>
                  </a:cubicBezTo>
                  <a:cubicBezTo>
                    <a:pt x="0" y="392"/>
                    <a:pt x="34" y="522"/>
                    <a:pt x="138" y="522"/>
                  </a:cubicBezTo>
                  <a:cubicBezTo>
                    <a:pt x="201" y="522"/>
                    <a:pt x="290" y="474"/>
                    <a:pt x="411" y="368"/>
                  </a:cubicBezTo>
                  <a:cubicBezTo>
                    <a:pt x="490" y="269"/>
                    <a:pt x="590" y="149"/>
                    <a:pt x="411" y="50"/>
                  </a:cubicBezTo>
                  <a:cubicBezTo>
                    <a:pt x="357" y="19"/>
                    <a:pt x="297" y="0"/>
                    <a:pt x="2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
            <p:cNvSpPr/>
            <p:nvPr/>
          </p:nvSpPr>
          <p:spPr>
            <a:xfrm>
              <a:off x="1598175" y="1219325"/>
              <a:ext cx="19425" cy="17925"/>
            </a:xfrm>
            <a:custGeom>
              <a:avLst/>
              <a:gdLst/>
              <a:ahLst/>
              <a:cxnLst/>
              <a:rect l="l" t="t" r="r" b="b"/>
              <a:pathLst>
                <a:path w="777" h="717" extrusionOk="0">
                  <a:moveTo>
                    <a:pt x="319" y="0"/>
                  </a:moveTo>
                  <a:cubicBezTo>
                    <a:pt x="199" y="20"/>
                    <a:pt x="100" y="20"/>
                    <a:pt x="0" y="40"/>
                  </a:cubicBezTo>
                  <a:lnTo>
                    <a:pt x="0" y="358"/>
                  </a:lnTo>
                  <a:cubicBezTo>
                    <a:pt x="100" y="458"/>
                    <a:pt x="40" y="637"/>
                    <a:pt x="199" y="716"/>
                  </a:cubicBezTo>
                  <a:lnTo>
                    <a:pt x="338" y="716"/>
                  </a:lnTo>
                  <a:cubicBezTo>
                    <a:pt x="338" y="458"/>
                    <a:pt x="378" y="219"/>
                    <a:pt x="696" y="199"/>
                  </a:cubicBezTo>
                  <a:cubicBezTo>
                    <a:pt x="776" y="140"/>
                    <a:pt x="776" y="100"/>
                    <a:pt x="677" y="60"/>
                  </a:cubicBezTo>
                  <a:cubicBezTo>
                    <a:pt x="537" y="40"/>
                    <a:pt x="438" y="20"/>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
            <p:cNvSpPr/>
            <p:nvPr/>
          </p:nvSpPr>
          <p:spPr>
            <a:xfrm>
              <a:off x="1544450" y="1146225"/>
              <a:ext cx="14450" cy="18425"/>
            </a:xfrm>
            <a:custGeom>
              <a:avLst/>
              <a:gdLst/>
              <a:ahLst/>
              <a:cxnLst/>
              <a:rect l="l" t="t" r="r" b="b"/>
              <a:pathLst>
                <a:path w="578" h="737" extrusionOk="0">
                  <a:moveTo>
                    <a:pt x="240" y="0"/>
                  </a:moveTo>
                  <a:lnTo>
                    <a:pt x="240" y="0"/>
                  </a:lnTo>
                  <a:cubicBezTo>
                    <a:pt x="1" y="239"/>
                    <a:pt x="41" y="478"/>
                    <a:pt x="240" y="736"/>
                  </a:cubicBezTo>
                  <a:cubicBezTo>
                    <a:pt x="160" y="478"/>
                    <a:pt x="578" y="259"/>
                    <a:pt x="2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
            <p:cNvSpPr/>
            <p:nvPr/>
          </p:nvSpPr>
          <p:spPr>
            <a:xfrm>
              <a:off x="1659825" y="1063050"/>
              <a:ext cx="20925" cy="5100"/>
            </a:xfrm>
            <a:custGeom>
              <a:avLst/>
              <a:gdLst/>
              <a:ahLst/>
              <a:cxnLst/>
              <a:rect l="l" t="t" r="r" b="b"/>
              <a:pathLst>
                <a:path w="837" h="204" extrusionOk="0">
                  <a:moveTo>
                    <a:pt x="411" y="0"/>
                  </a:moveTo>
                  <a:cubicBezTo>
                    <a:pt x="269" y="0"/>
                    <a:pt x="130" y="65"/>
                    <a:pt x="1" y="184"/>
                  </a:cubicBezTo>
                  <a:cubicBezTo>
                    <a:pt x="220" y="184"/>
                    <a:pt x="439" y="204"/>
                    <a:pt x="657" y="204"/>
                  </a:cubicBezTo>
                  <a:lnTo>
                    <a:pt x="836" y="204"/>
                  </a:lnTo>
                  <a:cubicBezTo>
                    <a:pt x="697" y="65"/>
                    <a:pt x="553" y="0"/>
                    <a:pt x="4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
            <p:cNvSpPr/>
            <p:nvPr/>
          </p:nvSpPr>
          <p:spPr>
            <a:xfrm>
              <a:off x="1585250" y="1098475"/>
              <a:ext cx="4000" cy="8975"/>
            </a:xfrm>
            <a:custGeom>
              <a:avLst/>
              <a:gdLst/>
              <a:ahLst/>
              <a:cxnLst/>
              <a:rect l="l" t="t" r="r" b="b"/>
              <a:pathLst>
                <a:path w="160" h="359" extrusionOk="0">
                  <a:moveTo>
                    <a:pt x="159" y="0"/>
                  </a:moveTo>
                  <a:lnTo>
                    <a:pt x="159" y="0"/>
                  </a:lnTo>
                  <a:cubicBezTo>
                    <a:pt x="20" y="80"/>
                    <a:pt x="0" y="199"/>
                    <a:pt x="0" y="358"/>
                  </a:cubicBezTo>
                  <a:cubicBezTo>
                    <a:pt x="139" y="279"/>
                    <a:pt x="159" y="16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
            <p:cNvSpPr/>
            <p:nvPr/>
          </p:nvSpPr>
          <p:spPr>
            <a:xfrm>
              <a:off x="1576275" y="1093500"/>
              <a:ext cx="5000" cy="9475"/>
            </a:xfrm>
            <a:custGeom>
              <a:avLst/>
              <a:gdLst/>
              <a:ahLst/>
              <a:cxnLst/>
              <a:rect l="l" t="t" r="r" b="b"/>
              <a:pathLst>
                <a:path w="200" h="379" extrusionOk="0">
                  <a:moveTo>
                    <a:pt x="180" y="0"/>
                  </a:moveTo>
                  <a:lnTo>
                    <a:pt x="180" y="0"/>
                  </a:lnTo>
                  <a:cubicBezTo>
                    <a:pt x="41" y="100"/>
                    <a:pt x="1" y="219"/>
                    <a:pt x="21" y="378"/>
                  </a:cubicBezTo>
                  <a:cubicBezTo>
                    <a:pt x="160" y="279"/>
                    <a:pt x="200" y="14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
            <p:cNvSpPr/>
            <p:nvPr/>
          </p:nvSpPr>
          <p:spPr>
            <a:xfrm>
              <a:off x="1550925" y="1177050"/>
              <a:ext cx="3500" cy="3500"/>
            </a:xfrm>
            <a:custGeom>
              <a:avLst/>
              <a:gdLst/>
              <a:ahLst/>
              <a:cxnLst/>
              <a:rect l="l" t="t" r="r" b="b"/>
              <a:pathLst>
                <a:path w="140" h="140" extrusionOk="0">
                  <a:moveTo>
                    <a:pt x="0" y="0"/>
                  </a:moveTo>
                  <a:cubicBezTo>
                    <a:pt x="20" y="60"/>
                    <a:pt x="60" y="140"/>
                    <a:pt x="140" y="140"/>
                  </a:cubicBezTo>
                  <a:lnTo>
                    <a:pt x="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
            <p:cNvSpPr/>
            <p:nvPr/>
          </p:nvSpPr>
          <p:spPr>
            <a:xfrm>
              <a:off x="1546950" y="1128800"/>
              <a:ext cx="3500" cy="5000"/>
            </a:xfrm>
            <a:custGeom>
              <a:avLst/>
              <a:gdLst/>
              <a:ahLst/>
              <a:cxnLst/>
              <a:rect l="l" t="t" r="r" b="b"/>
              <a:pathLst>
                <a:path w="140" h="200" extrusionOk="0">
                  <a:moveTo>
                    <a:pt x="0" y="1"/>
                  </a:moveTo>
                  <a:lnTo>
                    <a:pt x="0" y="1"/>
                  </a:lnTo>
                  <a:cubicBezTo>
                    <a:pt x="40" y="80"/>
                    <a:pt x="80" y="160"/>
                    <a:pt x="140" y="200"/>
                  </a:cubicBezTo>
                  <a:cubicBezTo>
                    <a:pt x="140" y="140"/>
                    <a:pt x="80" y="6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
            <p:cNvSpPr/>
            <p:nvPr/>
          </p:nvSpPr>
          <p:spPr>
            <a:xfrm>
              <a:off x="1520575" y="1225300"/>
              <a:ext cx="68675" cy="12325"/>
            </a:xfrm>
            <a:custGeom>
              <a:avLst/>
              <a:gdLst/>
              <a:ahLst/>
              <a:cxnLst/>
              <a:rect l="l" t="t" r="r" b="b"/>
              <a:pathLst>
                <a:path w="2747" h="493" extrusionOk="0">
                  <a:moveTo>
                    <a:pt x="836" y="0"/>
                  </a:moveTo>
                  <a:cubicBezTo>
                    <a:pt x="777" y="60"/>
                    <a:pt x="717" y="100"/>
                    <a:pt x="657" y="159"/>
                  </a:cubicBezTo>
                  <a:cubicBezTo>
                    <a:pt x="558" y="119"/>
                    <a:pt x="439" y="100"/>
                    <a:pt x="339" y="80"/>
                  </a:cubicBezTo>
                  <a:cubicBezTo>
                    <a:pt x="284" y="56"/>
                    <a:pt x="226" y="39"/>
                    <a:pt x="174" y="39"/>
                  </a:cubicBezTo>
                  <a:cubicBezTo>
                    <a:pt x="96" y="39"/>
                    <a:pt x="33" y="79"/>
                    <a:pt x="21" y="199"/>
                  </a:cubicBezTo>
                  <a:cubicBezTo>
                    <a:pt x="1" y="338"/>
                    <a:pt x="100" y="477"/>
                    <a:pt x="260" y="477"/>
                  </a:cubicBezTo>
                  <a:cubicBezTo>
                    <a:pt x="631" y="477"/>
                    <a:pt x="985" y="486"/>
                    <a:pt x="1344" y="486"/>
                  </a:cubicBezTo>
                  <a:cubicBezTo>
                    <a:pt x="1524" y="486"/>
                    <a:pt x="1705" y="484"/>
                    <a:pt x="1891" y="477"/>
                  </a:cubicBezTo>
                  <a:cubicBezTo>
                    <a:pt x="1911" y="476"/>
                    <a:pt x="1931" y="475"/>
                    <a:pt x="1952" y="475"/>
                  </a:cubicBezTo>
                  <a:cubicBezTo>
                    <a:pt x="2063" y="475"/>
                    <a:pt x="2182" y="493"/>
                    <a:pt x="2298" y="493"/>
                  </a:cubicBezTo>
                  <a:cubicBezTo>
                    <a:pt x="2460" y="493"/>
                    <a:pt x="2618" y="459"/>
                    <a:pt x="2746" y="298"/>
                  </a:cubicBezTo>
                  <a:cubicBezTo>
                    <a:pt x="2587" y="259"/>
                    <a:pt x="2408" y="179"/>
                    <a:pt x="2229" y="119"/>
                  </a:cubicBezTo>
                  <a:cubicBezTo>
                    <a:pt x="2189" y="159"/>
                    <a:pt x="2129" y="159"/>
                    <a:pt x="2050" y="179"/>
                  </a:cubicBezTo>
                  <a:cubicBezTo>
                    <a:pt x="1931" y="179"/>
                    <a:pt x="1931" y="60"/>
                    <a:pt x="189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
            <p:cNvSpPr/>
            <p:nvPr/>
          </p:nvSpPr>
          <p:spPr>
            <a:xfrm>
              <a:off x="1502175" y="1224525"/>
              <a:ext cx="12975" cy="10275"/>
            </a:xfrm>
            <a:custGeom>
              <a:avLst/>
              <a:gdLst/>
              <a:ahLst/>
              <a:cxnLst/>
              <a:rect l="l" t="t" r="r" b="b"/>
              <a:pathLst>
                <a:path w="519" h="411" extrusionOk="0">
                  <a:moveTo>
                    <a:pt x="273" y="1"/>
                  </a:moveTo>
                  <a:cubicBezTo>
                    <a:pt x="194" y="1"/>
                    <a:pt x="101" y="26"/>
                    <a:pt x="1" y="51"/>
                  </a:cubicBezTo>
                  <a:cubicBezTo>
                    <a:pt x="96" y="222"/>
                    <a:pt x="173" y="410"/>
                    <a:pt x="369" y="410"/>
                  </a:cubicBezTo>
                  <a:cubicBezTo>
                    <a:pt x="379" y="410"/>
                    <a:pt x="389" y="410"/>
                    <a:pt x="399" y="409"/>
                  </a:cubicBezTo>
                  <a:cubicBezTo>
                    <a:pt x="498" y="409"/>
                    <a:pt x="518" y="290"/>
                    <a:pt x="498" y="210"/>
                  </a:cubicBezTo>
                  <a:cubicBezTo>
                    <a:pt x="464" y="49"/>
                    <a:pt x="382" y="1"/>
                    <a:pt x="27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
            <p:cNvSpPr/>
            <p:nvPr/>
          </p:nvSpPr>
          <p:spPr>
            <a:xfrm>
              <a:off x="1595300" y="1228275"/>
              <a:ext cx="7875" cy="9025"/>
            </a:xfrm>
            <a:custGeom>
              <a:avLst/>
              <a:gdLst/>
              <a:ahLst/>
              <a:cxnLst/>
              <a:rect l="l" t="t" r="r" b="b"/>
              <a:pathLst>
                <a:path w="315" h="361" extrusionOk="0">
                  <a:moveTo>
                    <a:pt x="135" y="0"/>
                  </a:moveTo>
                  <a:lnTo>
                    <a:pt x="135" y="0"/>
                  </a:lnTo>
                  <a:cubicBezTo>
                    <a:pt x="41" y="189"/>
                    <a:pt x="0" y="360"/>
                    <a:pt x="268" y="360"/>
                  </a:cubicBezTo>
                  <a:cubicBezTo>
                    <a:pt x="283" y="360"/>
                    <a:pt x="298" y="360"/>
                    <a:pt x="314" y="358"/>
                  </a:cubicBezTo>
                  <a:cubicBezTo>
                    <a:pt x="314" y="199"/>
                    <a:pt x="274" y="80"/>
                    <a:pt x="1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
            <p:cNvSpPr/>
            <p:nvPr/>
          </p:nvSpPr>
          <p:spPr>
            <a:xfrm>
              <a:off x="1566950" y="1224800"/>
              <a:ext cx="4875" cy="5550"/>
            </a:xfrm>
            <a:custGeom>
              <a:avLst/>
              <a:gdLst/>
              <a:ahLst/>
              <a:cxnLst/>
              <a:rect l="l" t="t" r="r" b="b"/>
              <a:pathLst>
                <a:path w="195" h="222" extrusionOk="0">
                  <a:moveTo>
                    <a:pt x="36" y="0"/>
                  </a:moveTo>
                  <a:lnTo>
                    <a:pt x="36" y="0"/>
                  </a:lnTo>
                  <a:cubicBezTo>
                    <a:pt x="67" y="62"/>
                    <a:pt x="1" y="222"/>
                    <a:pt x="85" y="222"/>
                  </a:cubicBezTo>
                  <a:cubicBezTo>
                    <a:pt x="108" y="222"/>
                    <a:pt x="143" y="210"/>
                    <a:pt x="195" y="179"/>
                  </a:cubicBezTo>
                  <a:cubicBezTo>
                    <a:pt x="155" y="100"/>
                    <a:pt x="95" y="40"/>
                    <a:pt x="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
            <p:cNvSpPr/>
            <p:nvPr/>
          </p:nvSpPr>
          <p:spPr>
            <a:xfrm>
              <a:off x="1538000" y="1224800"/>
              <a:ext cx="4000" cy="3500"/>
            </a:xfrm>
            <a:custGeom>
              <a:avLst/>
              <a:gdLst/>
              <a:ahLst/>
              <a:cxnLst/>
              <a:rect l="l" t="t" r="r" b="b"/>
              <a:pathLst>
                <a:path w="160" h="140" extrusionOk="0">
                  <a:moveTo>
                    <a:pt x="159" y="0"/>
                  </a:moveTo>
                  <a:cubicBezTo>
                    <a:pt x="100" y="40"/>
                    <a:pt x="40" y="100"/>
                    <a:pt x="0" y="139"/>
                  </a:cubicBezTo>
                  <a:cubicBezTo>
                    <a:pt x="40" y="100"/>
                    <a:pt x="120" y="4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
            <p:cNvSpPr/>
            <p:nvPr/>
          </p:nvSpPr>
          <p:spPr>
            <a:xfrm>
              <a:off x="2366525" y="777200"/>
              <a:ext cx="5000" cy="3500"/>
            </a:xfrm>
            <a:custGeom>
              <a:avLst/>
              <a:gdLst/>
              <a:ahLst/>
              <a:cxnLst/>
              <a:rect l="l" t="t" r="r" b="b"/>
              <a:pathLst>
                <a:path w="200" h="140" extrusionOk="0">
                  <a:moveTo>
                    <a:pt x="199" y="1"/>
                  </a:moveTo>
                  <a:cubicBezTo>
                    <a:pt x="120" y="41"/>
                    <a:pt x="80" y="100"/>
                    <a:pt x="0" y="140"/>
                  </a:cubicBezTo>
                  <a:cubicBezTo>
                    <a:pt x="60" y="140"/>
                    <a:pt x="140" y="80"/>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
            <p:cNvSpPr/>
            <p:nvPr/>
          </p:nvSpPr>
          <p:spPr>
            <a:xfrm>
              <a:off x="3152775" y="1523675"/>
              <a:ext cx="17450" cy="13500"/>
            </a:xfrm>
            <a:custGeom>
              <a:avLst/>
              <a:gdLst/>
              <a:ahLst/>
              <a:cxnLst/>
              <a:rect l="l" t="t" r="r" b="b"/>
              <a:pathLst>
                <a:path w="698" h="540" extrusionOk="0">
                  <a:moveTo>
                    <a:pt x="1" y="1"/>
                  </a:moveTo>
                  <a:lnTo>
                    <a:pt x="1" y="518"/>
                  </a:lnTo>
                  <a:cubicBezTo>
                    <a:pt x="84" y="531"/>
                    <a:pt x="164" y="539"/>
                    <a:pt x="243" y="539"/>
                  </a:cubicBezTo>
                  <a:cubicBezTo>
                    <a:pt x="408" y="539"/>
                    <a:pt x="562" y="500"/>
                    <a:pt x="697" y="379"/>
                  </a:cubicBezTo>
                  <a:cubicBezTo>
                    <a:pt x="419" y="379"/>
                    <a:pt x="299" y="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
            <p:cNvSpPr/>
            <p:nvPr/>
          </p:nvSpPr>
          <p:spPr>
            <a:xfrm>
              <a:off x="3125925" y="1523675"/>
              <a:ext cx="9475" cy="4650"/>
            </a:xfrm>
            <a:custGeom>
              <a:avLst/>
              <a:gdLst/>
              <a:ahLst/>
              <a:cxnLst/>
              <a:rect l="l" t="t" r="r" b="b"/>
              <a:pathLst>
                <a:path w="379" h="186" extrusionOk="0">
                  <a:moveTo>
                    <a:pt x="379" y="1"/>
                  </a:moveTo>
                  <a:lnTo>
                    <a:pt x="379" y="1"/>
                  </a:lnTo>
                  <a:cubicBezTo>
                    <a:pt x="259" y="21"/>
                    <a:pt x="160" y="21"/>
                    <a:pt x="60" y="60"/>
                  </a:cubicBezTo>
                  <a:cubicBezTo>
                    <a:pt x="40" y="80"/>
                    <a:pt x="1" y="120"/>
                    <a:pt x="1" y="180"/>
                  </a:cubicBezTo>
                  <a:cubicBezTo>
                    <a:pt x="35" y="184"/>
                    <a:pt x="68" y="186"/>
                    <a:pt x="98" y="186"/>
                  </a:cubicBezTo>
                  <a:cubicBezTo>
                    <a:pt x="224" y="186"/>
                    <a:pt x="314" y="145"/>
                    <a:pt x="3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
            <p:cNvSpPr/>
            <p:nvPr/>
          </p:nvSpPr>
          <p:spPr>
            <a:xfrm>
              <a:off x="2692275" y="2115000"/>
              <a:ext cx="4500" cy="3500"/>
            </a:xfrm>
            <a:custGeom>
              <a:avLst/>
              <a:gdLst/>
              <a:ahLst/>
              <a:cxnLst/>
              <a:rect l="l" t="t" r="r" b="b"/>
              <a:pathLst>
                <a:path w="180" h="140" extrusionOk="0">
                  <a:moveTo>
                    <a:pt x="179" y="0"/>
                  </a:moveTo>
                  <a:cubicBezTo>
                    <a:pt x="119" y="40"/>
                    <a:pt x="40" y="100"/>
                    <a:pt x="0" y="139"/>
                  </a:cubicBezTo>
                  <a:cubicBezTo>
                    <a:pt x="80" y="100"/>
                    <a:pt x="119" y="4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
            <p:cNvSpPr/>
            <p:nvPr/>
          </p:nvSpPr>
          <p:spPr>
            <a:xfrm>
              <a:off x="3052825" y="1758900"/>
              <a:ext cx="50250" cy="24350"/>
            </a:xfrm>
            <a:custGeom>
              <a:avLst/>
              <a:gdLst/>
              <a:ahLst/>
              <a:cxnLst/>
              <a:rect l="l" t="t" r="r" b="b"/>
              <a:pathLst>
                <a:path w="2010" h="974" extrusionOk="0">
                  <a:moveTo>
                    <a:pt x="1910" y="1"/>
                  </a:moveTo>
                  <a:cubicBezTo>
                    <a:pt x="1612" y="100"/>
                    <a:pt x="1333" y="220"/>
                    <a:pt x="1035" y="339"/>
                  </a:cubicBezTo>
                  <a:cubicBezTo>
                    <a:pt x="935" y="439"/>
                    <a:pt x="796" y="419"/>
                    <a:pt x="677" y="518"/>
                  </a:cubicBezTo>
                  <a:cubicBezTo>
                    <a:pt x="537" y="717"/>
                    <a:pt x="299" y="558"/>
                    <a:pt x="120" y="697"/>
                  </a:cubicBezTo>
                  <a:cubicBezTo>
                    <a:pt x="80" y="697"/>
                    <a:pt x="20" y="717"/>
                    <a:pt x="0" y="737"/>
                  </a:cubicBezTo>
                  <a:cubicBezTo>
                    <a:pt x="84" y="923"/>
                    <a:pt x="193" y="974"/>
                    <a:pt x="313" y="974"/>
                  </a:cubicBezTo>
                  <a:cubicBezTo>
                    <a:pt x="449" y="974"/>
                    <a:pt x="598" y="907"/>
                    <a:pt x="736" y="896"/>
                  </a:cubicBezTo>
                  <a:cubicBezTo>
                    <a:pt x="776" y="896"/>
                    <a:pt x="816" y="896"/>
                    <a:pt x="836" y="856"/>
                  </a:cubicBezTo>
                  <a:cubicBezTo>
                    <a:pt x="935" y="737"/>
                    <a:pt x="1114" y="757"/>
                    <a:pt x="1214" y="697"/>
                  </a:cubicBezTo>
                  <a:cubicBezTo>
                    <a:pt x="1313" y="598"/>
                    <a:pt x="1428" y="583"/>
                    <a:pt x="1542" y="583"/>
                  </a:cubicBezTo>
                  <a:cubicBezTo>
                    <a:pt x="1591" y="583"/>
                    <a:pt x="1640" y="586"/>
                    <a:pt x="1688" y="586"/>
                  </a:cubicBezTo>
                  <a:cubicBezTo>
                    <a:pt x="1752" y="586"/>
                    <a:pt x="1813" y="581"/>
                    <a:pt x="1870" y="558"/>
                  </a:cubicBezTo>
                  <a:lnTo>
                    <a:pt x="1930" y="498"/>
                  </a:lnTo>
                  <a:cubicBezTo>
                    <a:pt x="2010" y="319"/>
                    <a:pt x="2010" y="160"/>
                    <a:pt x="191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
            <p:cNvSpPr/>
            <p:nvPr/>
          </p:nvSpPr>
          <p:spPr>
            <a:xfrm>
              <a:off x="3099575" y="1771350"/>
              <a:ext cx="5975" cy="13950"/>
            </a:xfrm>
            <a:custGeom>
              <a:avLst/>
              <a:gdLst/>
              <a:ahLst/>
              <a:cxnLst/>
              <a:rect l="l" t="t" r="r" b="b"/>
              <a:pathLst>
                <a:path w="239" h="558" extrusionOk="0">
                  <a:moveTo>
                    <a:pt x="100" y="0"/>
                  </a:moveTo>
                  <a:lnTo>
                    <a:pt x="60" y="20"/>
                  </a:lnTo>
                  <a:cubicBezTo>
                    <a:pt x="0" y="100"/>
                    <a:pt x="0" y="140"/>
                    <a:pt x="60" y="199"/>
                  </a:cubicBezTo>
                  <a:cubicBezTo>
                    <a:pt x="100" y="319"/>
                    <a:pt x="140" y="438"/>
                    <a:pt x="199" y="557"/>
                  </a:cubicBezTo>
                  <a:cubicBezTo>
                    <a:pt x="239" y="358"/>
                    <a:pt x="239" y="159"/>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
            <p:cNvSpPr/>
            <p:nvPr/>
          </p:nvSpPr>
          <p:spPr>
            <a:xfrm>
              <a:off x="3107525" y="1802175"/>
              <a:ext cx="6000" cy="8975"/>
            </a:xfrm>
            <a:custGeom>
              <a:avLst/>
              <a:gdLst/>
              <a:ahLst/>
              <a:cxnLst/>
              <a:rect l="l" t="t" r="r" b="b"/>
              <a:pathLst>
                <a:path w="240" h="359" extrusionOk="0">
                  <a:moveTo>
                    <a:pt x="100" y="1"/>
                  </a:moveTo>
                  <a:lnTo>
                    <a:pt x="20" y="80"/>
                  </a:lnTo>
                  <a:cubicBezTo>
                    <a:pt x="1" y="180"/>
                    <a:pt x="1" y="279"/>
                    <a:pt x="120" y="319"/>
                  </a:cubicBezTo>
                  <a:cubicBezTo>
                    <a:pt x="140" y="359"/>
                    <a:pt x="199" y="359"/>
                    <a:pt x="239" y="359"/>
                  </a:cubicBezTo>
                  <a:lnTo>
                    <a:pt x="2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
            <p:cNvSpPr/>
            <p:nvPr/>
          </p:nvSpPr>
          <p:spPr>
            <a:xfrm>
              <a:off x="3095600" y="1697750"/>
              <a:ext cx="6975" cy="6475"/>
            </a:xfrm>
            <a:custGeom>
              <a:avLst/>
              <a:gdLst/>
              <a:ahLst/>
              <a:cxnLst/>
              <a:rect l="l" t="t" r="r" b="b"/>
              <a:pathLst>
                <a:path w="279" h="259" extrusionOk="0">
                  <a:moveTo>
                    <a:pt x="60" y="0"/>
                  </a:moveTo>
                  <a:cubicBezTo>
                    <a:pt x="20" y="20"/>
                    <a:pt x="20" y="80"/>
                    <a:pt x="0" y="120"/>
                  </a:cubicBezTo>
                  <a:cubicBezTo>
                    <a:pt x="20" y="199"/>
                    <a:pt x="100" y="219"/>
                    <a:pt x="179" y="259"/>
                  </a:cubicBezTo>
                  <a:cubicBezTo>
                    <a:pt x="199" y="219"/>
                    <a:pt x="219" y="179"/>
                    <a:pt x="259" y="159"/>
                  </a:cubicBezTo>
                  <a:cubicBezTo>
                    <a:pt x="279" y="100"/>
                    <a:pt x="259" y="80"/>
                    <a:pt x="219" y="20"/>
                  </a:cubicBezTo>
                  <a:cubicBezTo>
                    <a:pt x="179" y="0"/>
                    <a:pt x="100" y="0"/>
                    <a:pt x="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
            <p:cNvSpPr/>
            <p:nvPr/>
          </p:nvSpPr>
          <p:spPr>
            <a:xfrm>
              <a:off x="3098575" y="1700725"/>
              <a:ext cx="6000" cy="6500"/>
            </a:xfrm>
            <a:custGeom>
              <a:avLst/>
              <a:gdLst/>
              <a:ahLst/>
              <a:cxnLst/>
              <a:rect l="l" t="t" r="r" b="b"/>
              <a:pathLst>
                <a:path w="240" h="260" extrusionOk="0">
                  <a:moveTo>
                    <a:pt x="100" y="1"/>
                  </a:moveTo>
                  <a:lnTo>
                    <a:pt x="60" y="60"/>
                  </a:lnTo>
                  <a:cubicBezTo>
                    <a:pt x="1" y="140"/>
                    <a:pt x="1" y="180"/>
                    <a:pt x="80" y="239"/>
                  </a:cubicBezTo>
                  <a:cubicBezTo>
                    <a:pt x="100" y="259"/>
                    <a:pt x="160" y="259"/>
                    <a:pt x="199" y="259"/>
                  </a:cubicBezTo>
                  <a:cubicBezTo>
                    <a:pt x="239" y="160"/>
                    <a:pt x="199" y="80"/>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
            <p:cNvSpPr/>
            <p:nvPr/>
          </p:nvSpPr>
          <p:spPr>
            <a:xfrm>
              <a:off x="3105525" y="1798200"/>
              <a:ext cx="4525" cy="5400"/>
            </a:xfrm>
            <a:custGeom>
              <a:avLst/>
              <a:gdLst/>
              <a:ahLst/>
              <a:cxnLst/>
              <a:rect l="l" t="t" r="r" b="b"/>
              <a:pathLst>
                <a:path w="181" h="216" extrusionOk="0">
                  <a:moveTo>
                    <a:pt x="21" y="0"/>
                  </a:moveTo>
                  <a:lnTo>
                    <a:pt x="1" y="80"/>
                  </a:lnTo>
                  <a:lnTo>
                    <a:pt x="1" y="160"/>
                  </a:lnTo>
                  <a:cubicBezTo>
                    <a:pt x="1" y="160"/>
                    <a:pt x="21" y="180"/>
                    <a:pt x="81" y="199"/>
                  </a:cubicBezTo>
                  <a:cubicBezTo>
                    <a:pt x="86" y="211"/>
                    <a:pt x="96" y="216"/>
                    <a:pt x="106" y="216"/>
                  </a:cubicBezTo>
                  <a:cubicBezTo>
                    <a:pt x="132" y="216"/>
                    <a:pt x="166" y="188"/>
                    <a:pt x="180" y="160"/>
                  </a:cubicBezTo>
                  <a:lnTo>
                    <a:pt x="21"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
            <p:cNvSpPr/>
            <p:nvPr/>
          </p:nvSpPr>
          <p:spPr>
            <a:xfrm>
              <a:off x="3040400" y="1831525"/>
              <a:ext cx="74125" cy="24900"/>
            </a:xfrm>
            <a:custGeom>
              <a:avLst/>
              <a:gdLst/>
              <a:ahLst/>
              <a:cxnLst/>
              <a:rect l="l" t="t" r="r" b="b"/>
              <a:pathLst>
                <a:path w="2965" h="996" extrusionOk="0">
                  <a:moveTo>
                    <a:pt x="2765" y="0"/>
                  </a:moveTo>
                  <a:cubicBezTo>
                    <a:pt x="2029" y="0"/>
                    <a:pt x="1393" y="120"/>
                    <a:pt x="895" y="716"/>
                  </a:cubicBezTo>
                  <a:cubicBezTo>
                    <a:pt x="816" y="697"/>
                    <a:pt x="736" y="617"/>
                    <a:pt x="696" y="557"/>
                  </a:cubicBezTo>
                  <a:lnTo>
                    <a:pt x="338" y="557"/>
                  </a:lnTo>
                  <a:cubicBezTo>
                    <a:pt x="239" y="677"/>
                    <a:pt x="0" y="617"/>
                    <a:pt x="20" y="836"/>
                  </a:cubicBezTo>
                  <a:cubicBezTo>
                    <a:pt x="36" y="982"/>
                    <a:pt x="159" y="996"/>
                    <a:pt x="269" y="996"/>
                  </a:cubicBezTo>
                  <a:cubicBezTo>
                    <a:pt x="293" y="996"/>
                    <a:pt x="317" y="995"/>
                    <a:pt x="338" y="995"/>
                  </a:cubicBezTo>
                  <a:cubicBezTo>
                    <a:pt x="477" y="995"/>
                    <a:pt x="617" y="995"/>
                    <a:pt x="736" y="915"/>
                  </a:cubicBezTo>
                  <a:cubicBezTo>
                    <a:pt x="1512" y="836"/>
                    <a:pt x="2208" y="518"/>
                    <a:pt x="2964" y="378"/>
                  </a:cubicBezTo>
                  <a:cubicBezTo>
                    <a:pt x="2884" y="239"/>
                    <a:pt x="2825" y="120"/>
                    <a:pt x="276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
            <p:cNvSpPr/>
            <p:nvPr/>
          </p:nvSpPr>
          <p:spPr>
            <a:xfrm>
              <a:off x="3103050" y="1801800"/>
              <a:ext cx="7475" cy="14325"/>
            </a:xfrm>
            <a:custGeom>
              <a:avLst/>
              <a:gdLst/>
              <a:ahLst/>
              <a:cxnLst/>
              <a:rect l="l" t="t" r="r" b="b"/>
              <a:pathLst>
                <a:path w="299" h="573" extrusionOk="0">
                  <a:moveTo>
                    <a:pt x="190" y="1"/>
                  </a:moveTo>
                  <a:cubicBezTo>
                    <a:pt x="160" y="1"/>
                    <a:pt x="130" y="6"/>
                    <a:pt x="100" y="16"/>
                  </a:cubicBezTo>
                  <a:lnTo>
                    <a:pt x="80" y="16"/>
                  </a:lnTo>
                  <a:cubicBezTo>
                    <a:pt x="1" y="175"/>
                    <a:pt x="1" y="294"/>
                    <a:pt x="100" y="413"/>
                  </a:cubicBezTo>
                  <a:cubicBezTo>
                    <a:pt x="160" y="473"/>
                    <a:pt x="219" y="513"/>
                    <a:pt x="279" y="573"/>
                  </a:cubicBezTo>
                  <a:cubicBezTo>
                    <a:pt x="279" y="493"/>
                    <a:pt x="299" y="433"/>
                    <a:pt x="299" y="374"/>
                  </a:cubicBezTo>
                  <a:cubicBezTo>
                    <a:pt x="299" y="234"/>
                    <a:pt x="279" y="135"/>
                    <a:pt x="279" y="16"/>
                  </a:cubicBezTo>
                  <a:cubicBezTo>
                    <a:pt x="249" y="6"/>
                    <a:pt x="219" y="1"/>
                    <a:pt x="19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
            <p:cNvSpPr/>
            <p:nvPr/>
          </p:nvSpPr>
          <p:spPr>
            <a:xfrm>
              <a:off x="3118475" y="1844950"/>
              <a:ext cx="4500" cy="9975"/>
            </a:xfrm>
            <a:custGeom>
              <a:avLst/>
              <a:gdLst/>
              <a:ahLst/>
              <a:cxnLst/>
              <a:rect l="l" t="t" r="r" b="b"/>
              <a:pathLst>
                <a:path w="180" h="399" extrusionOk="0">
                  <a:moveTo>
                    <a:pt x="0" y="0"/>
                  </a:moveTo>
                  <a:cubicBezTo>
                    <a:pt x="0" y="160"/>
                    <a:pt x="60" y="299"/>
                    <a:pt x="159" y="398"/>
                  </a:cubicBezTo>
                  <a:cubicBezTo>
                    <a:pt x="179" y="259"/>
                    <a:pt x="159" y="10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
            <p:cNvSpPr/>
            <p:nvPr/>
          </p:nvSpPr>
          <p:spPr>
            <a:xfrm>
              <a:off x="3127425" y="1879750"/>
              <a:ext cx="3500" cy="6000"/>
            </a:xfrm>
            <a:custGeom>
              <a:avLst/>
              <a:gdLst/>
              <a:ahLst/>
              <a:cxnLst/>
              <a:rect l="l" t="t" r="r" b="b"/>
              <a:pathLst>
                <a:path w="140" h="240" extrusionOk="0">
                  <a:moveTo>
                    <a:pt x="0" y="1"/>
                  </a:moveTo>
                  <a:cubicBezTo>
                    <a:pt x="0" y="100"/>
                    <a:pt x="40" y="180"/>
                    <a:pt x="120" y="240"/>
                  </a:cubicBezTo>
                  <a:cubicBezTo>
                    <a:pt x="140" y="160"/>
                    <a:pt x="140" y="80"/>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
            <p:cNvSpPr/>
            <p:nvPr/>
          </p:nvSpPr>
          <p:spPr>
            <a:xfrm>
              <a:off x="3122950" y="1867325"/>
              <a:ext cx="3000" cy="6500"/>
            </a:xfrm>
            <a:custGeom>
              <a:avLst/>
              <a:gdLst/>
              <a:ahLst/>
              <a:cxnLst/>
              <a:rect l="l" t="t" r="r" b="b"/>
              <a:pathLst>
                <a:path w="120" h="260" extrusionOk="0">
                  <a:moveTo>
                    <a:pt x="20" y="1"/>
                  </a:moveTo>
                  <a:cubicBezTo>
                    <a:pt x="0" y="100"/>
                    <a:pt x="60" y="180"/>
                    <a:pt x="120" y="259"/>
                  </a:cubicBezTo>
                  <a:cubicBezTo>
                    <a:pt x="120" y="160"/>
                    <a:pt x="100" y="60"/>
                    <a:pt x="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
            <p:cNvSpPr/>
            <p:nvPr/>
          </p:nvSpPr>
          <p:spPr>
            <a:xfrm>
              <a:off x="3098575" y="1893200"/>
              <a:ext cx="107450" cy="80600"/>
            </a:xfrm>
            <a:custGeom>
              <a:avLst/>
              <a:gdLst/>
              <a:ahLst/>
              <a:cxnLst/>
              <a:rect l="l" t="t" r="r" b="b"/>
              <a:pathLst>
                <a:path w="4298" h="3224" extrusionOk="0">
                  <a:moveTo>
                    <a:pt x="1294" y="0"/>
                  </a:moveTo>
                  <a:cubicBezTo>
                    <a:pt x="1095" y="458"/>
                    <a:pt x="557" y="517"/>
                    <a:pt x="259" y="855"/>
                  </a:cubicBezTo>
                  <a:cubicBezTo>
                    <a:pt x="180" y="1034"/>
                    <a:pt x="1" y="1154"/>
                    <a:pt x="60" y="1412"/>
                  </a:cubicBezTo>
                  <a:cubicBezTo>
                    <a:pt x="110" y="1417"/>
                    <a:pt x="157" y="1420"/>
                    <a:pt x="203" y="1420"/>
                  </a:cubicBezTo>
                  <a:cubicBezTo>
                    <a:pt x="341" y="1420"/>
                    <a:pt x="468" y="1397"/>
                    <a:pt x="617" y="1353"/>
                  </a:cubicBezTo>
                  <a:cubicBezTo>
                    <a:pt x="651" y="1343"/>
                    <a:pt x="686" y="1338"/>
                    <a:pt x="720" y="1338"/>
                  </a:cubicBezTo>
                  <a:cubicBezTo>
                    <a:pt x="828" y="1338"/>
                    <a:pt x="930" y="1386"/>
                    <a:pt x="975" y="1492"/>
                  </a:cubicBezTo>
                  <a:cubicBezTo>
                    <a:pt x="995" y="1552"/>
                    <a:pt x="876" y="1711"/>
                    <a:pt x="796" y="1810"/>
                  </a:cubicBezTo>
                  <a:cubicBezTo>
                    <a:pt x="995" y="2029"/>
                    <a:pt x="1294" y="1949"/>
                    <a:pt x="1552" y="2029"/>
                  </a:cubicBezTo>
                  <a:cubicBezTo>
                    <a:pt x="1294" y="2069"/>
                    <a:pt x="975" y="2049"/>
                    <a:pt x="955" y="2447"/>
                  </a:cubicBezTo>
                  <a:cubicBezTo>
                    <a:pt x="975" y="2705"/>
                    <a:pt x="876" y="3004"/>
                    <a:pt x="1154" y="3163"/>
                  </a:cubicBezTo>
                  <a:cubicBezTo>
                    <a:pt x="1180" y="3201"/>
                    <a:pt x="1214" y="3223"/>
                    <a:pt x="1251" y="3223"/>
                  </a:cubicBezTo>
                  <a:cubicBezTo>
                    <a:pt x="1271" y="3223"/>
                    <a:pt x="1292" y="3217"/>
                    <a:pt x="1313" y="3203"/>
                  </a:cubicBezTo>
                  <a:cubicBezTo>
                    <a:pt x="1413" y="3063"/>
                    <a:pt x="1552" y="3063"/>
                    <a:pt x="1691" y="3063"/>
                  </a:cubicBezTo>
                  <a:cubicBezTo>
                    <a:pt x="1791" y="3063"/>
                    <a:pt x="1890" y="3063"/>
                    <a:pt x="1970" y="2984"/>
                  </a:cubicBezTo>
                  <a:cubicBezTo>
                    <a:pt x="2487" y="2586"/>
                    <a:pt x="3203" y="2586"/>
                    <a:pt x="3701" y="2129"/>
                  </a:cubicBezTo>
                  <a:cubicBezTo>
                    <a:pt x="3880" y="2009"/>
                    <a:pt x="4039" y="1890"/>
                    <a:pt x="4198" y="1751"/>
                  </a:cubicBezTo>
                  <a:cubicBezTo>
                    <a:pt x="4297" y="1333"/>
                    <a:pt x="4138" y="1134"/>
                    <a:pt x="3701" y="1094"/>
                  </a:cubicBezTo>
                  <a:cubicBezTo>
                    <a:pt x="3615" y="1082"/>
                    <a:pt x="3527" y="1079"/>
                    <a:pt x="3438" y="1079"/>
                  </a:cubicBezTo>
                  <a:cubicBezTo>
                    <a:pt x="3321" y="1079"/>
                    <a:pt x="3203" y="1085"/>
                    <a:pt x="3084" y="1085"/>
                  </a:cubicBezTo>
                  <a:cubicBezTo>
                    <a:pt x="2830" y="1085"/>
                    <a:pt x="2577" y="1059"/>
                    <a:pt x="2348" y="895"/>
                  </a:cubicBezTo>
                  <a:cubicBezTo>
                    <a:pt x="2221" y="854"/>
                    <a:pt x="2093" y="841"/>
                    <a:pt x="1965" y="841"/>
                  </a:cubicBezTo>
                  <a:cubicBezTo>
                    <a:pt x="1720" y="841"/>
                    <a:pt x="1472" y="890"/>
                    <a:pt x="1213" y="890"/>
                  </a:cubicBezTo>
                  <a:cubicBezTo>
                    <a:pt x="1078" y="890"/>
                    <a:pt x="939" y="876"/>
                    <a:pt x="796" y="835"/>
                  </a:cubicBezTo>
                  <a:cubicBezTo>
                    <a:pt x="1035" y="497"/>
                    <a:pt x="1671" y="597"/>
                    <a:pt x="1453" y="20"/>
                  </a:cubicBezTo>
                  <a:cubicBezTo>
                    <a:pt x="1393" y="20"/>
                    <a:pt x="1353" y="0"/>
                    <a:pt x="129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
            <p:cNvSpPr/>
            <p:nvPr/>
          </p:nvSpPr>
          <p:spPr>
            <a:xfrm>
              <a:off x="3195050" y="1944975"/>
              <a:ext cx="21900" cy="13375"/>
            </a:xfrm>
            <a:custGeom>
              <a:avLst/>
              <a:gdLst/>
              <a:ahLst/>
              <a:cxnLst/>
              <a:rect l="l" t="t" r="r" b="b"/>
              <a:pathLst>
                <a:path w="876" h="535" extrusionOk="0">
                  <a:moveTo>
                    <a:pt x="384" y="0"/>
                  </a:moveTo>
                  <a:cubicBezTo>
                    <a:pt x="303" y="0"/>
                    <a:pt x="222" y="25"/>
                    <a:pt x="180" y="77"/>
                  </a:cubicBezTo>
                  <a:cubicBezTo>
                    <a:pt x="1" y="336"/>
                    <a:pt x="379" y="356"/>
                    <a:pt x="399" y="535"/>
                  </a:cubicBezTo>
                  <a:cubicBezTo>
                    <a:pt x="757" y="475"/>
                    <a:pt x="876" y="336"/>
                    <a:pt x="578" y="58"/>
                  </a:cubicBezTo>
                  <a:cubicBezTo>
                    <a:pt x="531" y="20"/>
                    <a:pt x="457" y="0"/>
                    <a:pt x="38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
            <p:cNvSpPr/>
            <p:nvPr/>
          </p:nvSpPr>
          <p:spPr>
            <a:xfrm>
              <a:off x="3208975" y="1919550"/>
              <a:ext cx="5000" cy="6975"/>
            </a:xfrm>
            <a:custGeom>
              <a:avLst/>
              <a:gdLst/>
              <a:ahLst/>
              <a:cxnLst/>
              <a:rect l="l" t="t" r="r" b="b"/>
              <a:pathLst>
                <a:path w="200" h="279" extrusionOk="0">
                  <a:moveTo>
                    <a:pt x="200" y="0"/>
                  </a:moveTo>
                  <a:lnTo>
                    <a:pt x="200" y="0"/>
                  </a:lnTo>
                  <a:cubicBezTo>
                    <a:pt x="1" y="80"/>
                    <a:pt x="1" y="179"/>
                    <a:pt x="160" y="279"/>
                  </a:cubicBezTo>
                  <a:cubicBezTo>
                    <a:pt x="160" y="179"/>
                    <a:pt x="160" y="100"/>
                    <a:pt x="2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
            <p:cNvSpPr/>
            <p:nvPr/>
          </p:nvSpPr>
          <p:spPr>
            <a:xfrm>
              <a:off x="3109525" y="1973900"/>
              <a:ext cx="12950" cy="6350"/>
            </a:xfrm>
            <a:custGeom>
              <a:avLst/>
              <a:gdLst/>
              <a:ahLst/>
              <a:cxnLst/>
              <a:rect l="l" t="t" r="r" b="b"/>
              <a:pathLst>
                <a:path w="518" h="254" extrusionOk="0">
                  <a:moveTo>
                    <a:pt x="212" y="1"/>
                  </a:moveTo>
                  <a:cubicBezTo>
                    <a:pt x="147" y="1"/>
                    <a:pt x="90" y="32"/>
                    <a:pt x="40" y="94"/>
                  </a:cubicBezTo>
                  <a:cubicBezTo>
                    <a:pt x="20" y="154"/>
                    <a:pt x="20" y="194"/>
                    <a:pt x="0" y="253"/>
                  </a:cubicBezTo>
                  <a:lnTo>
                    <a:pt x="517" y="253"/>
                  </a:lnTo>
                  <a:lnTo>
                    <a:pt x="517" y="94"/>
                  </a:lnTo>
                  <a:cubicBezTo>
                    <a:pt x="458" y="74"/>
                    <a:pt x="398" y="74"/>
                    <a:pt x="338" y="34"/>
                  </a:cubicBezTo>
                  <a:cubicBezTo>
                    <a:pt x="294" y="12"/>
                    <a:pt x="252" y="1"/>
                    <a:pt x="21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
            <p:cNvSpPr/>
            <p:nvPr/>
          </p:nvSpPr>
          <p:spPr>
            <a:xfrm>
              <a:off x="3130900" y="1967225"/>
              <a:ext cx="10975" cy="5250"/>
            </a:xfrm>
            <a:custGeom>
              <a:avLst/>
              <a:gdLst/>
              <a:ahLst/>
              <a:cxnLst/>
              <a:rect l="l" t="t" r="r" b="b"/>
              <a:pathLst>
                <a:path w="439" h="210" extrusionOk="0">
                  <a:moveTo>
                    <a:pt x="255" y="1"/>
                  </a:moveTo>
                  <a:cubicBezTo>
                    <a:pt x="160" y="1"/>
                    <a:pt x="67" y="36"/>
                    <a:pt x="1" y="142"/>
                  </a:cubicBezTo>
                  <a:cubicBezTo>
                    <a:pt x="1" y="162"/>
                    <a:pt x="40" y="182"/>
                    <a:pt x="80" y="182"/>
                  </a:cubicBezTo>
                  <a:cubicBezTo>
                    <a:pt x="89" y="200"/>
                    <a:pt x="106" y="210"/>
                    <a:pt x="126" y="210"/>
                  </a:cubicBezTo>
                  <a:cubicBezTo>
                    <a:pt x="150" y="210"/>
                    <a:pt x="178" y="195"/>
                    <a:pt x="199" y="162"/>
                  </a:cubicBezTo>
                  <a:cubicBezTo>
                    <a:pt x="239" y="142"/>
                    <a:pt x="279" y="142"/>
                    <a:pt x="339" y="142"/>
                  </a:cubicBezTo>
                  <a:cubicBezTo>
                    <a:pt x="398" y="142"/>
                    <a:pt x="438" y="83"/>
                    <a:pt x="398" y="23"/>
                  </a:cubicBezTo>
                  <a:cubicBezTo>
                    <a:pt x="352" y="10"/>
                    <a:pt x="303" y="1"/>
                    <a:pt x="2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
            <p:cNvSpPr/>
            <p:nvPr/>
          </p:nvSpPr>
          <p:spPr>
            <a:xfrm>
              <a:off x="3125925" y="1970775"/>
              <a:ext cx="9475" cy="4650"/>
            </a:xfrm>
            <a:custGeom>
              <a:avLst/>
              <a:gdLst/>
              <a:ahLst/>
              <a:cxnLst/>
              <a:rect l="l" t="t" r="r" b="b"/>
              <a:pathLst>
                <a:path w="379" h="186" extrusionOk="0">
                  <a:moveTo>
                    <a:pt x="200" y="0"/>
                  </a:moveTo>
                  <a:cubicBezTo>
                    <a:pt x="171" y="14"/>
                    <a:pt x="133" y="28"/>
                    <a:pt x="99" y="28"/>
                  </a:cubicBezTo>
                  <a:cubicBezTo>
                    <a:pt x="85" y="28"/>
                    <a:pt x="72" y="26"/>
                    <a:pt x="60" y="20"/>
                  </a:cubicBezTo>
                  <a:cubicBezTo>
                    <a:pt x="40" y="80"/>
                    <a:pt x="40" y="120"/>
                    <a:pt x="1" y="179"/>
                  </a:cubicBezTo>
                  <a:cubicBezTo>
                    <a:pt x="32" y="183"/>
                    <a:pt x="63" y="186"/>
                    <a:pt x="91" y="186"/>
                  </a:cubicBezTo>
                  <a:cubicBezTo>
                    <a:pt x="207" y="186"/>
                    <a:pt x="299" y="147"/>
                    <a:pt x="379" y="20"/>
                  </a:cubicBezTo>
                  <a:cubicBezTo>
                    <a:pt x="339" y="20"/>
                    <a:pt x="259" y="0"/>
                    <a:pt x="2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
            <p:cNvSpPr/>
            <p:nvPr/>
          </p:nvSpPr>
          <p:spPr>
            <a:xfrm>
              <a:off x="3139350" y="1966300"/>
              <a:ext cx="8975" cy="4650"/>
            </a:xfrm>
            <a:custGeom>
              <a:avLst/>
              <a:gdLst/>
              <a:ahLst/>
              <a:cxnLst/>
              <a:rect l="l" t="t" r="r" b="b"/>
              <a:pathLst>
                <a:path w="359" h="186" extrusionOk="0">
                  <a:moveTo>
                    <a:pt x="359" y="0"/>
                  </a:moveTo>
                  <a:lnTo>
                    <a:pt x="359" y="0"/>
                  </a:lnTo>
                  <a:cubicBezTo>
                    <a:pt x="259" y="20"/>
                    <a:pt x="160" y="20"/>
                    <a:pt x="60" y="60"/>
                  </a:cubicBezTo>
                  <a:cubicBezTo>
                    <a:pt x="40" y="100"/>
                    <a:pt x="21" y="120"/>
                    <a:pt x="1" y="179"/>
                  </a:cubicBezTo>
                  <a:cubicBezTo>
                    <a:pt x="28" y="183"/>
                    <a:pt x="55" y="185"/>
                    <a:pt x="83" y="185"/>
                  </a:cubicBezTo>
                  <a:cubicBezTo>
                    <a:pt x="198" y="185"/>
                    <a:pt x="311" y="145"/>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
            <p:cNvSpPr/>
            <p:nvPr/>
          </p:nvSpPr>
          <p:spPr>
            <a:xfrm>
              <a:off x="1675750" y="920925"/>
              <a:ext cx="31850" cy="105150"/>
            </a:xfrm>
            <a:custGeom>
              <a:avLst/>
              <a:gdLst/>
              <a:ahLst/>
              <a:cxnLst/>
              <a:rect l="l" t="t" r="r" b="b"/>
              <a:pathLst>
                <a:path w="1274" h="4206" extrusionOk="0">
                  <a:moveTo>
                    <a:pt x="896" y="1"/>
                  </a:moveTo>
                  <a:cubicBezTo>
                    <a:pt x="677" y="856"/>
                    <a:pt x="458" y="1731"/>
                    <a:pt x="219" y="2567"/>
                  </a:cubicBezTo>
                  <a:cubicBezTo>
                    <a:pt x="0" y="2965"/>
                    <a:pt x="80" y="3402"/>
                    <a:pt x="199" y="3800"/>
                  </a:cubicBezTo>
                  <a:cubicBezTo>
                    <a:pt x="259" y="3920"/>
                    <a:pt x="319" y="4019"/>
                    <a:pt x="378" y="4138"/>
                  </a:cubicBezTo>
                  <a:cubicBezTo>
                    <a:pt x="378" y="4138"/>
                    <a:pt x="378" y="4178"/>
                    <a:pt x="418" y="4198"/>
                  </a:cubicBezTo>
                  <a:cubicBezTo>
                    <a:pt x="433" y="4203"/>
                    <a:pt x="446" y="4206"/>
                    <a:pt x="456" y="4206"/>
                  </a:cubicBezTo>
                  <a:cubicBezTo>
                    <a:pt x="489" y="4206"/>
                    <a:pt x="508" y="4183"/>
                    <a:pt x="538" y="4138"/>
                  </a:cubicBezTo>
                  <a:cubicBezTo>
                    <a:pt x="299" y="3522"/>
                    <a:pt x="478" y="2925"/>
                    <a:pt x="677" y="2328"/>
                  </a:cubicBezTo>
                  <a:cubicBezTo>
                    <a:pt x="896" y="1652"/>
                    <a:pt x="1015" y="956"/>
                    <a:pt x="1194" y="259"/>
                  </a:cubicBezTo>
                  <a:cubicBezTo>
                    <a:pt x="1274" y="1"/>
                    <a:pt x="1075" y="1"/>
                    <a:pt x="8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
            <p:cNvSpPr/>
            <p:nvPr/>
          </p:nvSpPr>
          <p:spPr>
            <a:xfrm>
              <a:off x="1631500" y="1027100"/>
              <a:ext cx="67650" cy="17450"/>
            </a:xfrm>
            <a:custGeom>
              <a:avLst/>
              <a:gdLst/>
              <a:ahLst/>
              <a:cxnLst/>
              <a:rect l="l" t="t" r="r" b="b"/>
              <a:pathLst>
                <a:path w="2706" h="698" extrusionOk="0">
                  <a:moveTo>
                    <a:pt x="276" y="1"/>
                  </a:moveTo>
                  <a:cubicBezTo>
                    <a:pt x="205" y="1"/>
                    <a:pt x="143" y="40"/>
                    <a:pt x="100" y="170"/>
                  </a:cubicBezTo>
                  <a:cubicBezTo>
                    <a:pt x="0" y="448"/>
                    <a:pt x="219" y="528"/>
                    <a:pt x="438" y="568"/>
                  </a:cubicBezTo>
                  <a:cubicBezTo>
                    <a:pt x="537" y="588"/>
                    <a:pt x="657" y="588"/>
                    <a:pt x="756" y="627"/>
                  </a:cubicBezTo>
                  <a:cubicBezTo>
                    <a:pt x="961" y="683"/>
                    <a:pt x="1165" y="697"/>
                    <a:pt x="1372" y="697"/>
                  </a:cubicBezTo>
                  <a:cubicBezTo>
                    <a:pt x="1606" y="697"/>
                    <a:pt x="1843" y="679"/>
                    <a:pt x="2087" y="679"/>
                  </a:cubicBezTo>
                  <a:cubicBezTo>
                    <a:pt x="2173" y="679"/>
                    <a:pt x="2260" y="681"/>
                    <a:pt x="2347" y="687"/>
                  </a:cubicBezTo>
                  <a:cubicBezTo>
                    <a:pt x="2705" y="448"/>
                    <a:pt x="2447" y="349"/>
                    <a:pt x="2248" y="249"/>
                  </a:cubicBezTo>
                  <a:cubicBezTo>
                    <a:pt x="2188" y="249"/>
                    <a:pt x="2148" y="230"/>
                    <a:pt x="2089" y="230"/>
                  </a:cubicBezTo>
                  <a:cubicBezTo>
                    <a:pt x="1930" y="230"/>
                    <a:pt x="1772" y="233"/>
                    <a:pt x="1616" y="233"/>
                  </a:cubicBezTo>
                  <a:cubicBezTo>
                    <a:pt x="1266" y="233"/>
                    <a:pt x="921" y="214"/>
                    <a:pt x="577" y="90"/>
                  </a:cubicBezTo>
                  <a:cubicBezTo>
                    <a:pt x="476" y="68"/>
                    <a:pt x="368" y="1"/>
                    <a:pt x="27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
            <p:cNvSpPr/>
            <p:nvPr/>
          </p:nvSpPr>
          <p:spPr>
            <a:xfrm>
              <a:off x="1650375" y="1038625"/>
              <a:ext cx="60700" cy="19100"/>
            </a:xfrm>
            <a:custGeom>
              <a:avLst/>
              <a:gdLst/>
              <a:ahLst/>
              <a:cxnLst/>
              <a:rect l="l" t="t" r="r" b="b"/>
              <a:pathLst>
                <a:path w="2428" h="764" extrusionOk="0">
                  <a:moveTo>
                    <a:pt x="2068" y="1"/>
                  </a:moveTo>
                  <a:cubicBezTo>
                    <a:pt x="2035" y="1"/>
                    <a:pt x="2002" y="3"/>
                    <a:pt x="1970" y="7"/>
                  </a:cubicBezTo>
                  <a:cubicBezTo>
                    <a:pt x="1891" y="27"/>
                    <a:pt x="1811" y="87"/>
                    <a:pt x="1732" y="127"/>
                  </a:cubicBezTo>
                  <a:cubicBezTo>
                    <a:pt x="1175" y="127"/>
                    <a:pt x="578" y="166"/>
                    <a:pt x="1" y="166"/>
                  </a:cubicBezTo>
                  <a:cubicBezTo>
                    <a:pt x="209" y="305"/>
                    <a:pt x="433" y="336"/>
                    <a:pt x="664" y="336"/>
                  </a:cubicBezTo>
                  <a:cubicBezTo>
                    <a:pt x="852" y="336"/>
                    <a:pt x="1045" y="316"/>
                    <a:pt x="1240" y="316"/>
                  </a:cubicBezTo>
                  <a:cubicBezTo>
                    <a:pt x="1423" y="316"/>
                    <a:pt x="1608" y="334"/>
                    <a:pt x="1791" y="405"/>
                  </a:cubicBezTo>
                  <a:cubicBezTo>
                    <a:pt x="1634" y="468"/>
                    <a:pt x="1476" y="481"/>
                    <a:pt x="1318" y="481"/>
                  </a:cubicBezTo>
                  <a:cubicBezTo>
                    <a:pt x="1202" y="481"/>
                    <a:pt x="1087" y="474"/>
                    <a:pt x="974" y="474"/>
                  </a:cubicBezTo>
                  <a:cubicBezTo>
                    <a:pt x="752" y="474"/>
                    <a:pt x="538" y="501"/>
                    <a:pt x="339" y="664"/>
                  </a:cubicBezTo>
                  <a:cubicBezTo>
                    <a:pt x="418" y="742"/>
                    <a:pt x="515" y="751"/>
                    <a:pt x="610" y="751"/>
                  </a:cubicBezTo>
                  <a:cubicBezTo>
                    <a:pt x="638" y="751"/>
                    <a:pt x="666" y="750"/>
                    <a:pt x="693" y="750"/>
                  </a:cubicBezTo>
                  <a:cubicBezTo>
                    <a:pt x="737" y="750"/>
                    <a:pt x="779" y="752"/>
                    <a:pt x="817" y="763"/>
                  </a:cubicBezTo>
                  <a:cubicBezTo>
                    <a:pt x="896" y="763"/>
                    <a:pt x="976" y="723"/>
                    <a:pt x="1035" y="684"/>
                  </a:cubicBezTo>
                  <a:cubicBezTo>
                    <a:pt x="1153" y="643"/>
                    <a:pt x="1273" y="631"/>
                    <a:pt x="1394" y="631"/>
                  </a:cubicBezTo>
                  <a:cubicBezTo>
                    <a:pt x="1567" y="631"/>
                    <a:pt x="1741" y="655"/>
                    <a:pt x="1913" y="655"/>
                  </a:cubicBezTo>
                  <a:cubicBezTo>
                    <a:pt x="2090" y="655"/>
                    <a:pt x="2263" y="629"/>
                    <a:pt x="2428" y="525"/>
                  </a:cubicBezTo>
                  <a:lnTo>
                    <a:pt x="2428" y="166"/>
                  </a:lnTo>
                  <a:cubicBezTo>
                    <a:pt x="2332" y="39"/>
                    <a:pt x="2199" y="1"/>
                    <a:pt x="206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
            <p:cNvSpPr/>
            <p:nvPr/>
          </p:nvSpPr>
          <p:spPr>
            <a:xfrm>
              <a:off x="1640950" y="894525"/>
              <a:ext cx="66650" cy="4550"/>
            </a:xfrm>
            <a:custGeom>
              <a:avLst/>
              <a:gdLst/>
              <a:ahLst/>
              <a:cxnLst/>
              <a:rect l="l" t="t" r="r" b="b"/>
              <a:pathLst>
                <a:path w="2666" h="182" extrusionOk="0">
                  <a:moveTo>
                    <a:pt x="1102" y="0"/>
                  </a:moveTo>
                  <a:cubicBezTo>
                    <a:pt x="729" y="0"/>
                    <a:pt x="361" y="33"/>
                    <a:pt x="0" y="162"/>
                  </a:cubicBezTo>
                  <a:cubicBezTo>
                    <a:pt x="656" y="162"/>
                    <a:pt x="1293" y="181"/>
                    <a:pt x="1930" y="181"/>
                  </a:cubicBezTo>
                  <a:cubicBezTo>
                    <a:pt x="2168" y="181"/>
                    <a:pt x="2407" y="162"/>
                    <a:pt x="2666" y="162"/>
                  </a:cubicBezTo>
                  <a:cubicBezTo>
                    <a:pt x="2666" y="102"/>
                    <a:pt x="2646" y="62"/>
                    <a:pt x="2586" y="22"/>
                  </a:cubicBezTo>
                  <a:cubicBezTo>
                    <a:pt x="2470" y="30"/>
                    <a:pt x="2355" y="33"/>
                    <a:pt x="2239" y="33"/>
                  </a:cubicBezTo>
                  <a:cubicBezTo>
                    <a:pt x="1858" y="33"/>
                    <a:pt x="1478" y="0"/>
                    <a:pt x="11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
            <p:cNvSpPr/>
            <p:nvPr/>
          </p:nvSpPr>
          <p:spPr>
            <a:xfrm>
              <a:off x="1611100" y="1052850"/>
              <a:ext cx="62200" cy="6575"/>
            </a:xfrm>
            <a:custGeom>
              <a:avLst/>
              <a:gdLst/>
              <a:ahLst/>
              <a:cxnLst/>
              <a:rect l="l" t="t" r="r" b="b"/>
              <a:pathLst>
                <a:path w="2488" h="263" extrusionOk="0">
                  <a:moveTo>
                    <a:pt x="1482" y="0"/>
                  </a:moveTo>
                  <a:cubicBezTo>
                    <a:pt x="1393" y="0"/>
                    <a:pt x="1303" y="25"/>
                    <a:pt x="1214" y="95"/>
                  </a:cubicBezTo>
                  <a:cubicBezTo>
                    <a:pt x="1099" y="129"/>
                    <a:pt x="983" y="140"/>
                    <a:pt x="865" y="140"/>
                  </a:cubicBezTo>
                  <a:cubicBezTo>
                    <a:pt x="645" y="140"/>
                    <a:pt x="422" y="101"/>
                    <a:pt x="203" y="101"/>
                  </a:cubicBezTo>
                  <a:cubicBezTo>
                    <a:pt x="135" y="101"/>
                    <a:pt x="68" y="105"/>
                    <a:pt x="0" y="115"/>
                  </a:cubicBezTo>
                  <a:cubicBezTo>
                    <a:pt x="125" y="239"/>
                    <a:pt x="257" y="262"/>
                    <a:pt x="397" y="262"/>
                  </a:cubicBezTo>
                  <a:cubicBezTo>
                    <a:pt x="481" y="262"/>
                    <a:pt x="567" y="254"/>
                    <a:pt x="657" y="254"/>
                  </a:cubicBezTo>
                  <a:cubicBezTo>
                    <a:pt x="856" y="261"/>
                    <a:pt x="1055" y="263"/>
                    <a:pt x="1254" y="263"/>
                  </a:cubicBezTo>
                  <a:cubicBezTo>
                    <a:pt x="1652" y="263"/>
                    <a:pt x="2049" y="254"/>
                    <a:pt x="2447" y="254"/>
                  </a:cubicBezTo>
                  <a:cubicBezTo>
                    <a:pt x="2487" y="214"/>
                    <a:pt x="2487" y="154"/>
                    <a:pt x="2447" y="115"/>
                  </a:cubicBezTo>
                  <a:cubicBezTo>
                    <a:pt x="2268" y="115"/>
                    <a:pt x="2089" y="95"/>
                    <a:pt x="1910" y="95"/>
                  </a:cubicBezTo>
                  <a:cubicBezTo>
                    <a:pt x="1870" y="95"/>
                    <a:pt x="1791" y="95"/>
                    <a:pt x="1751" y="55"/>
                  </a:cubicBezTo>
                  <a:cubicBezTo>
                    <a:pt x="1661" y="25"/>
                    <a:pt x="1572" y="0"/>
                    <a:pt x="148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
            <p:cNvSpPr/>
            <p:nvPr/>
          </p:nvSpPr>
          <p:spPr>
            <a:xfrm>
              <a:off x="1574300" y="911975"/>
              <a:ext cx="9975" cy="43800"/>
            </a:xfrm>
            <a:custGeom>
              <a:avLst/>
              <a:gdLst/>
              <a:ahLst/>
              <a:cxnLst/>
              <a:rect l="l" t="t" r="r" b="b"/>
              <a:pathLst>
                <a:path w="399" h="1752" extrusionOk="0">
                  <a:moveTo>
                    <a:pt x="279" y="1"/>
                  </a:moveTo>
                  <a:cubicBezTo>
                    <a:pt x="199" y="60"/>
                    <a:pt x="160" y="120"/>
                    <a:pt x="80" y="200"/>
                  </a:cubicBezTo>
                  <a:cubicBezTo>
                    <a:pt x="80" y="578"/>
                    <a:pt x="80" y="975"/>
                    <a:pt x="60" y="1373"/>
                  </a:cubicBezTo>
                  <a:cubicBezTo>
                    <a:pt x="80" y="1453"/>
                    <a:pt x="80" y="1493"/>
                    <a:pt x="80" y="1572"/>
                  </a:cubicBezTo>
                  <a:cubicBezTo>
                    <a:pt x="0" y="1612"/>
                    <a:pt x="0" y="1692"/>
                    <a:pt x="80" y="1751"/>
                  </a:cubicBezTo>
                  <a:lnTo>
                    <a:pt x="259" y="1751"/>
                  </a:lnTo>
                  <a:cubicBezTo>
                    <a:pt x="299" y="1711"/>
                    <a:pt x="299" y="1672"/>
                    <a:pt x="279" y="1612"/>
                  </a:cubicBezTo>
                  <a:cubicBezTo>
                    <a:pt x="378" y="1095"/>
                    <a:pt x="398" y="558"/>
                    <a:pt x="2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
            <p:cNvSpPr/>
            <p:nvPr/>
          </p:nvSpPr>
          <p:spPr>
            <a:xfrm>
              <a:off x="1581250" y="911975"/>
              <a:ext cx="7500" cy="40300"/>
            </a:xfrm>
            <a:custGeom>
              <a:avLst/>
              <a:gdLst/>
              <a:ahLst/>
              <a:cxnLst/>
              <a:rect l="l" t="t" r="r" b="b"/>
              <a:pathLst>
                <a:path w="300" h="1612" extrusionOk="0">
                  <a:moveTo>
                    <a:pt x="1" y="1"/>
                  </a:moveTo>
                  <a:lnTo>
                    <a:pt x="1" y="1612"/>
                  </a:lnTo>
                  <a:cubicBezTo>
                    <a:pt x="100" y="1075"/>
                    <a:pt x="299" y="518"/>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
            <p:cNvSpPr/>
            <p:nvPr/>
          </p:nvSpPr>
          <p:spPr>
            <a:xfrm>
              <a:off x="1683700" y="1024375"/>
              <a:ext cx="23400" cy="12550"/>
            </a:xfrm>
            <a:custGeom>
              <a:avLst/>
              <a:gdLst/>
              <a:ahLst/>
              <a:cxnLst/>
              <a:rect l="l" t="t" r="r" b="b"/>
              <a:pathLst>
                <a:path w="936" h="502" extrusionOk="0">
                  <a:moveTo>
                    <a:pt x="60" y="0"/>
                  </a:moveTo>
                  <a:cubicBezTo>
                    <a:pt x="41" y="100"/>
                    <a:pt x="41" y="239"/>
                    <a:pt x="1" y="299"/>
                  </a:cubicBezTo>
                  <a:lnTo>
                    <a:pt x="80" y="378"/>
                  </a:lnTo>
                  <a:cubicBezTo>
                    <a:pt x="248" y="390"/>
                    <a:pt x="442" y="502"/>
                    <a:pt x="610" y="502"/>
                  </a:cubicBezTo>
                  <a:cubicBezTo>
                    <a:pt x="741" y="502"/>
                    <a:pt x="857" y="434"/>
                    <a:pt x="936" y="199"/>
                  </a:cubicBezTo>
                  <a:cubicBezTo>
                    <a:pt x="879" y="185"/>
                    <a:pt x="819" y="182"/>
                    <a:pt x="758" y="182"/>
                  </a:cubicBezTo>
                  <a:cubicBezTo>
                    <a:pt x="714" y="182"/>
                    <a:pt x="670" y="184"/>
                    <a:pt x="626" y="184"/>
                  </a:cubicBezTo>
                  <a:cubicBezTo>
                    <a:pt x="473" y="184"/>
                    <a:pt x="326" y="165"/>
                    <a:pt x="2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
            <p:cNvSpPr/>
            <p:nvPr/>
          </p:nvSpPr>
          <p:spPr>
            <a:xfrm>
              <a:off x="1641425" y="1050800"/>
              <a:ext cx="13450" cy="4925"/>
            </a:xfrm>
            <a:custGeom>
              <a:avLst/>
              <a:gdLst/>
              <a:ahLst/>
              <a:cxnLst/>
              <a:rect l="l" t="t" r="r" b="b"/>
              <a:pathLst>
                <a:path w="538" h="197" extrusionOk="0">
                  <a:moveTo>
                    <a:pt x="275" y="0"/>
                  </a:moveTo>
                  <a:cubicBezTo>
                    <a:pt x="184" y="0"/>
                    <a:pt x="92" y="65"/>
                    <a:pt x="1" y="197"/>
                  </a:cubicBezTo>
                  <a:cubicBezTo>
                    <a:pt x="180" y="177"/>
                    <a:pt x="359" y="177"/>
                    <a:pt x="538" y="177"/>
                  </a:cubicBezTo>
                  <a:cubicBezTo>
                    <a:pt x="450" y="60"/>
                    <a:pt x="363" y="0"/>
                    <a:pt x="2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
            <p:cNvSpPr/>
            <p:nvPr/>
          </p:nvSpPr>
          <p:spPr>
            <a:xfrm>
              <a:off x="1633475" y="889600"/>
              <a:ext cx="4000" cy="5000"/>
            </a:xfrm>
            <a:custGeom>
              <a:avLst/>
              <a:gdLst/>
              <a:ahLst/>
              <a:cxnLst/>
              <a:rect l="l" t="t" r="r" b="b"/>
              <a:pathLst>
                <a:path w="160" h="200" extrusionOk="0">
                  <a:moveTo>
                    <a:pt x="160" y="0"/>
                  </a:moveTo>
                  <a:lnTo>
                    <a:pt x="160" y="0"/>
                  </a:lnTo>
                  <a:cubicBezTo>
                    <a:pt x="60" y="60"/>
                    <a:pt x="1" y="100"/>
                    <a:pt x="1" y="199"/>
                  </a:cubicBezTo>
                  <a:cubicBezTo>
                    <a:pt x="60" y="120"/>
                    <a:pt x="100" y="8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
            <p:cNvSpPr/>
            <p:nvPr/>
          </p:nvSpPr>
          <p:spPr>
            <a:xfrm>
              <a:off x="1568325" y="950775"/>
              <a:ext cx="10475" cy="30350"/>
            </a:xfrm>
            <a:custGeom>
              <a:avLst/>
              <a:gdLst/>
              <a:ahLst/>
              <a:cxnLst/>
              <a:rect l="l" t="t" r="r" b="b"/>
              <a:pathLst>
                <a:path w="419" h="1214" extrusionOk="0">
                  <a:moveTo>
                    <a:pt x="319" y="0"/>
                  </a:moveTo>
                  <a:cubicBezTo>
                    <a:pt x="1" y="358"/>
                    <a:pt x="219" y="816"/>
                    <a:pt x="140" y="1214"/>
                  </a:cubicBezTo>
                  <a:cubicBezTo>
                    <a:pt x="418" y="915"/>
                    <a:pt x="279" y="517"/>
                    <a:pt x="319" y="159"/>
                  </a:cubicBezTo>
                  <a:lnTo>
                    <a:pt x="31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
            <p:cNvSpPr/>
            <p:nvPr/>
          </p:nvSpPr>
          <p:spPr>
            <a:xfrm>
              <a:off x="1395750" y="1352200"/>
              <a:ext cx="28875" cy="12975"/>
            </a:xfrm>
            <a:custGeom>
              <a:avLst/>
              <a:gdLst/>
              <a:ahLst/>
              <a:cxnLst/>
              <a:rect l="l" t="t" r="r" b="b"/>
              <a:pathLst>
                <a:path w="1155" h="519" extrusionOk="0">
                  <a:moveTo>
                    <a:pt x="826" y="1"/>
                  </a:moveTo>
                  <a:cubicBezTo>
                    <a:pt x="590" y="1"/>
                    <a:pt x="350" y="115"/>
                    <a:pt x="120" y="156"/>
                  </a:cubicBezTo>
                  <a:cubicBezTo>
                    <a:pt x="1" y="176"/>
                    <a:pt x="80" y="315"/>
                    <a:pt x="140" y="414"/>
                  </a:cubicBezTo>
                  <a:cubicBezTo>
                    <a:pt x="240" y="434"/>
                    <a:pt x="359" y="434"/>
                    <a:pt x="458" y="474"/>
                  </a:cubicBezTo>
                  <a:cubicBezTo>
                    <a:pt x="518" y="504"/>
                    <a:pt x="573" y="519"/>
                    <a:pt x="628" y="519"/>
                  </a:cubicBezTo>
                  <a:cubicBezTo>
                    <a:pt x="682" y="519"/>
                    <a:pt x="737" y="504"/>
                    <a:pt x="797" y="474"/>
                  </a:cubicBezTo>
                  <a:lnTo>
                    <a:pt x="797" y="434"/>
                  </a:lnTo>
                  <a:cubicBezTo>
                    <a:pt x="916" y="355"/>
                    <a:pt x="1075" y="414"/>
                    <a:pt x="1155" y="275"/>
                  </a:cubicBezTo>
                  <a:lnTo>
                    <a:pt x="1155" y="96"/>
                  </a:lnTo>
                  <a:cubicBezTo>
                    <a:pt x="1047" y="26"/>
                    <a:pt x="936" y="1"/>
                    <a:pt x="8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
            <p:cNvSpPr/>
            <p:nvPr/>
          </p:nvSpPr>
          <p:spPr>
            <a:xfrm>
              <a:off x="1463900" y="1375000"/>
              <a:ext cx="43275" cy="5975"/>
            </a:xfrm>
            <a:custGeom>
              <a:avLst/>
              <a:gdLst/>
              <a:ahLst/>
              <a:cxnLst/>
              <a:rect l="l" t="t" r="r" b="b"/>
              <a:pathLst>
                <a:path w="1731" h="239" extrusionOk="0">
                  <a:moveTo>
                    <a:pt x="409" y="1"/>
                  </a:moveTo>
                  <a:cubicBezTo>
                    <a:pt x="249" y="1"/>
                    <a:pt x="107" y="13"/>
                    <a:pt x="0" y="40"/>
                  </a:cubicBezTo>
                  <a:cubicBezTo>
                    <a:pt x="120" y="79"/>
                    <a:pt x="279" y="59"/>
                    <a:pt x="378" y="179"/>
                  </a:cubicBezTo>
                  <a:cubicBezTo>
                    <a:pt x="816" y="199"/>
                    <a:pt x="1273" y="238"/>
                    <a:pt x="1731" y="238"/>
                  </a:cubicBezTo>
                  <a:cubicBezTo>
                    <a:pt x="1410" y="93"/>
                    <a:pt x="845" y="1"/>
                    <a:pt x="40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
            <p:cNvSpPr/>
            <p:nvPr/>
          </p:nvSpPr>
          <p:spPr>
            <a:xfrm>
              <a:off x="1340550" y="1367300"/>
              <a:ext cx="36325" cy="5600"/>
            </a:xfrm>
            <a:custGeom>
              <a:avLst/>
              <a:gdLst/>
              <a:ahLst/>
              <a:cxnLst/>
              <a:rect l="l" t="t" r="r" b="b"/>
              <a:pathLst>
                <a:path w="1453" h="224" extrusionOk="0">
                  <a:moveTo>
                    <a:pt x="817" y="1"/>
                  </a:moveTo>
                  <a:cubicBezTo>
                    <a:pt x="632" y="1"/>
                    <a:pt x="447" y="27"/>
                    <a:pt x="266" y="27"/>
                  </a:cubicBezTo>
                  <a:cubicBezTo>
                    <a:pt x="190" y="27"/>
                    <a:pt x="115" y="22"/>
                    <a:pt x="41" y="9"/>
                  </a:cubicBezTo>
                  <a:lnTo>
                    <a:pt x="41" y="9"/>
                  </a:lnTo>
                  <a:cubicBezTo>
                    <a:pt x="1" y="89"/>
                    <a:pt x="1" y="149"/>
                    <a:pt x="80" y="169"/>
                  </a:cubicBezTo>
                  <a:cubicBezTo>
                    <a:pt x="405" y="182"/>
                    <a:pt x="711" y="223"/>
                    <a:pt x="1017" y="223"/>
                  </a:cubicBezTo>
                  <a:cubicBezTo>
                    <a:pt x="1162" y="223"/>
                    <a:pt x="1306" y="214"/>
                    <a:pt x="1453" y="188"/>
                  </a:cubicBezTo>
                  <a:cubicBezTo>
                    <a:pt x="1247" y="36"/>
                    <a:pt x="1032" y="1"/>
                    <a:pt x="8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
            <p:cNvSpPr/>
            <p:nvPr/>
          </p:nvSpPr>
          <p:spPr>
            <a:xfrm>
              <a:off x="1429075" y="1363275"/>
              <a:ext cx="30875" cy="4725"/>
            </a:xfrm>
            <a:custGeom>
              <a:avLst/>
              <a:gdLst/>
              <a:ahLst/>
              <a:cxnLst/>
              <a:rect l="l" t="t" r="r" b="b"/>
              <a:pathLst>
                <a:path w="1235" h="189" extrusionOk="0">
                  <a:moveTo>
                    <a:pt x="569" y="1"/>
                  </a:moveTo>
                  <a:cubicBezTo>
                    <a:pt x="381" y="1"/>
                    <a:pt x="191" y="22"/>
                    <a:pt x="1" y="31"/>
                  </a:cubicBezTo>
                  <a:cubicBezTo>
                    <a:pt x="179" y="156"/>
                    <a:pt x="362" y="189"/>
                    <a:pt x="547" y="189"/>
                  </a:cubicBezTo>
                  <a:cubicBezTo>
                    <a:pt x="751" y="189"/>
                    <a:pt x="958" y="149"/>
                    <a:pt x="1165" y="149"/>
                  </a:cubicBezTo>
                  <a:cubicBezTo>
                    <a:pt x="1188" y="149"/>
                    <a:pt x="1211" y="149"/>
                    <a:pt x="1234" y="150"/>
                  </a:cubicBezTo>
                  <a:cubicBezTo>
                    <a:pt x="1017" y="31"/>
                    <a:pt x="795" y="1"/>
                    <a:pt x="56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
            <p:cNvSpPr/>
            <p:nvPr/>
          </p:nvSpPr>
          <p:spPr>
            <a:xfrm>
              <a:off x="1511150" y="1367525"/>
              <a:ext cx="17925" cy="5000"/>
            </a:xfrm>
            <a:custGeom>
              <a:avLst/>
              <a:gdLst/>
              <a:ahLst/>
              <a:cxnLst/>
              <a:rect l="l" t="t" r="r" b="b"/>
              <a:pathLst>
                <a:path w="717" h="200" extrusionOk="0">
                  <a:moveTo>
                    <a:pt x="179" y="0"/>
                  </a:moveTo>
                  <a:cubicBezTo>
                    <a:pt x="119" y="0"/>
                    <a:pt x="80" y="0"/>
                    <a:pt x="0" y="40"/>
                  </a:cubicBezTo>
                  <a:cubicBezTo>
                    <a:pt x="109" y="170"/>
                    <a:pt x="241" y="200"/>
                    <a:pt x="377" y="200"/>
                  </a:cubicBezTo>
                  <a:cubicBezTo>
                    <a:pt x="491" y="200"/>
                    <a:pt x="608" y="179"/>
                    <a:pt x="716" y="179"/>
                  </a:cubicBezTo>
                  <a:cubicBezTo>
                    <a:pt x="577" y="0"/>
                    <a:pt x="378" y="4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
            <p:cNvSpPr/>
            <p:nvPr/>
          </p:nvSpPr>
          <p:spPr>
            <a:xfrm>
              <a:off x="1396750" y="1372100"/>
              <a:ext cx="14950" cy="4425"/>
            </a:xfrm>
            <a:custGeom>
              <a:avLst/>
              <a:gdLst/>
              <a:ahLst/>
              <a:cxnLst/>
              <a:rect l="l" t="t" r="r" b="b"/>
              <a:pathLst>
                <a:path w="598" h="177" extrusionOk="0">
                  <a:moveTo>
                    <a:pt x="227" y="0"/>
                  </a:moveTo>
                  <a:cubicBezTo>
                    <a:pt x="153" y="0"/>
                    <a:pt x="77" y="9"/>
                    <a:pt x="1" y="16"/>
                  </a:cubicBezTo>
                  <a:cubicBezTo>
                    <a:pt x="147" y="163"/>
                    <a:pt x="307" y="176"/>
                    <a:pt x="480" y="176"/>
                  </a:cubicBezTo>
                  <a:cubicBezTo>
                    <a:pt x="519" y="176"/>
                    <a:pt x="558" y="175"/>
                    <a:pt x="597" y="175"/>
                  </a:cubicBezTo>
                  <a:cubicBezTo>
                    <a:pt x="494" y="33"/>
                    <a:pt x="365" y="0"/>
                    <a:pt x="2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
            <p:cNvSpPr/>
            <p:nvPr/>
          </p:nvSpPr>
          <p:spPr>
            <a:xfrm>
              <a:off x="1416150" y="1359075"/>
              <a:ext cx="12950" cy="4500"/>
            </a:xfrm>
            <a:custGeom>
              <a:avLst/>
              <a:gdLst/>
              <a:ahLst/>
              <a:cxnLst/>
              <a:rect l="l" t="t" r="r" b="b"/>
              <a:pathLst>
                <a:path w="518" h="180" extrusionOk="0">
                  <a:moveTo>
                    <a:pt x="339" y="0"/>
                  </a:moveTo>
                  <a:cubicBezTo>
                    <a:pt x="219" y="20"/>
                    <a:pt x="60" y="40"/>
                    <a:pt x="1" y="179"/>
                  </a:cubicBezTo>
                  <a:lnTo>
                    <a:pt x="518" y="179"/>
                  </a:lnTo>
                  <a:lnTo>
                    <a:pt x="33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
            <p:cNvSpPr/>
            <p:nvPr/>
          </p:nvSpPr>
          <p:spPr>
            <a:xfrm>
              <a:off x="1414650" y="1376975"/>
              <a:ext cx="14950" cy="2650"/>
            </a:xfrm>
            <a:custGeom>
              <a:avLst/>
              <a:gdLst/>
              <a:ahLst/>
              <a:cxnLst/>
              <a:rect l="l" t="t" r="r" b="b"/>
              <a:pathLst>
                <a:path w="598" h="106" extrusionOk="0">
                  <a:moveTo>
                    <a:pt x="1" y="0"/>
                  </a:moveTo>
                  <a:cubicBezTo>
                    <a:pt x="93" y="74"/>
                    <a:pt x="186" y="105"/>
                    <a:pt x="278" y="105"/>
                  </a:cubicBezTo>
                  <a:cubicBezTo>
                    <a:pt x="385" y="105"/>
                    <a:pt x="491" y="64"/>
                    <a:pt x="5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
            <p:cNvSpPr/>
            <p:nvPr/>
          </p:nvSpPr>
          <p:spPr>
            <a:xfrm>
              <a:off x="1533525" y="1376475"/>
              <a:ext cx="12950" cy="4500"/>
            </a:xfrm>
            <a:custGeom>
              <a:avLst/>
              <a:gdLst/>
              <a:ahLst/>
              <a:cxnLst/>
              <a:rect l="l" t="t" r="r" b="b"/>
              <a:pathLst>
                <a:path w="518" h="180" extrusionOk="0">
                  <a:moveTo>
                    <a:pt x="259" y="0"/>
                  </a:moveTo>
                  <a:cubicBezTo>
                    <a:pt x="174" y="0"/>
                    <a:pt x="90" y="60"/>
                    <a:pt x="0" y="179"/>
                  </a:cubicBezTo>
                  <a:lnTo>
                    <a:pt x="517" y="179"/>
                  </a:lnTo>
                  <a:cubicBezTo>
                    <a:pt x="428" y="60"/>
                    <a:pt x="343" y="0"/>
                    <a:pt x="2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
            <p:cNvSpPr/>
            <p:nvPr/>
          </p:nvSpPr>
          <p:spPr>
            <a:xfrm>
              <a:off x="1441525" y="1374550"/>
              <a:ext cx="4975" cy="3450"/>
            </a:xfrm>
            <a:custGeom>
              <a:avLst/>
              <a:gdLst/>
              <a:ahLst/>
              <a:cxnLst/>
              <a:rect l="l" t="t" r="r" b="b"/>
              <a:pathLst>
                <a:path w="199" h="138" extrusionOk="0">
                  <a:moveTo>
                    <a:pt x="103" y="0"/>
                  </a:moveTo>
                  <a:cubicBezTo>
                    <a:pt x="72" y="0"/>
                    <a:pt x="38" y="30"/>
                    <a:pt x="0" y="97"/>
                  </a:cubicBezTo>
                  <a:cubicBezTo>
                    <a:pt x="20" y="117"/>
                    <a:pt x="20" y="137"/>
                    <a:pt x="40" y="137"/>
                  </a:cubicBezTo>
                  <a:cubicBezTo>
                    <a:pt x="99" y="137"/>
                    <a:pt x="139" y="117"/>
                    <a:pt x="199" y="97"/>
                  </a:cubicBezTo>
                  <a:cubicBezTo>
                    <a:pt x="168" y="35"/>
                    <a:pt x="137" y="0"/>
                    <a:pt x="10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
            <p:cNvSpPr/>
            <p:nvPr/>
          </p:nvSpPr>
          <p:spPr>
            <a:xfrm>
              <a:off x="1407200" y="1364050"/>
              <a:ext cx="8975" cy="2625"/>
            </a:xfrm>
            <a:custGeom>
              <a:avLst/>
              <a:gdLst/>
              <a:ahLst/>
              <a:cxnLst/>
              <a:rect l="l" t="t" r="r" b="b"/>
              <a:pathLst>
                <a:path w="359" h="105" extrusionOk="0">
                  <a:moveTo>
                    <a:pt x="0" y="0"/>
                  </a:moveTo>
                  <a:cubicBezTo>
                    <a:pt x="60" y="70"/>
                    <a:pt x="115" y="105"/>
                    <a:pt x="172" y="105"/>
                  </a:cubicBezTo>
                  <a:cubicBezTo>
                    <a:pt x="229" y="105"/>
                    <a:pt x="289" y="7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
            <p:cNvSpPr/>
            <p:nvPr/>
          </p:nvSpPr>
          <p:spPr>
            <a:xfrm>
              <a:off x="1338075" y="1357250"/>
              <a:ext cx="8975" cy="6325"/>
            </a:xfrm>
            <a:custGeom>
              <a:avLst/>
              <a:gdLst/>
              <a:ahLst/>
              <a:cxnLst/>
              <a:rect l="l" t="t" r="r" b="b"/>
              <a:pathLst>
                <a:path w="359" h="253" extrusionOk="0">
                  <a:moveTo>
                    <a:pt x="161" y="1"/>
                  </a:moveTo>
                  <a:cubicBezTo>
                    <a:pt x="104" y="1"/>
                    <a:pt x="48" y="26"/>
                    <a:pt x="0" y="73"/>
                  </a:cubicBezTo>
                  <a:lnTo>
                    <a:pt x="40" y="153"/>
                  </a:lnTo>
                  <a:cubicBezTo>
                    <a:pt x="100" y="252"/>
                    <a:pt x="239" y="252"/>
                    <a:pt x="358" y="252"/>
                  </a:cubicBezTo>
                  <a:cubicBezTo>
                    <a:pt x="358" y="193"/>
                    <a:pt x="339" y="153"/>
                    <a:pt x="339" y="93"/>
                  </a:cubicBezTo>
                  <a:cubicBezTo>
                    <a:pt x="287" y="31"/>
                    <a:pt x="224" y="1"/>
                    <a:pt x="1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
            <p:cNvSpPr/>
            <p:nvPr/>
          </p:nvSpPr>
          <p:spPr>
            <a:xfrm>
              <a:off x="1449475" y="1376475"/>
              <a:ext cx="6475" cy="1900"/>
            </a:xfrm>
            <a:custGeom>
              <a:avLst/>
              <a:gdLst/>
              <a:ahLst/>
              <a:cxnLst/>
              <a:rect l="l" t="t" r="r" b="b"/>
              <a:pathLst>
                <a:path w="259" h="76" extrusionOk="0">
                  <a:moveTo>
                    <a:pt x="259" y="0"/>
                  </a:moveTo>
                  <a:lnTo>
                    <a:pt x="259" y="0"/>
                  </a:lnTo>
                  <a:cubicBezTo>
                    <a:pt x="209" y="10"/>
                    <a:pt x="164" y="15"/>
                    <a:pt x="122" y="15"/>
                  </a:cubicBezTo>
                  <a:cubicBezTo>
                    <a:pt x="80" y="15"/>
                    <a:pt x="40" y="10"/>
                    <a:pt x="0" y="0"/>
                  </a:cubicBezTo>
                  <a:lnTo>
                    <a:pt x="0" y="0"/>
                  </a:lnTo>
                  <a:cubicBezTo>
                    <a:pt x="40" y="50"/>
                    <a:pt x="85" y="75"/>
                    <a:pt x="130" y="75"/>
                  </a:cubicBezTo>
                  <a:cubicBezTo>
                    <a:pt x="174" y="75"/>
                    <a:pt x="219" y="50"/>
                    <a:pt x="2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
            <p:cNvSpPr/>
            <p:nvPr/>
          </p:nvSpPr>
          <p:spPr>
            <a:xfrm>
              <a:off x="1479800" y="1365150"/>
              <a:ext cx="7000" cy="1900"/>
            </a:xfrm>
            <a:custGeom>
              <a:avLst/>
              <a:gdLst/>
              <a:ahLst/>
              <a:cxnLst/>
              <a:rect l="l" t="t" r="r" b="b"/>
              <a:pathLst>
                <a:path w="280" h="76" extrusionOk="0">
                  <a:moveTo>
                    <a:pt x="133" y="1"/>
                  </a:moveTo>
                  <a:cubicBezTo>
                    <a:pt x="85" y="1"/>
                    <a:pt x="41" y="26"/>
                    <a:pt x="1" y="75"/>
                  </a:cubicBezTo>
                  <a:lnTo>
                    <a:pt x="279" y="75"/>
                  </a:lnTo>
                  <a:cubicBezTo>
                    <a:pt x="230" y="26"/>
                    <a:pt x="180" y="1"/>
                    <a:pt x="13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
            <p:cNvSpPr/>
            <p:nvPr/>
          </p:nvSpPr>
          <p:spPr>
            <a:xfrm>
              <a:off x="1462400" y="1365150"/>
              <a:ext cx="6000" cy="2275"/>
            </a:xfrm>
            <a:custGeom>
              <a:avLst/>
              <a:gdLst/>
              <a:ahLst/>
              <a:cxnLst/>
              <a:rect l="l" t="t" r="r" b="b"/>
              <a:pathLst>
                <a:path w="240" h="91" extrusionOk="0">
                  <a:moveTo>
                    <a:pt x="120" y="1"/>
                  </a:moveTo>
                  <a:cubicBezTo>
                    <a:pt x="80" y="1"/>
                    <a:pt x="40" y="26"/>
                    <a:pt x="1" y="75"/>
                  </a:cubicBezTo>
                  <a:cubicBezTo>
                    <a:pt x="40" y="85"/>
                    <a:pt x="85" y="90"/>
                    <a:pt x="127" y="90"/>
                  </a:cubicBezTo>
                  <a:cubicBezTo>
                    <a:pt x="170" y="90"/>
                    <a:pt x="209" y="85"/>
                    <a:pt x="239" y="75"/>
                  </a:cubicBezTo>
                  <a:cubicBezTo>
                    <a:pt x="199" y="26"/>
                    <a:pt x="160" y="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
            <p:cNvSpPr/>
            <p:nvPr/>
          </p:nvSpPr>
          <p:spPr>
            <a:xfrm>
              <a:off x="1379850" y="1372500"/>
              <a:ext cx="6975" cy="1875"/>
            </a:xfrm>
            <a:custGeom>
              <a:avLst/>
              <a:gdLst/>
              <a:ahLst/>
              <a:cxnLst/>
              <a:rect l="l" t="t" r="r" b="b"/>
              <a:pathLst>
                <a:path w="279" h="75" extrusionOk="0">
                  <a:moveTo>
                    <a:pt x="0" y="0"/>
                  </a:moveTo>
                  <a:cubicBezTo>
                    <a:pt x="50" y="50"/>
                    <a:pt x="95" y="75"/>
                    <a:pt x="140" y="75"/>
                  </a:cubicBezTo>
                  <a:cubicBezTo>
                    <a:pt x="184" y="75"/>
                    <a:pt x="229" y="50"/>
                    <a:pt x="2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
            <p:cNvSpPr/>
            <p:nvPr/>
          </p:nvSpPr>
          <p:spPr>
            <a:xfrm>
              <a:off x="1506650" y="1381450"/>
              <a:ext cx="6500" cy="2075"/>
            </a:xfrm>
            <a:custGeom>
              <a:avLst/>
              <a:gdLst/>
              <a:ahLst/>
              <a:cxnLst/>
              <a:rect l="l" t="t" r="r" b="b"/>
              <a:pathLst>
                <a:path w="260" h="83" extrusionOk="0">
                  <a:moveTo>
                    <a:pt x="1" y="0"/>
                  </a:moveTo>
                  <a:cubicBezTo>
                    <a:pt x="39" y="57"/>
                    <a:pt x="81" y="83"/>
                    <a:pt x="124" y="83"/>
                  </a:cubicBezTo>
                  <a:cubicBezTo>
                    <a:pt x="171" y="83"/>
                    <a:pt x="218" y="52"/>
                    <a:pt x="2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
            <p:cNvSpPr/>
            <p:nvPr/>
          </p:nvSpPr>
          <p:spPr>
            <a:xfrm>
              <a:off x="1488750" y="1365150"/>
              <a:ext cx="6000" cy="1900"/>
            </a:xfrm>
            <a:custGeom>
              <a:avLst/>
              <a:gdLst/>
              <a:ahLst/>
              <a:cxnLst/>
              <a:rect l="l" t="t" r="r" b="b"/>
              <a:pathLst>
                <a:path w="240" h="76" extrusionOk="0">
                  <a:moveTo>
                    <a:pt x="135" y="1"/>
                  </a:moveTo>
                  <a:cubicBezTo>
                    <a:pt x="95" y="1"/>
                    <a:pt x="51" y="26"/>
                    <a:pt x="1" y="75"/>
                  </a:cubicBezTo>
                  <a:lnTo>
                    <a:pt x="240" y="75"/>
                  </a:lnTo>
                  <a:cubicBezTo>
                    <a:pt x="210" y="26"/>
                    <a:pt x="175" y="1"/>
                    <a:pt x="1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
            <p:cNvSpPr/>
            <p:nvPr/>
          </p:nvSpPr>
          <p:spPr>
            <a:xfrm>
              <a:off x="1529050" y="1380950"/>
              <a:ext cx="4500" cy="1525"/>
            </a:xfrm>
            <a:custGeom>
              <a:avLst/>
              <a:gdLst/>
              <a:ahLst/>
              <a:cxnLst/>
              <a:rect l="l" t="t" r="r" b="b"/>
              <a:pathLst>
                <a:path w="180" h="61" extrusionOk="0">
                  <a:moveTo>
                    <a:pt x="179" y="0"/>
                  </a:moveTo>
                  <a:cubicBezTo>
                    <a:pt x="100" y="0"/>
                    <a:pt x="60" y="0"/>
                    <a:pt x="0" y="20"/>
                  </a:cubicBezTo>
                  <a:cubicBezTo>
                    <a:pt x="0" y="40"/>
                    <a:pt x="20" y="60"/>
                    <a:pt x="60" y="60"/>
                  </a:cubicBezTo>
                  <a:cubicBezTo>
                    <a:pt x="80" y="40"/>
                    <a:pt x="120" y="2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
            <p:cNvSpPr/>
            <p:nvPr/>
          </p:nvSpPr>
          <p:spPr>
            <a:xfrm>
              <a:off x="1524575" y="1378825"/>
              <a:ext cx="4000" cy="3025"/>
            </a:xfrm>
            <a:custGeom>
              <a:avLst/>
              <a:gdLst/>
              <a:ahLst/>
              <a:cxnLst/>
              <a:rect l="l" t="t" r="r" b="b"/>
              <a:pathLst>
                <a:path w="160" h="121" extrusionOk="0">
                  <a:moveTo>
                    <a:pt x="85" y="0"/>
                  </a:moveTo>
                  <a:cubicBezTo>
                    <a:pt x="58" y="0"/>
                    <a:pt x="32" y="42"/>
                    <a:pt x="0" y="105"/>
                  </a:cubicBezTo>
                  <a:cubicBezTo>
                    <a:pt x="30" y="115"/>
                    <a:pt x="55" y="120"/>
                    <a:pt x="80" y="120"/>
                  </a:cubicBezTo>
                  <a:cubicBezTo>
                    <a:pt x="105" y="120"/>
                    <a:pt x="129" y="115"/>
                    <a:pt x="159" y="105"/>
                  </a:cubicBezTo>
                  <a:cubicBezTo>
                    <a:pt x="132" y="31"/>
                    <a:pt x="108" y="0"/>
                    <a:pt x="8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
            <p:cNvSpPr/>
            <p:nvPr/>
          </p:nvSpPr>
          <p:spPr>
            <a:xfrm>
              <a:off x="1519100" y="1381450"/>
              <a:ext cx="5500" cy="2250"/>
            </a:xfrm>
            <a:custGeom>
              <a:avLst/>
              <a:gdLst/>
              <a:ahLst/>
              <a:cxnLst/>
              <a:rect l="l" t="t" r="r" b="b"/>
              <a:pathLst>
                <a:path w="220" h="90" extrusionOk="0">
                  <a:moveTo>
                    <a:pt x="0" y="0"/>
                  </a:moveTo>
                  <a:cubicBezTo>
                    <a:pt x="40" y="60"/>
                    <a:pt x="80" y="90"/>
                    <a:pt x="117" y="90"/>
                  </a:cubicBezTo>
                  <a:cubicBezTo>
                    <a:pt x="154" y="90"/>
                    <a:pt x="189" y="60"/>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
            <p:cNvSpPr/>
            <p:nvPr/>
          </p:nvSpPr>
          <p:spPr>
            <a:xfrm>
              <a:off x="1515625" y="1378825"/>
              <a:ext cx="4000" cy="3025"/>
            </a:xfrm>
            <a:custGeom>
              <a:avLst/>
              <a:gdLst/>
              <a:ahLst/>
              <a:cxnLst/>
              <a:rect l="l" t="t" r="r" b="b"/>
              <a:pathLst>
                <a:path w="160" h="121" extrusionOk="0">
                  <a:moveTo>
                    <a:pt x="93" y="0"/>
                  </a:moveTo>
                  <a:cubicBezTo>
                    <a:pt x="64" y="0"/>
                    <a:pt x="32" y="42"/>
                    <a:pt x="0" y="105"/>
                  </a:cubicBezTo>
                  <a:cubicBezTo>
                    <a:pt x="30" y="115"/>
                    <a:pt x="60" y="120"/>
                    <a:pt x="87" y="120"/>
                  </a:cubicBezTo>
                  <a:cubicBezTo>
                    <a:pt x="114" y="120"/>
                    <a:pt x="139" y="115"/>
                    <a:pt x="159" y="105"/>
                  </a:cubicBezTo>
                  <a:cubicBezTo>
                    <a:pt x="141" y="31"/>
                    <a:pt x="118" y="0"/>
                    <a:pt x="9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
            <p:cNvSpPr/>
            <p:nvPr/>
          </p:nvSpPr>
          <p:spPr>
            <a:xfrm>
              <a:off x="1337075" y="1368525"/>
              <a:ext cx="5500" cy="3500"/>
            </a:xfrm>
            <a:custGeom>
              <a:avLst/>
              <a:gdLst/>
              <a:ahLst/>
              <a:cxnLst/>
              <a:rect l="l" t="t" r="r" b="b"/>
              <a:pathLst>
                <a:path w="220" h="140" extrusionOk="0">
                  <a:moveTo>
                    <a:pt x="180" y="0"/>
                  </a:moveTo>
                  <a:cubicBezTo>
                    <a:pt x="140" y="0"/>
                    <a:pt x="100" y="20"/>
                    <a:pt x="80" y="20"/>
                  </a:cubicBezTo>
                  <a:cubicBezTo>
                    <a:pt x="40" y="40"/>
                    <a:pt x="20" y="100"/>
                    <a:pt x="1" y="139"/>
                  </a:cubicBezTo>
                  <a:lnTo>
                    <a:pt x="219" y="139"/>
                  </a:lnTo>
                  <a:cubicBezTo>
                    <a:pt x="219" y="100"/>
                    <a:pt x="199" y="4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
            <p:cNvSpPr/>
            <p:nvPr/>
          </p:nvSpPr>
          <p:spPr>
            <a:xfrm>
              <a:off x="2175550" y="1316425"/>
              <a:ext cx="34350" cy="25750"/>
            </a:xfrm>
            <a:custGeom>
              <a:avLst/>
              <a:gdLst/>
              <a:ahLst/>
              <a:cxnLst/>
              <a:rect l="l" t="t" r="r" b="b"/>
              <a:pathLst>
                <a:path w="1374" h="1030" extrusionOk="0">
                  <a:moveTo>
                    <a:pt x="1042" y="0"/>
                  </a:moveTo>
                  <a:cubicBezTo>
                    <a:pt x="935" y="0"/>
                    <a:pt x="820" y="49"/>
                    <a:pt x="697" y="135"/>
                  </a:cubicBezTo>
                  <a:cubicBezTo>
                    <a:pt x="657" y="214"/>
                    <a:pt x="657" y="294"/>
                    <a:pt x="717" y="334"/>
                  </a:cubicBezTo>
                  <a:cubicBezTo>
                    <a:pt x="677" y="334"/>
                    <a:pt x="657" y="254"/>
                    <a:pt x="597" y="234"/>
                  </a:cubicBezTo>
                  <a:cubicBezTo>
                    <a:pt x="537" y="200"/>
                    <a:pt x="474" y="180"/>
                    <a:pt x="410" y="180"/>
                  </a:cubicBezTo>
                  <a:cubicBezTo>
                    <a:pt x="325" y="180"/>
                    <a:pt x="239" y="215"/>
                    <a:pt x="160" y="294"/>
                  </a:cubicBezTo>
                  <a:cubicBezTo>
                    <a:pt x="1" y="513"/>
                    <a:pt x="100" y="692"/>
                    <a:pt x="319" y="811"/>
                  </a:cubicBezTo>
                  <a:cubicBezTo>
                    <a:pt x="400" y="784"/>
                    <a:pt x="472" y="766"/>
                    <a:pt x="532" y="766"/>
                  </a:cubicBezTo>
                  <a:cubicBezTo>
                    <a:pt x="648" y="766"/>
                    <a:pt x="717" y="833"/>
                    <a:pt x="717" y="1030"/>
                  </a:cubicBezTo>
                  <a:lnTo>
                    <a:pt x="816" y="1030"/>
                  </a:lnTo>
                  <a:cubicBezTo>
                    <a:pt x="956" y="851"/>
                    <a:pt x="1214" y="891"/>
                    <a:pt x="1353" y="692"/>
                  </a:cubicBezTo>
                  <a:cubicBezTo>
                    <a:pt x="1373" y="513"/>
                    <a:pt x="1373" y="354"/>
                    <a:pt x="1373" y="194"/>
                  </a:cubicBezTo>
                  <a:cubicBezTo>
                    <a:pt x="1269" y="59"/>
                    <a:pt x="1160" y="0"/>
                    <a:pt x="104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
            <p:cNvSpPr/>
            <p:nvPr/>
          </p:nvSpPr>
          <p:spPr>
            <a:xfrm>
              <a:off x="2217325" y="1322450"/>
              <a:ext cx="36325" cy="12275"/>
            </a:xfrm>
            <a:custGeom>
              <a:avLst/>
              <a:gdLst/>
              <a:ahLst/>
              <a:cxnLst/>
              <a:rect l="l" t="t" r="r" b="b"/>
              <a:pathLst>
                <a:path w="1453" h="491" extrusionOk="0">
                  <a:moveTo>
                    <a:pt x="1220" y="0"/>
                  </a:moveTo>
                  <a:cubicBezTo>
                    <a:pt x="1204" y="0"/>
                    <a:pt x="1189" y="4"/>
                    <a:pt x="1174" y="13"/>
                  </a:cubicBezTo>
                  <a:cubicBezTo>
                    <a:pt x="1011" y="140"/>
                    <a:pt x="835" y="168"/>
                    <a:pt x="654" y="168"/>
                  </a:cubicBezTo>
                  <a:cubicBezTo>
                    <a:pt x="515" y="168"/>
                    <a:pt x="374" y="152"/>
                    <a:pt x="234" y="152"/>
                  </a:cubicBezTo>
                  <a:cubicBezTo>
                    <a:pt x="156" y="152"/>
                    <a:pt x="78" y="157"/>
                    <a:pt x="1" y="172"/>
                  </a:cubicBezTo>
                  <a:cubicBezTo>
                    <a:pt x="140" y="490"/>
                    <a:pt x="418" y="391"/>
                    <a:pt x="617" y="451"/>
                  </a:cubicBezTo>
                  <a:cubicBezTo>
                    <a:pt x="916" y="451"/>
                    <a:pt x="1194" y="371"/>
                    <a:pt x="1453" y="252"/>
                  </a:cubicBezTo>
                  <a:cubicBezTo>
                    <a:pt x="1402" y="133"/>
                    <a:pt x="1308" y="0"/>
                    <a:pt x="12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
            <p:cNvSpPr/>
            <p:nvPr/>
          </p:nvSpPr>
          <p:spPr>
            <a:xfrm>
              <a:off x="2197425" y="1332700"/>
              <a:ext cx="17450" cy="8975"/>
            </a:xfrm>
            <a:custGeom>
              <a:avLst/>
              <a:gdLst/>
              <a:ahLst/>
              <a:cxnLst/>
              <a:rect l="l" t="t" r="r" b="b"/>
              <a:pathLst>
                <a:path w="698" h="359" extrusionOk="0">
                  <a:moveTo>
                    <a:pt x="518" y="1"/>
                  </a:moveTo>
                  <a:cubicBezTo>
                    <a:pt x="279" y="1"/>
                    <a:pt x="1" y="1"/>
                    <a:pt x="1" y="359"/>
                  </a:cubicBezTo>
                  <a:cubicBezTo>
                    <a:pt x="240" y="359"/>
                    <a:pt x="498" y="339"/>
                    <a:pt x="697" y="180"/>
                  </a:cubicBezTo>
                  <a:lnTo>
                    <a:pt x="518"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
            <p:cNvSpPr/>
            <p:nvPr/>
          </p:nvSpPr>
          <p:spPr>
            <a:xfrm>
              <a:off x="2266575" y="1324250"/>
              <a:ext cx="13450" cy="4575"/>
            </a:xfrm>
            <a:custGeom>
              <a:avLst/>
              <a:gdLst/>
              <a:ahLst/>
              <a:cxnLst/>
              <a:rect l="l" t="t" r="r" b="b"/>
              <a:pathLst>
                <a:path w="538" h="183" extrusionOk="0">
                  <a:moveTo>
                    <a:pt x="537" y="1"/>
                  </a:moveTo>
                  <a:cubicBezTo>
                    <a:pt x="338" y="1"/>
                    <a:pt x="139" y="1"/>
                    <a:pt x="0" y="180"/>
                  </a:cubicBezTo>
                  <a:cubicBezTo>
                    <a:pt x="53" y="180"/>
                    <a:pt x="108" y="183"/>
                    <a:pt x="161" y="183"/>
                  </a:cubicBezTo>
                  <a:cubicBezTo>
                    <a:pt x="309" y="183"/>
                    <a:pt x="450" y="161"/>
                    <a:pt x="5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
            <p:cNvSpPr/>
            <p:nvPr/>
          </p:nvSpPr>
          <p:spPr>
            <a:xfrm>
              <a:off x="2201900" y="1351100"/>
              <a:ext cx="5000" cy="3025"/>
            </a:xfrm>
            <a:custGeom>
              <a:avLst/>
              <a:gdLst/>
              <a:ahLst/>
              <a:cxnLst/>
              <a:rect l="l" t="t" r="r" b="b"/>
              <a:pathLst>
                <a:path w="200" h="121" extrusionOk="0">
                  <a:moveTo>
                    <a:pt x="200" y="1"/>
                  </a:moveTo>
                  <a:cubicBezTo>
                    <a:pt x="100" y="1"/>
                    <a:pt x="21" y="41"/>
                    <a:pt x="1" y="120"/>
                  </a:cubicBezTo>
                  <a:cubicBezTo>
                    <a:pt x="100" y="120"/>
                    <a:pt x="140" y="61"/>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
            <p:cNvSpPr/>
            <p:nvPr/>
          </p:nvSpPr>
          <p:spPr>
            <a:xfrm>
              <a:off x="2150700" y="1308475"/>
              <a:ext cx="68150" cy="21975"/>
            </a:xfrm>
            <a:custGeom>
              <a:avLst/>
              <a:gdLst/>
              <a:ahLst/>
              <a:cxnLst/>
              <a:rect l="l" t="t" r="r" b="b"/>
              <a:pathLst>
                <a:path w="2726" h="879" extrusionOk="0">
                  <a:moveTo>
                    <a:pt x="2468" y="0"/>
                  </a:moveTo>
                  <a:cubicBezTo>
                    <a:pt x="2436" y="0"/>
                    <a:pt x="2402" y="5"/>
                    <a:pt x="2367" y="15"/>
                  </a:cubicBezTo>
                  <a:cubicBezTo>
                    <a:pt x="1611" y="154"/>
                    <a:pt x="875" y="35"/>
                    <a:pt x="179" y="353"/>
                  </a:cubicBezTo>
                  <a:cubicBezTo>
                    <a:pt x="20" y="433"/>
                    <a:pt x="0" y="552"/>
                    <a:pt x="20" y="711"/>
                  </a:cubicBezTo>
                  <a:cubicBezTo>
                    <a:pt x="103" y="846"/>
                    <a:pt x="202" y="878"/>
                    <a:pt x="305" y="878"/>
                  </a:cubicBezTo>
                  <a:cubicBezTo>
                    <a:pt x="401" y="878"/>
                    <a:pt x="501" y="851"/>
                    <a:pt x="597" y="851"/>
                  </a:cubicBezTo>
                  <a:cubicBezTo>
                    <a:pt x="716" y="831"/>
                    <a:pt x="855" y="831"/>
                    <a:pt x="975" y="771"/>
                  </a:cubicBezTo>
                  <a:cubicBezTo>
                    <a:pt x="1054" y="751"/>
                    <a:pt x="1094" y="691"/>
                    <a:pt x="1174" y="652"/>
                  </a:cubicBezTo>
                  <a:cubicBezTo>
                    <a:pt x="1353" y="652"/>
                    <a:pt x="1492" y="632"/>
                    <a:pt x="1671" y="632"/>
                  </a:cubicBezTo>
                  <a:cubicBezTo>
                    <a:pt x="1831" y="471"/>
                    <a:pt x="2024" y="450"/>
                    <a:pt x="2209" y="450"/>
                  </a:cubicBezTo>
                  <a:cubicBezTo>
                    <a:pt x="2277" y="450"/>
                    <a:pt x="2343" y="453"/>
                    <a:pt x="2407" y="453"/>
                  </a:cubicBezTo>
                  <a:cubicBezTo>
                    <a:pt x="2467" y="453"/>
                    <a:pt x="2506" y="433"/>
                    <a:pt x="2566" y="433"/>
                  </a:cubicBezTo>
                  <a:cubicBezTo>
                    <a:pt x="2626" y="413"/>
                    <a:pt x="2686" y="333"/>
                    <a:pt x="2725" y="274"/>
                  </a:cubicBezTo>
                  <a:lnTo>
                    <a:pt x="2725" y="134"/>
                  </a:lnTo>
                  <a:cubicBezTo>
                    <a:pt x="2651" y="45"/>
                    <a:pt x="2565" y="0"/>
                    <a:pt x="24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
            <p:cNvSpPr/>
            <p:nvPr/>
          </p:nvSpPr>
          <p:spPr>
            <a:xfrm>
              <a:off x="2214850" y="1316300"/>
              <a:ext cx="5000" cy="3500"/>
            </a:xfrm>
            <a:custGeom>
              <a:avLst/>
              <a:gdLst/>
              <a:ahLst/>
              <a:cxnLst/>
              <a:rect l="l" t="t" r="r" b="b"/>
              <a:pathLst>
                <a:path w="200" h="140" extrusionOk="0">
                  <a:moveTo>
                    <a:pt x="159" y="0"/>
                  </a:moveTo>
                  <a:cubicBezTo>
                    <a:pt x="120" y="40"/>
                    <a:pt x="40" y="100"/>
                    <a:pt x="0" y="140"/>
                  </a:cubicBezTo>
                  <a:cubicBezTo>
                    <a:pt x="53" y="140"/>
                    <a:pt x="89" y="131"/>
                    <a:pt x="130" y="131"/>
                  </a:cubicBezTo>
                  <a:cubicBezTo>
                    <a:pt x="150" y="131"/>
                    <a:pt x="173" y="133"/>
                    <a:pt x="199" y="140"/>
                  </a:cubicBezTo>
                  <a:cubicBezTo>
                    <a:pt x="199" y="100"/>
                    <a:pt x="159" y="4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
            <p:cNvSpPr/>
            <p:nvPr/>
          </p:nvSpPr>
          <p:spPr>
            <a:xfrm>
              <a:off x="2485200" y="1368525"/>
              <a:ext cx="117325" cy="25875"/>
            </a:xfrm>
            <a:custGeom>
              <a:avLst/>
              <a:gdLst/>
              <a:ahLst/>
              <a:cxnLst/>
              <a:rect l="l" t="t" r="r" b="b"/>
              <a:pathLst>
                <a:path w="4693" h="1035" extrusionOk="0">
                  <a:moveTo>
                    <a:pt x="3588" y="0"/>
                  </a:moveTo>
                  <a:cubicBezTo>
                    <a:pt x="3350" y="0"/>
                    <a:pt x="3131" y="20"/>
                    <a:pt x="2912" y="20"/>
                  </a:cubicBezTo>
                  <a:cubicBezTo>
                    <a:pt x="2833" y="60"/>
                    <a:pt x="2793" y="120"/>
                    <a:pt x="2713" y="159"/>
                  </a:cubicBezTo>
                  <a:cubicBezTo>
                    <a:pt x="2494" y="159"/>
                    <a:pt x="2256" y="199"/>
                    <a:pt x="2037" y="199"/>
                  </a:cubicBezTo>
                  <a:cubicBezTo>
                    <a:pt x="1937" y="318"/>
                    <a:pt x="1798" y="338"/>
                    <a:pt x="1639" y="358"/>
                  </a:cubicBezTo>
                  <a:lnTo>
                    <a:pt x="1559" y="398"/>
                  </a:lnTo>
                  <a:cubicBezTo>
                    <a:pt x="1559" y="358"/>
                    <a:pt x="1540" y="338"/>
                    <a:pt x="1520" y="318"/>
                  </a:cubicBezTo>
                  <a:cubicBezTo>
                    <a:pt x="1261" y="338"/>
                    <a:pt x="1022" y="398"/>
                    <a:pt x="823" y="517"/>
                  </a:cubicBezTo>
                  <a:cubicBezTo>
                    <a:pt x="775" y="582"/>
                    <a:pt x="685" y="596"/>
                    <a:pt x="584" y="596"/>
                  </a:cubicBezTo>
                  <a:cubicBezTo>
                    <a:pt x="512" y="596"/>
                    <a:pt x="434" y="589"/>
                    <a:pt x="362" y="589"/>
                  </a:cubicBezTo>
                  <a:cubicBezTo>
                    <a:pt x="162" y="589"/>
                    <a:pt x="1" y="641"/>
                    <a:pt x="107" y="1035"/>
                  </a:cubicBezTo>
                  <a:cubicBezTo>
                    <a:pt x="346" y="1035"/>
                    <a:pt x="565" y="1015"/>
                    <a:pt x="823" y="1015"/>
                  </a:cubicBezTo>
                  <a:cubicBezTo>
                    <a:pt x="1241" y="736"/>
                    <a:pt x="1778" y="1035"/>
                    <a:pt x="2156" y="696"/>
                  </a:cubicBezTo>
                  <a:cubicBezTo>
                    <a:pt x="2037" y="637"/>
                    <a:pt x="2057" y="597"/>
                    <a:pt x="2156" y="537"/>
                  </a:cubicBezTo>
                  <a:cubicBezTo>
                    <a:pt x="2338" y="610"/>
                    <a:pt x="2520" y="705"/>
                    <a:pt x="2702" y="705"/>
                  </a:cubicBezTo>
                  <a:cubicBezTo>
                    <a:pt x="2818" y="705"/>
                    <a:pt x="2935" y="666"/>
                    <a:pt x="3051" y="557"/>
                  </a:cubicBezTo>
                  <a:cubicBezTo>
                    <a:pt x="3131" y="497"/>
                    <a:pt x="3211" y="458"/>
                    <a:pt x="3310" y="458"/>
                  </a:cubicBezTo>
                  <a:cubicBezTo>
                    <a:pt x="3409" y="458"/>
                    <a:pt x="3509" y="458"/>
                    <a:pt x="3569" y="537"/>
                  </a:cubicBezTo>
                  <a:cubicBezTo>
                    <a:pt x="3666" y="537"/>
                    <a:pt x="3760" y="546"/>
                    <a:pt x="3850" y="546"/>
                  </a:cubicBezTo>
                  <a:cubicBezTo>
                    <a:pt x="4001" y="546"/>
                    <a:pt x="4141" y="522"/>
                    <a:pt x="4265" y="398"/>
                  </a:cubicBezTo>
                  <a:cubicBezTo>
                    <a:pt x="4341" y="245"/>
                    <a:pt x="4693" y="19"/>
                    <a:pt x="4245" y="19"/>
                  </a:cubicBezTo>
                  <a:cubicBezTo>
                    <a:pt x="4226" y="19"/>
                    <a:pt x="4206" y="19"/>
                    <a:pt x="4185" y="20"/>
                  </a:cubicBezTo>
                  <a:cubicBezTo>
                    <a:pt x="3986" y="20"/>
                    <a:pt x="3787" y="0"/>
                    <a:pt x="358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
            <p:cNvSpPr/>
            <p:nvPr/>
          </p:nvSpPr>
          <p:spPr>
            <a:xfrm>
              <a:off x="2628600" y="1351100"/>
              <a:ext cx="46775" cy="16450"/>
            </a:xfrm>
            <a:custGeom>
              <a:avLst/>
              <a:gdLst/>
              <a:ahLst/>
              <a:cxnLst/>
              <a:rect l="l" t="t" r="r" b="b"/>
              <a:pathLst>
                <a:path w="1871" h="658" extrusionOk="0">
                  <a:moveTo>
                    <a:pt x="1851" y="1"/>
                  </a:moveTo>
                  <a:cubicBezTo>
                    <a:pt x="1214" y="21"/>
                    <a:pt x="677" y="240"/>
                    <a:pt x="1" y="399"/>
                  </a:cubicBezTo>
                  <a:cubicBezTo>
                    <a:pt x="145" y="471"/>
                    <a:pt x="273" y="494"/>
                    <a:pt x="390" y="494"/>
                  </a:cubicBezTo>
                  <a:cubicBezTo>
                    <a:pt x="531" y="494"/>
                    <a:pt x="657" y="460"/>
                    <a:pt x="777" y="439"/>
                  </a:cubicBezTo>
                  <a:cubicBezTo>
                    <a:pt x="792" y="437"/>
                    <a:pt x="806" y="436"/>
                    <a:pt x="820" y="436"/>
                  </a:cubicBezTo>
                  <a:cubicBezTo>
                    <a:pt x="959" y="436"/>
                    <a:pt x="976" y="528"/>
                    <a:pt x="976" y="637"/>
                  </a:cubicBezTo>
                  <a:cubicBezTo>
                    <a:pt x="1155" y="637"/>
                    <a:pt x="1354" y="657"/>
                    <a:pt x="1513" y="657"/>
                  </a:cubicBezTo>
                  <a:lnTo>
                    <a:pt x="1513" y="458"/>
                  </a:lnTo>
                  <a:cubicBezTo>
                    <a:pt x="1592" y="419"/>
                    <a:pt x="1672" y="399"/>
                    <a:pt x="1751" y="339"/>
                  </a:cubicBezTo>
                  <a:cubicBezTo>
                    <a:pt x="1771" y="319"/>
                    <a:pt x="1811" y="260"/>
                    <a:pt x="1851" y="220"/>
                  </a:cubicBezTo>
                  <a:cubicBezTo>
                    <a:pt x="1871" y="200"/>
                    <a:pt x="1871" y="160"/>
                    <a:pt x="1871" y="140"/>
                  </a:cubicBezTo>
                  <a:cubicBezTo>
                    <a:pt x="1871" y="100"/>
                    <a:pt x="1851" y="41"/>
                    <a:pt x="185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
            <p:cNvSpPr/>
            <p:nvPr/>
          </p:nvSpPr>
          <p:spPr>
            <a:xfrm>
              <a:off x="2337675" y="1324250"/>
              <a:ext cx="23400" cy="4725"/>
            </a:xfrm>
            <a:custGeom>
              <a:avLst/>
              <a:gdLst/>
              <a:ahLst/>
              <a:cxnLst/>
              <a:rect l="l" t="t" r="r" b="b"/>
              <a:pathLst>
                <a:path w="936" h="189" extrusionOk="0">
                  <a:moveTo>
                    <a:pt x="505" y="0"/>
                  </a:moveTo>
                  <a:cubicBezTo>
                    <a:pt x="334" y="0"/>
                    <a:pt x="161" y="41"/>
                    <a:pt x="1" y="41"/>
                  </a:cubicBezTo>
                  <a:cubicBezTo>
                    <a:pt x="126" y="156"/>
                    <a:pt x="258" y="188"/>
                    <a:pt x="397" y="188"/>
                  </a:cubicBezTo>
                  <a:cubicBezTo>
                    <a:pt x="569" y="188"/>
                    <a:pt x="749" y="140"/>
                    <a:pt x="936" y="140"/>
                  </a:cubicBezTo>
                  <a:cubicBezTo>
                    <a:pt x="798" y="30"/>
                    <a:pt x="652" y="0"/>
                    <a:pt x="5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
            <p:cNvSpPr/>
            <p:nvPr/>
          </p:nvSpPr>
          <p:spPr>
            <a:xfrm>
              <a:off x="2192475" y="1299400"/>
              <a:ext cx="53225" cy="15000"/>
            </a:xfrm>
            <a:custGeom>
              <a:avLst/>
              <a:gdLst/>
              <a:ahLst/>
              <a:cxnLst/>
              <a:rect l="l" t="t" r="r" b="b"/>
              <a:pathLst>
                <a:path w="2129" h="600" extrusionOk="0">
                  <a:moveTo>
                    <a:pt x="1810" y="0"/>
                  </a:moveTo>
                  <a:cubicBezTo>
                    <a:pt x="1731" y="20"/>
                    <a:pt x="1691" y="80"/>
                    <a:pt x="1611" y="119"/>
                  </a:cubicBezTo>
                  <a:cubicBezTo>
                    <a:pt x="1492" y="139"/>
                    <a:pt x="1392" y="139"/>
                    <a:pt x="1293" y="179"/>
                  </a:cubicBezTo>
                  <a:cubicBezTo>
                    <a:pt x="1293" y="179"/>
                    <a:pt x="1273" y="179"/>
                    <a:pt x="1213" y="199"/>
                  </a:cubicBezTo>
                  <a:cubicBezTo>
                    <a:pt x="1204" y="204"/>
                    <a:pt x="1192" y="206"/>
                    <a:pt x="1181" y="206"/>
                  </a:cubicBezTo>
                  <a:cubicBezTo>
                    <a:pt x="1145" y="206"/>
                    <a:pt x="1104" y="184"/>
                    <a:pt x="1074" y="139"/>
                  </a:cubicBezTo>
                  <a:lnTo>
                    <a:pt x="776" y="139"/>
                  </a:lnTo>
                  <a:cubicBezTo>
                    <a:pt x="696" y="199"/>
                    <a:pt x="637" y="239"/>
                    <a:pt x="577" y="279"/>
                  </a:cubicBezTo>
                  <a:cubicBezTo>
                    <a:pt x="438" y="298"/>
                    <a:pt x="338" y="298"/>
                    <a:pt x="219" y="298"/>
                  </a:cubicBezTo>
                  <a:cubicBezTo>
                    <a:pt x="186" y="282"/>
                    <a:pt x="156" y="275"/>
                    <a:pt x="130" y="275"/>
                  </a:cubicBezTo>
                  <a:cubicBezTo>
                    <a:pt x="60" y="275"/>
                    <a:pt x="14" y="326"/>
                    <a:pt x="0" y="398"/>
                  </a:cubicBezTo>
                  <a:cubicBezTo>
                    <a:pt x="97" y="553"/>
                    <a:pt x="213" y="599"/>
                    <a:pt x="336" y="599"/>
                  </a:cubicBezTo>
                  <a:cubicBezTo>
                    <a:pt x="466" y="599"/>
                    <a:pt x="603" y="548"/>
                    <a:pt x="736" y="517"/>
                  </a:cubicBezTo>
                  <a:lnTo>
                    <a:pt x="1074" y="517"/>
                  </a:lnTo>
                  <a:cubicBezTo>
                    <a:pt x="1187" y="503"/>
                    <a:pt x="1309" y="489"/>
                    <a:pt x="1435" y="489"/>
                  </a:cubicBezTo>
                  <a:cubicBezTo>
                    <a:pt x="1487" y="489"/>
                    <a:pt x="1539" y="492"/>
                    <a:pt x="1591" y="497"/>
                  </a:cubicBezTo>
                  <a:cubicBezTo>
                    <a:pt x="1711" y="418"/>
                    <a:pt x="1870" y="438"/>
                    <a:pt x="1969" y="338"/>
                  </a:cubicBezTo>
                  <a:lnTo>
                    <a:pt x="1969" y="318"/>
                  </a:lnTo>
                  <a:cubicBezTo>
                    <a:pt x="2009" y="219"/>
                    <a:pt x="2089" y="100"/>
                    <a:pt x="212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
            <p:cNvSpPr/>
            <p:nvPr/>
          </p:nvSpPr>
          <p:spPr>
            <a:xfrm>
              <a:off x="2323750" y="1284975"/>
              <a:ext cx="6500" cy="6975"/>
            </a:xfrm>
            <a:custGeom>
              <a:avLst/>
              <a:gdLst/>
              <a:ahLst/>
              <a:cxnLst/>
              <a:rect l="l" t="t" r="r" b="b"/>
              <a:pathLst>
                <a:path w="260" h="279" extrusionOk="0">
                  <a:moveTo>
                    <a:pt x="1" y="0"/>
                  </a:moveTo>
                  <a:lnTo>
                    <a:pt x="1" y="0"/>
                  </a:lnTo>
                  <a:cubicBezTo>
                    <a:pt x="21" y="120"/>
                    <a:pt x="21" y="279"/>
                    <a:pt x="219" y="279"/>
                  </a:cubicBezTo>
                  <a:cubicBezTo>
                    <a:pt x="239" y="279"/>
                    <a:pt x="259" y="259"/>
                    <a:pt x="259" y="219"/>
                  </a:cubicBezTo>
                  <a:cubicBezTo>
                    <a:pt x="259" y="20"/>
                    <a:pt x="120"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
            <p:cNvSpPr/>
            <p:nvPr/>
          </p:nvSpPr>
          <p:spPr>
            <a:xfrm>
              <a:off x="2231750" y="1307200"/>
              <a:ext cx="8975" cy="4150"/>
            </a:xfrm>
            <a:custGeom>
              <a:avLst/>
              <a:gdLst/>
              <a:ahLst/>
              <a:cxnLst/>
              <a:rect l="l" t="t" r="r" b="b"/>
              <a:pathLst>
                <a:path w="359" h="166" extrusionOk="0">
                  <a:moveTo>
                    <a:pt x="274" y="0"/>
                  </a:moveTo>
                  <a:cubicBezTo>
                    <a:pt x="160" y="0"/>
                    <a:pt x="48" y="38"/>
                    <a:pt x="1" y="166"/>
                  </a:cubicBezTo>
                  <a:cubicBezTo>
                    <a:pt x="140" y="166"/>
                    <a:pt x="299" y="126"/>
                    <a:pt x="359" y="6"/>
                  </a:cubicBezTo>
                  <a:cubicBezTo>
                    <a:pt x="331" y="2"/>
                    <a:pt x="302" y="0"/>
                    <a:pt x="27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
            <p:cNvSpPr/>
            <p:nvPr/>
          </p:nvSpPr>
          <p:spPr>
            <a:xfrm>
              <a:off x="2348625" y="1221800"/>
              <a:ext cx="60700" cy="22050"/>
            </a:xfrm>
            <a:custGeom>
              <a:avLst/>
              <a:gdLst/>
              <a:ahLst/>
              <a:cxnLst/>
              <a:rect l="l" t="t" r="r" b="b"/>
              <a:pathLst>
                <a:path w="2428" h="882" extrusionOk="0">
                  <a:moveTo>
                    <a:pt x="2029" y="1"/>
                  </a:moveTo>
                  <a:cubicBezTo>
                    <a:pt x="1950" y="1"/>
                    <a:pt x="1890" y="1"/>
                    <a:pt x="1811" y="21"/>
                  </a:cubicBezTo>
                  <a:cubicBezTo>
                    <a:pt x="1691" y="60"/>
                    <a:pt x="1532" y="100"/>
                    <a:pt x="1413" y="140"/>
                  </a:cubicBezTo>
                  <a:cubicBezTo>
                    <a:pt x="1333" y="140"/>
                    <a:pt x="1273" y="160"/>
                    <a:pt x="1214" y="200"/>
                  </a:cubicBezTo>
                  <a:cubicBezTo>
                    <a:pt x="1167" y="206"/>
                    <a:pt x="1121" y="209"/>
                    <a:pt x="1075" y="209"/>
                  </a:cubicBezTo>
                  <a:cubicBezTo>
                    <a:pt x="984" y="209"/>
                    <a:pt x="895" y="200"/>
                    <a:pt x="816" y="200"/>
                  </a:cubicBezTo>
                  <a:cubicBezTo>
                    <a:pt x="736" y="200"/>
                    <a:pt x="657" y="200"/>
                    <a:pt x="577" y="220"/>
                  </a:cubicBezTo>
                  <a:cubicBezTo>
                    <a:pt x="358" y="259"/>
                    <a:pt x="120" y="279"/>
                    <a:pt x="0" y="518"/>
                  </a:cubicBezTo>
                  <a:cubicBezTo>
                    <a:pt x="54" y="804"/>
                    <a:pt x="176" y="881"/>
                    <a:pt x="325" y="881"/>
                  </a:cubicBezTo>
                  <a:cubicBezTo>
                    <a:pt x="499" y="881"/>
                    <a:pt x="709" y="776"/>
                    <a:pt x="890" y="776"/>
                  </a:cubicBezTo>
                  <a:cubicBezTo>
                    <a:pt x="898" y="776"/>
                    <a:pt x="907" y="776"/>
                    <a:pt x="915" y="777"/>
                  </a:cubicBezTo>
                  <a:cubicBezTo>
                    <a:pt x="1000" y="709"/>
                    <a:pt x="1102" y="699"/>
                    <a:pt x="1209" y="699"/>
                  </a:cubicBezTo>
                  <a:cubicBezTo>
                    <a:pt x="1255" y="699"/>
                    <a:pt x="1302" y="701"/>
                    <a:pt x="1348" y="701"/>
                  </a:cubicBezTo>
                  <a:cubicBezTo>
                    <a:pt x="1447" y="701"/>
                    <a:pt x="1546" y="692"/>
                    <a:pt x="1632" y="637"/>
                  </a:cubicBezTo>
                  <a:cubicBezTo>
                    <a:pt x="1649" y="643"/>
                    <a:pt x="1665" y="646"/>
                    <a:pt x="1679" y="646"/>
                  </a:cubicBezTo>
                  <a:cubicBezTo>
                    <a:pt x="1714" y="646"/>
                    <a:pt x="1743" y="632"/>
                    <a:pt x="1771" y="617"/>
                  </a:cubicBezTo>
                  <a:cubicBezTo>
                    <a:pt x="1930" y="458"/>
                    <a:pt x="2149" y="598"/>
                    <a:pt x="2348" y="458"/>
                  </a:cubicBezTo>
                  <a:cubicBezTo>
                    <a:pt x="2427" y="299"/>
                    <a:pt x="2328" y="200"/>
                    <a:pt x="2228" y="60"/>
                  </a:cubicBezTo>
                  <a:cubicBezTo>
                    <a:pt x="2189" y="41"/>
                    <a:pt x="2109" y="21"/>
                    <a:pt x="202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
            <p:cNvSpPr/>
            <p:nvPr/>
          </p:nvSpPr>
          <p:spPr>
            <a:xfrm>
              <a:off x="2311325" y="1232750"/>
              <a:ext cx="38325" cy="22900"/>
            </a:xfrm>
            <a:custGeom>
              <a:avLst/>
              <a:gdLst/>
              <a:ahLst/>
              <a:cxnLst/>
              <a:rect l="l" t="t" r="r" b="b"/>
              <a:pathLst>
                <a:path w="1533" h="916" extrusionOk="0">
                  <a:moveTo>
                    <a:pt x="896" y="0"/>
                  </a:moveTo>
                  <a:cubicBezTo>
                    <a:pt x="597" y="20"/>
                    <a:pt x="319" y="120"/>
                    <a:pt x="100" y="359"/>
                  </a:cubicBezTo>
                  <a:cubicBezTo>
                    <a:pt x="0" y="538"/>
                    <a:pt x="0" y="717"/>
                    <a:pt x="140" y="896"/>
                  </a:cubicBezTo>
                  <a:cubicBezTo>
                    <a:pt x="199" y="896"/>
                    <a:pt x="259" y="916"/>
                    <a:pt x="319" y="916"/>
                  </a:cubicBezTo>
                  <a:cubicBezTo>
                    <a:pt x="657" y="776"/>
                    <a:pt x="1015" y="657"/>
                    <a:pt x="1353" y="518"/>
                  </a:cubicBezTo>
                  <a:cubicBezTo>
                    <a:pt x="1532" y="80"/>
                    <a:pt x="1194" y="40"/>
                    <a:pt x="8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
            <p:cNvSpPr/>
            <p:nvPr/>
          </p:nvSpPr>
          <p:spPr>
            <a:xfrm>
              <a:off x="2330725" y="1229525"/>
              <a:ext cx="40800" cy="16500"/>
            </a:xfrm>
            <a:custGeom>
              <a:avLst/>
              <a:gdLst/>
              <a:ahLst/>
              <a:cxnLst/>
              <a:rect l="l" t="t" r="r" b="b"/>
              <a:pathLst>
                <a:path w="1632" h="660" extrusionOk="0">
                  <a:moveTo>
                    <a:pt x="408" y="0"/>
                  </a:moveTo>
                  <a:cubicBezTo>
                    <a:pt x="333" y="0"/>
                    <a:pt x="259" y="10"/>
                    <a:pt x="179" y="30"/>
                  </a:cubicBezTo>
                  <a:cubicBezTo>
                    <a:pt x="80" y="70"/>
                    <a:pt x="0" y="149"/>
                    <a:pt x="0" y="289"/>
                  </a:cubicBezTo>
                  <a:cubicBezTo>
                    <a:pt x="239" y="328"/>
                    <a:pt x="557" y="289"/>
                    <a:pt x="577" y="647"/>
                  </a:cubicBezTo>
                  <a:cubicBezTo>
                    <a:pt x="607" y="645"/>
                    <a:pt x="637" y="644"/>
                    <a:pt x="668" y="644"/>
                  </a:cubicBezTo>
                  <a:cubicBezTo>
                    <a:pt x="809" y="644"/>
                    <a:pt x="953" y="659"/>
                    <a:pt x="1093" y="659"/>
                  </a:cubicBezTo>
                  <a:cubicBezTo>
                    <a:pt x="1281" y="659"/>
                    <a:pt x="1465" y="633"/>
                    <a:pt x="1631" y="507"/>
                  </a:cubicBezTo>
                  <a:cubicBezTo>
                    <a:pt x="1461" y="507"/>
                    <a:pt x="1303" y="423"/>
                    <a:pt x="1129" y="423"/>
                  </a:cubicBezTo>
                  <a:cubicBezTo>
                    <a:pt x="1079" y="423"/>
                    <a:pt x="1028" y="430"/>
                    <a:pt x="975" y="448"/>
                  </a:cubicBezTo>
                  <a:cubicBezTo>
                    <a:pt x="965" y="449"/>
                    <a:pt x="955" y="450"/>
                    <a:pt x="946" y="450"/>
                  </a:cubicBezTo>
                  <a:cubicBezTo>
                    <a:pt x="811" y="450"/>
                    <a:pt x="776" y="318"/>
                    <a:pt x="776" y="169"/>
                  </a:cubicBezTo>
                  <a:cubicBezTo>
                    <a:pt x="756" y="110"/>
                    <a:pt x="716" y="50"/>
                    <a:pt x="637" y="30"/>
                  </a:cubicBezTo>
                  <a:cubicBezTo>
                    <a:pt x="557" y="10"/>
                    <a:pt x="483" y="0"/>
                    <a:pt x="40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
            <p:cNvSpPr/>
            <p:nvPr/>
          </p:nvSpPr>
          <p:spPr>
            <a:xfrm>
              <a:off x="2371500" y="1237575"/>
              <a:ext cx="17925" cy="4650"/>
            </a:xfrm>
            <a:custGeom>
              <a:avLst/>
              <a:gdLst/>
              <a:ahLst/>
              <a:cxnLst/>
              <a:rect l="l" t="t" r="r" b="b"/>
              <a:pathLst>
                <a:path w="717" h="186" extrusionOk="0">
                  <a:moveTo>
                    <a:pt x="364" y="1"/>
                  </a:moveTo>
                  <a:cubicBezTo>
                    <a:pt x="232" y="1"/>
                    <a:pt x="107" y="35"/>
                    <a:pt x="0" y="185"/>
                  </a:cubicBezTo>
                  <a:cubicBezTo>
                    <a:pt x="239" y="166"/>
                    <a:pt x="498" y="185"/>
                    <a:pt x="717" y="26"/>
                  </a:cubicBezTo>
                  <a:cubicBezTo>
                    <a:pt x="597" y="26"/>
                    <a:pt x="478" y="1"/>
                    <a:pt x="36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
            <p:cNvSpPr/>
            <p:nvPr/>
          </p:nvSpPr>
          <p:spPr>
            <a:xfrm>
              <a:off x="2392875" y="1233175"/>
              <a:ext cx="13950" cy="4075"/>
            </a:xfrm>
            <a:custGeom>
              <a:avLst/>
              <a:gdLst/>
              <a:ahLst/>
              <a:cxnLst/>
              <a:rect l="l" t="t" r="r" b="b"/>
              <a:pathLst>
                <a:path w="558" h="163" extrusionOk="0">
                  <a:moveTo>
                    <a:pt x="388" y="0"/>
                  </a:moveTo>
                  <a:cubicBezTo>
                    <a:pt x="248" y="0"/>
                    <a:pt x="114" y="20"/>
                    <a:pt x="1" y="162"/>
                  </a:cubicBezTo>
                  <a:lnTo>
                    <a:pt x="498" y="162"/>
                  </a:lnTo>
                  <a:cubicBezTo>
                    <a:pt x="538" y="103"/>
                    <a:pt x="558" y="63"/>
                    <a:pt x="558" y="3"/>
                  </a:cubicBezTo>
                  <a:cubicBezTo>
                    <a:pt x="501" y="3"/>
                    <a:pt x="444" y="0"/>
                    <a:pt x="38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
            <p:cNvSpPr/>
            <p:nvPr/>
          </p:nvSpPr>
          <p:spPr>
            <a:xfrm>
              <a:off x="2526175" y="1336700"/>
              <a:ext cx="2000" cy="2000"/>
            </a:xfrm>
            <a:custGeom>
              <a:avLst/>
              <a:gdLst/>
              <a:ahLst/>
              <a:cxnLst/>
              <a:rect l="l" t="t" r="r" b="b"/>
              <a:pathLst>
                <a:path w="80" h="80" extrusionOk="0">
                  <a:moveTo>
                    <a:pt x="80" y="0"/>
                  </a:moveTo>
                  <a:lnTo>
                    <a:pt x="0" y="80"/>
                  </a:lnTo>
                  <a:lnTo>
                    <a:pt x="8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
            <p:cNvSpPr/>
            <p:nvPr/>
          </p:nvSpPr>
          <p:spPr>
            <a:xfrm>
              <a:off x="2470475" y="1380950"/>
              <a:ext cx="35325" cy="12950"/>
            </a:xfrm>
            <a:custGeom>
              <a:avLst/>
              <a:gdLst/>
              <a:ahLst/>
              <a:cxnLst/>
              <a:rect l="l" t="t" r="r" b="b"/>
              <a:pathLst>
                <a:path w="1413" h="518" extrusionOk="0">
                  <a:moveTo>
                    <a:pt x="20" y="0"/>
                  </a:moveTo>
                  <a:cubicBezTo>
                    <a:pt x="20" y="40"/>
                    <a:pt x="0" y="100"/>
                    <a:pt x="0" y="140"/>
                  </a:cubicBezTo>
                  <a:cubicBezTo>
                    <a:pt x="46" y="129"/>
                    <a:pt x="88" y="124"/>
                    <a:pt x="128" y="124"/>
                  </a:cubicBezTo>
                  <a:cubicBezTo>
                    <a:pt x="386" y="124"/>
                    <a:pt x="541" y="328"/>
                    <a:pt x="696" y="518"/>
                  </a:cubicBezTo>
                  <a:cubicBezTo>
                    <a:pt x="716" y="40"/>
                    <a:pt x="1253" y="259"/>
                    <a:pt x="141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
            <p:cNvSpPr/>
            <p:nvPr/>
          </p:nvSpPr>
          <p:spPr>
            <a:xfrm>
              <a:off x="2427700" y="1289775"/>
              <a:ext cx="8975" cy="4175"/>
            </a:xfrm>
            <a:custGeom>
              <a:avLst/>
              <a:gdLst/>
              <a:ahLst/>
              <a:cxnLst/>
              <a:rect l="l" t="t" r="r" b="b"/>
              <a:pathLst>
                <a:path w="359" h="167" extrusionOk="0">
                  <a:moveTo>
                    <a:pt x="130" y="1"/>
                  </a:moveTo>
                  <a:cubicBezTo>
                    <a:pt x="78" y="1"/>
                    <a:pt x="32" y="20"/>
                    <a:pt x="20" y="67"/>
                  </a:cubicBezTo>
                  <a:cubicBezTo>
                    <a:pt x="0" y="117"/>
                    <a:pt x="20" y="126"/>
                    <a:pt x="55" y="126"/>
                  </a:cubicBezTo>
                  <a:cubicBezTo>
                    <a:pt x="78" y="126"/>
                    <a:pt x="108" y="122"/>
                    <a:pt x="137" y="122"/>
                  </a:cubicBezTo>
                  <a:cubicBezTo>
                    <a:pt x="152" y="122"/>
                    <a:pt x="166" y="123"/>
                    <a:pt x="179" y="126"/>
                  </a:cubicBezTo>
                  <a:cubicBezTo>
                    <a:pt x="239" y="166"/>
                    <a:pt x="319" y="166"/>
                    <a:pt x="358" y="166"/>
                  </a:cubicBezTo>
                  <a:cubicBezTo>
                    <a:pt x="319" y="126"/>
                    <a:pt x="279" y="87"/>
                    <a:pt x="239" y="27"/>
                  </a:cubicBezTo>
                  <a:cubicBezTo>
                    <a:pt x="206" y="11"/>
                    <a:pt x="166" y="1"/>
                    <a:pt x="13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
            <p:cNvSpPr/>
            <p:nvPr/>
          </p:nvSpPr>
          <p:spPr>
            <a:xfrm>
              <a:off x="2131300" y="1266825"/>
              <a:ext cx="105950" cy="33075"/>
            </a:xfrm>
            <a:custGeom>
              <a:avLst/>
              <a:gdLst/>
              <a:ahLst/>
              <a:cxnLst/>
              <a:rect l="l" t="t" r="r" b="b"/>
              <a:pathLst>
                <a:path w="4238" h="1323" extrusionOk="0">
                  <a:moveTo>
                    <a:pt x="3625" y="0"/>
                  </a:moveTo>
                  <a:cubicBezTo>
                    <a:pt x="3558" y="0"/>
                    <a:pt x="3491" y="4"/>
                    <a:pt x="3422" y="10"/>
                  </a:cubicBezTo>
                  <a:cubicBezTo>
                    <a:pt x="2288" y="209"/>
                    <a:pt x="1154" y="328"/>
                    <a:pt x="80" y="746"/>
                  </a:cubicBezTo>
                  <a:cubicBezTo>
                    <a:pt x="0" y="945"/>
                    <a:pt x="139" y="1104"/>
                    <a:pt x="259" y="1224"/>
                  </a:cubicBezTo>
                  <a:cubicBezTo>
                    <a:pt x="320" y="1190"/>
                    <a:pt x="379" y="1174"/>
                    <a:pt x="437" y="1174"/>
                  </a:cubicBezTo>
                  <a:cubicBezTo>
                    <a:pt x="549" y="1174"/>
                    <a:pt x="658" y="1231"/>
                    <a:pt x="776" y="1323"/>
                  </a:cubicBezTo>
                  <a:lnTo>
                    <a:pt x="875" y="1323"/>
                  </a:lnTo>
                  <a:cubicBezTo>
                    <a:pt x="955" y="1323"/>
                    <a:pt x="1035" y="1323"/>
                    <a:pt x="1094" y="1303"/>
                  </a:cubicBezTo>
                  <a:cubicBezTo>
                    <a:pt x="1253" y="1283"/>
                    <a:pt x="1373" y="1243"/>
                    <a:pt x="1532" y="1204"/>
                  </a:cubicBezTo>
                  <a:cubicBezTo>
                    <a:pt x="1830" y="1104"/>
                    <a:pt x="2129" y="1025"/>
                    <a:pt x="2348" y="786"/>
                  </a:cubicBezTo>
                  <a:cubicBezTo>
                    <a:pt x="2944" y="507"/>
                    <a:pt x="3641" y="587"/>
                    <a:pt x="4237" y="348"/>
                  </a:cubicBezTo>
                  <a:cubicBezTo>
                    <a:pt x="4237" y="229"/>
                    <a:pt x="4178" y="149"/>
                    <a:pt x="4118" y="110"/>
                  </a:cubicBezTo>
                  <a:cubicBezTo>
                    <a:pt x="3948" y="25"/>
                    <a:pt x="3789" y="0"/>
                    <a:pt x="362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
            <p:cNvSpPr/>
            <p:nvPr/>
          </p:nvSpPr>
          <p:spPr>
            <a:xfrm>
              <a:off x="2236725" y="1259475"/>
              <a:ext cx="30850" cy="16400"/>
            </a:xfrm>
            <a:custGeom>
              <a:avLst/>
              <a:gdLst/>
              <a:ahLst/>
              <a:cxnLst/>
              <a:rect l="l" t="t" r="r" b="b"/>
              <a:pathLst>
                <a:path w="1234" h="656" extrusionOk="0">
                  <a:moveTo>
                    <a:pt x="862" y="1"/>
                  </a:moveTo>
                  <a:cubicBezTo>
                    <a:pt x="702" y="1"/>
                    <a:pt x="544" y="67"/>
                    <a:pt x="398" y="145"/>
                  </a:cubicBezTo>
                  <a:cubicBezTo>
                    <a:pt x="299" y="224"/>
                    <a:pt x="160" y="304"/>
                    <a:pt x="100" y="404"/>
                  </a:cubicBezTo>
                  <a:cubicBezTo>
                    <a:pt x="60" y="423"/>
                    <a:pt x="40" y="483"/>
                    <a:pt x="20" y="503"/>
                  </a:cubicBezTo>
                  <a:cubicBezTo>
                    <a:pt x="20" y="543"/>
                    <a:pt x="0" y="602"/>
                    <a:pt x="0" y="642"/>
                  </a:cubicBezTo>
                  <a:cubicBezTo>
                    <a:pt x="48" y="651"/>
                    <a:pt x="94" y="655"/>
                    <a:pt x="141" y="655"/>
                  </a:cubicBezTo>
                  <a:cubicBezTo>
                    <a:pt x="448" y="655"/>
                    <a:pt x="739" y="484"/>
                    <a:pt x="1056" y="484"/>
                  </a:cubicBezTo>
                  <a:cubicBezTo>
                    <a:pt x="1115" y="484"/>
                    <a:pt x="1174" y="489"/>
                    <a:pt x="1234" y="503"/>
                  </a:cubicBezTo>
                  <a:lnTo>
                    <a:pt x="1234" y="145"/>
                  </a:lnTo>
                  <a:cubicBezTo>
                    <a:pt x="1112" y="41"/>
                    <a:pt x="986" y="1"/>
                    <a:pt x="86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
            <p:cNvSpPr/>
            <p:nvPr/>
          </p:nvSpPr>
          <p:spPr>
            <a:xfrm>
              <a:off x="2195950" y="1284175"/>
              <a:ext cx="38800" cy="14750"/>
            </a:xfrm>
            <a:custGeom>
              <a:avLst/>
              <a:gdLst/>
              <a:ahLst/>
              <a:cxnLst/>
              <a:rect l="l" t="t" r="r" b="b"/>
              <a:pathLst>
                <a:path w="1552" h="590" extrusionOk="0">
                  <a:moveTo>
                    <a:pt x="1179" y="1"/>
                  </a:moveTo>
                  <a:cubicBezTo>
                    <a:pt x="860" y="1"/>
                    <a:pt x="554" y="118"/>
                    <a:pt x="259" y="211"/>
                  </a:cubicBezTo>
                  <a:cubicBezTo>
                    <a:pt x="199" y="251"/>
                    <a:pt x="159" y="291"/>
                    <a:pt x="80" y="311"/>
                  </a:cubicBezTo>
                  <a:cubicBezTo>
                    <a:pt x="40" y="350"/>
                    <a:pt x="0" y="410"/>
                    <a:pt x="0" y="490"/>
                  </a:cubicBezTo>
                  <a:cubicBezTo>
                    <a:pt x="40" y="530"/>
                    <a:pt x="40" y="549"/>
                    <a:pt x="60" y="589"/>
                  </a:cubicBezTo>
                  <a:cubicBezTo>
                    <a:pt x="159" y="549"/>
                    <a:pt x="279" y="549"/>
                    <a:pt x="378" y="530"/>
                  </a:cubicBezTo>
                  <a:cubicBezTo>
                    <a:pt x="478" y="450"/>
                    <a:pt x="637" y="490"/>
                    <a:pt x="756" y="410"/>
                  </a:cubicBezTo>
                  <a:cubicBezTo>
                    <a:pt x="975" y="350"/>
                    <a:pt x="1234" y="291"/>
                    <a:pt x="1452" y="211"/>
                  </a:cubicBezTo>
                  <a:cubicBezTo>
                    <a:pt x="1552" y="152"/>
                    <a:pt x="1532" y="112"/>
                    <a:pt x="1452" y="32"/>
                  </a:cubicBezTo>
                  <a:cubicBezTo>
                    <a:pt x="1360" y="10"/>
                    <a:pt x="1269" y="1"/>
                    <a:pt x="1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
            <p:cNvSpPr/>
            <p:nvPr/>
          </p:nvSpPr>
          <p:spPr>
            <a:xfrm>
              <a:off x="2166100" y="1286450"/>
              <a:ext cx="36325" cy="13950"/>
            </a:xfrm>
            <a:custGeom>
              <a:avLst/>
              <a:gdLst/>
              <a:ahLst/>
              <a:cxnLst/>
              <a:rect l="l" t="t" r="r" b="b"/>
              <a:pathLst>
                <a:path w="1453" h="558" extrusionOk="0">
                  <a:moveTo>
                    <a:pt x="916" y="1"/>
                  </a:moveTo>
                  <a:cubicBezTo>
                    <a:pt x="578" y="21"/>
                    <a:pt x="299" y="140"/>
                    <a:pt x="1" y="299"/>
                  </a:cubicBezTo>
                  <a:cubicBezTo>
                    <a:pt x="120" y="518"/>
                    <a:pt x="319" y="558"/>
                    <a:pt x="558" y="558"/>
                  </a:cubicBezTo>
                  <a:cubicBezTo>
                    <a:pt x="796" y="538"/>
                    <a:pt x="1055" y="518"/>
                    <a:pt x="1254" y="319"/>
                  </a:cubicBezTo>
                  <a:cubicBezTo>
                    <a:pt x="1334" y="240"/>
                    <a:pt x="1373" y="180"/>
                    <a:pt x="1453" y="140"/>
                  </a:cubicBezTo>
                  <a:cubicBezTo>
                    <a:pt x="1274" y="120"/>
                    <a:pt x="1055" y="160"/>
                    <a:pt x="9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
            <p:cNvSpPr/>
            <p:nvPr/>
          </p:nvSpPr>
          <p:spPr>
            <a:xfrm>
              <a:off x="2239700" y="1281175"/>
              <a:ext cx="18425" cy="4325"/>
            </a:xfrm>
            <a:custGeom>
              <a:avLst/>
              <a:gdLst/>
              <a:ahLst/>
              <a:cxnLst/>
              <a:rect l="l" t="t" r="r" b="b"/>
              <a:pathLst>
                <a:path w="737" h="173" extrusionOk="0">
                  <a:moveTo>
                    <a:pt x="428" y="0"/>
                  </a:moveTo>
                  <a:cubicBezTo>
                    <a:pt x="310" y="0"/>
                    <a:pt x="185" y="33"/>
                    <a:pt x="60" y="33"/>
                  </a:cubicBezTo>
                  <a:cubicBezTo>
                    <a:pt x="1" y="73"/>
                    <a:pt x="1" y="132"/>
                    <a:pt x="60" y="172"/>
                  </a:cubicBezTo>
                  <a:lnTo>
                    <a:pt x="419" y="172"/>
                  </a:lnTo>
                  <a:cubicBezTo>
                    <a:pt x="518" y="152"/>
                    <a:pt x="637" y="152"/>
                    <a:pt x="737" y="132"/>
                  </a:cubicBezTo>
                  <a:cubicBezTo>
                    <a:pt x="642" y="28"/>
                    <a:pt x="537" y="0"/>
                    <a:pt x="42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
            <p:cNvSpPr/>
            <p:nvPr/>
          </p:nvSpPr>
          <p:spPr>
            <a:xfrm>
              <a:off x="2232250" y="1281975"/>
              <a:ext cx="8475" cy="8000"/>
            </a:xfrm>
            <a:custGeom>
              <a:avLst/>
              <a:gdLst/>
              <a:ahLst/>
              <a:cxnLst/>
              <a:rect l="l" t="t" r="r" b="b"/>
              <a:pathLst>
                <a:path w="339" h="320" extrusionOk="0">
                  <a:moveTo>
                    <a:pt x="339" y="1"/>
                  </a:moveTo>
                  <a:cubicBezTo>
                    <a:pt x="239" y="41"/>
                    <a:pt x="120" y="100"/>
                    <a:pt x="0" y="160"/>
                  </a:cubicBezTo>
                  <a:lnTo>
                    <a:pt x="0" y="240"/>
                  </a:lnTo>
                  <a:lnTo>
                    <a:pt x="0" y="319"/>
                  </a:lnTo>
                  <a:cubicBezTo>
                    <a:pt x="120" y="319"/>
                    <a:pt x="219" y="299"/>
                    <a:pt x="339" y="299"/>
                  </a:cubicBezTo>
                  <a:lnTo>
                    <a:pt x="339" y="140"/>
                  </a:lnTo>
                  <a:lnTo>
                    <a:pt x="3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
            <p:cNvSpPr/>
            <p:nvPr/>
          </p:nvSpPr>
          <p:spPr>
            <a:xfrm>
              <a:off x="2264075" y="1277000"/>
              <a:ext cx="3000" cy="3025"/>
            </a:xfrm>
            <a:custGeom>
              <a:avLst/>
              <a:gdLst/>
              <a:ahLst/>
              <a:cxnLst/>
              <a:rect l="l" t="t" r="r" b="b"/>
              <a:pathLst>
                <a:path w="120" h="121" extrusionOk="0">
                  <a:moveTo>
                    <a:pt x="120" y="1"/>
                  </a:moveTo>
                  <a:cubicBezTo>
                    <a:pt x="60" y="21"/>
                    <a:pt x="40" y="41"/>
                    <a:pt x="1" y="80"/>
                  </a:cubicBezTo>
                  <a:cubicBezTo>
                    <a:pt x="40" y="80"/>
                    <a:pt x="60" y="100"/>
                    <a:pt x="120" y="120"/>
                  </a:cubicBezTo>
                  <a:lnTo>
                    <a:pt x="12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
            <p:cNvSpPr/>
            <p:nvPr/>
          </p:nvSpPr>
          <p:spPr>
            <a:xfrm>
              <a:off x="2140750" y="1292925"/>
              <a:ext cx="45275" cy="44275"/>
            </a:xfrm>
            <a:custGeom>
              <a:avLst/>
              <a:gdLst/>
              <a:ahLst/>
              <a:cxnLst/>
              <a:rect l="l" t="t" r="r" b="b"/>
              <a:pathLst>
                <a:path w="1811" h="1771" extrusionOk="0">
                  <a:moveTo>
                    <a:pt x="1015" y="0"/>
                  </a:moveTo>
                  <a:lnTo>
                    <a:pt x="577" y="80"/>
                  </a:lnTo>
                  <a:cubicBezTo>
                    <a:pt x="478" y="80"/>
                    <a:pt x="418" y="160"/>
                    <a:pt x="378" y="239"/>
                  </a:cubicBezTo>
                  <a:cubicBezTo>
                    <a:pt x="378" y="438"/>
                    <a:pt x="219" y="557"/>
                    <a:pt x="139" y="697"/>
                  </a:cubicBezTo>
                  <a:cubicBezTo>
                    <a:pt x="259" y="1055"/>
                    <a:pt x="0" y="1473"/>
                    <a:pt x="358" y="1771"/>
                  </a:cubicBezTo>
                  <a:cubicBezTo>
                    <a:pt x="497" y="1691"/>
                    <a:pt x="617" y="1632"/>
                    <a:pt x="517" y="1433"/>
                  </a:cubicBezTo>
                  <a:lnTo>
                    <a:pt x="517" y="1095"/>
                  </a:lnTo>
                  <a:cubicBezTo>
                    <a:pt x="856" y="737"/>
                    <a:pt x="1393" y="975"/>
                    <a:pt x="1711" y="657"/>
                  </a:cubicBezTo>
                  <a:cubicBezTo>
                    <a:pt x="1791" y="577"/>
                    <a:pt x="1810" y="498"/>
                    <a:pt x="1810" y="438"/>
                  </a:cubicBezTo>
                  <a:cubicBezTo>
                    <a:pt x="1791" y="359"/>
                    <a:pt x="1771" y="279"/>
                    <a:pt x="1691" y="239"/>
                  </a:cubicBezTo>
                  <a:cubicBezTo>
                    <a:pt x="1651" y="239"/>
                    <a:pt x="1611" y="199"/>
                    <a:pt x="1572" y="199"/>
                  </a:cubicBezTo>
                  <a:cubicBezTo>
                    <a:pt x="1393" y="100"/>
                    <a:pt x="1214" y="0"/>
                    <a:pt x="10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
            <p:cNvSpPr/>
            <p:nvPr/>
          </p:nvSpPr>
          <p:spPr>
            <a:xfrm>
              <a:off x="2150200" y="1324250"/>
              <a:ext cx="34325" cy="19425"/>
            </a:xfrm>
            <a:custGeom>
              <a:avLst/>
              <a:gdLst/>
              <a:ahLst/>
              <a:cxnLst/>
              <a:rect l="l" t="t" r="r" b="b"/>
              <a:pathLst>
                <a:path w="1373" h="777" extrusionOk="0">
                  <a:moveTo>
                    <a:pt x="1214" y="1"/>
                  </a:moveTo>
                  <a:cubicBezTo>
                    <a:pt x="1174" y="1"/>
                    <a:pt x="1094" y="21"/>
                    <a:pt x="1015" y="21"/>
                  </a:cubicBezTo>
                  <a:cubicBezTo>
                    <a:pt x="952" y="73"/>
                    <a:pt x="895" y="103"/>
                    <a:pt x="841" y="103"/>
                  </a:cubicBezTo>
                  <a:cubicBezTo>
                    <a:pt x="791" y="103"/>
                    <a:pt x="744" y="78"/>
                    <a:pt x="696" y="21"/>
                  </a:cubicBezTo>
                  <a:cubicBezTo>
                    <a:pt x="679" y="19"/>
                    <a:pt x="662" y="18"/>
                    <a:pt x="645" y="18"/>
                  </a:cubicBezTo>
                  <a:cubicBezTo>
                    <a:pt x="469" y="18"/>
                    <a:pt x="324" y="107"/>
                    <a:pt x="179" y="180"/>
                  </a:cubicBezTo>
                  <a:cubicBezTo>
                    <a:pt x="119" y="299"/>
                    <a:pt x="40" y="399"/>
                    <a:pt x="0" y="518"/>
                  </a:cubicBezTo>
                  <a:lnTo>
                    <a:pt x="0" y="677"/>
                  </a:lnTo>
                  <a:cubicBezTo>
                    <a:pt x="20" y="697"/>
                    <a:pt x="20" y="737"/>
                    <a:pt x="40" y="777"/>
                  </a:cubicBezTo>
                  <a:cubicBezTo>
                    <a:pt x="80" y="777"/>
                    <a:pt x="119" y="737"/>
                    <a:pt x="139" y="717"/>
                  </a:cubicBezTo>
                  <a:cubicBezTo>
                    <a:pt x="577" y="637"/>
                    <a:pt x="975" y="578"/>
                    <a:pt x="1373" y="498"/>
                  </a:cubicBezTo>
                  <a:cubicBezTo>
                    <a:pt x="1313" y="319"/>
                    <a:pt x="1273" y="180"/>
                    <a:pt x="121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
            <p:cNvSpPr/>
            <p:nvPr/>
          </p:nvSpPr>
          <p:spPr>
            <a:xfrm>
              <a:off x="2145725" y="1341175"/>
              <a:ext cx="5000" cy="5475"/>
            </a:xfrm>
            <a:custGeom>
              <a:avLst/>
              <a:gdLst/>
              <a:ahLst/>
              <a:cxnLst/>
              <a:rect l="l" t="t" r="r" b="b"/>
              <a:pathLst>
                <a:path w="200" h="219" extrusionOk="0">
                  <a:moveTo>
                    <a:pt x="179" y="0"/>
                  </a:moveTo>
                  <a:cubicBezTo>
                    <a:pt x="80" y="60"/>
                    <a:pt x="0" y="139"/>
                    <a:pt x="159" y="219"/>
                  </a:cubicBezTo>
                  <a:lnTo>
                    <a:pt x="199" y="199"/>
                  </a:lnTo>
                  <a:cubicBezTo>
                    <a:pt x="199" y="139"/>
                    <a:pt x="179" y="119"/>
                    <a:pt x="179" y="60"/>
                  </a:cubicBezTo>
                  <a:lnTo>
                    <a:pt x="17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
            <p:cNvSpPr/>
            <p:nvPr/>
          </p:nvSpPr>
          <p:spPr>
            <a:xfrm>
              <a:off x="2145450" y="1392575"/>
              <a:ext cx="34600" cy="5800"/>
            </a:xfrm>
            <a:custGeom>
              <a:avLst/>
              <a:gdLst/>
              <a:ahLst/>
              <a:cxnLst/>
              <a:rect l="l" t="t" r="r" b="b"/>
              <a:pathLst>
                <a:path w="1384" h="232" extrusionOk="0">
                  <a:moveTo>
                    <a:pt x="129" y="0"/>
                  </a:moveTo>
                  <a:cubicBezTo>
                    <a:pt x="54" y="0"/>
                    <a:pt x="1" y="48"/>
                    <a:pt x="11" y="232"/>
                  </a:cubicBezTo>
                  <a:cubicBezTo>
                    <a:pt x="469" y="192"/>
                    <a:pt x="926" y="192"/>
                    <a:pt x="1384" y="192"/>
                  </a:cubicBezTo>
                  <a:lnTo>
                    <a:pt x="1384" y="53"/>
                  </a:lnTo>
                  <a:lnTo>
                    <a:pt x="369" y="53"/>
                  </a:lnTo>
                  <a:cubicBezTo>
                    <a:pt x="292" y="43"/>
                    <a:pt x="200" y="0"/>
                    <a:pt x="12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
            <p:cNvSpPr/>
            <p:nvPr/>
          </p:nvSpPr>
          <p:spPr>
            <a:xfrm>
              <a:off x="2154675" y="1381450"/>
              <a:ext cx="11200" cy="8400"/>
            </a:xfrm>
            <a:custGeom>
              <a:avLst/>
              <a:gdLst/>
              <a:ahLst/>
              <a:cxnLst/>
              <a:rect l="l" t="t" r="r" b="b"/>
              <a:pathLst>
                <a:path w="448" h="336" extrusionOk="0">
                  <a:moveTo>
                    <a:pt x="318" y="0"/>
                  </a:moveTo>
                  <a:lnTo>
                    <a:pt x="318" y="0"/>
                  </a:lnTo>
                  <a:cubicBezTo>
                    <a:pt x="139" y="40"/>
                    <a:pt x="40" y="140"/>
                    <a:pt x="0" y="319"/>
                  </a:cubicBezTo>
                  <a:cubicBezTo>
                    <a:pt x="9" y="318"/>
                    <a:pt x="19" y="317"/>
                    <a:pt x="29" y="317"/>
                  </a:cubicBezTo>
                  <a:cubicBezTo>
                    <a:pt x="93" y="317"/>
                    <a:pt x="178" y="336"/>
                    <a:pt x="249" y="336"/>
                  </a:cubicBezTo>
                  <a:cubicBezTo>
                    <a:pt x="368" y="336"/>
                    <a:pt x="448" y="283"/>
                    <a:pt x="3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
            <p:cNvSpPr/>
            <p:nvPr/>
          </p:nvSpPr>
          <p:spPr>
            <a:xfrm>
              <a:off x="2338675" y="1198650"/>
              <a:ext cx="115900" cy="33125"/>
            </a:xfrm>
            <a:custGeom>
              <a:avLst/>
              <a:gdLst/>
              <a:ahLst/>
              <a:cxnLst/>
              <a:rect l="l" t="t" r="r" b="b"/>
              <a:pathLst>
                <a:path w="4636" h="1325" extrusionOk="0">
                  <a:moveTo>
                    <a:pt x="4158" y="0"/>
                  </a:moveTo>
                  <a:cubicBezTo>
                    <a:pt x="4087" y="0"/>
                    <a:pt x="4014" y="6"/>
                    <a:pt x="3939" y="12"/>
                  </a:cubicBezTo>
                  <a:cubicBezTo>
                    <a:pt x="3661" y="111"/>
                    <a:pt x="3382" y="91"/>
                    <a:pt x="3104" y="151"/>
                  </a:cubicBezTo>
                  <a:cubicBezTo>
                    <a:pt x="2109" y="350"/>
                    <a:pt x="1035" y="211"/>
                    <a:pt x="140" y="788"/>
                  </a:cubicBezTo>
                  <a:cubicBezTo>
                    <a:pt x="0" y="1106"/>
                    <a:pt x="239" y="1166"/>
                    <a:pt x="458" y="1265"/>
                  </a:cubicBezTo>
                  <a:cubicBezTo>
                    <a:pt x="567" y="1305"/>
                    <a:pt x="682" y="1325"/>
                    <a:pt x="796" y="1325"/>
                  </a:cubicBezTo>
                  <a:cubicBezTo>
                    <a:pt x="911" y="1325"/>
                    <a:pt x="1025" y="1305"/>
                    <a:pt x="1134" y="1265"/>
                  </a:cubicBezTo>
                  <a:cubicBezTo>
                    <a:pt x="1174" y="1245"/>
                    <a:pt x="1254" y="1245"/>
                    <a:pt x="1313" y="1245"/>
                  </a:cubicBezTo>
                  <a:cubicBezTo>
                    <a:pt x="1363" y="1270"/>
                    <a:pt x="1409" y="1284"/>
                    <a:pt x="1453" y="1284"/>
                  </a:cubicBezTo>
                  <a:cubicBezTo>
                    <a:pt x="1515" y="1284"/>
                    <a:pt x="1573" y="1255"/>
                    <a:pt x="1632" y="1185"/>
                  </a:cubicBezTo>
                  <a:cubicBezTo>
                    <a:pt x="1811" y="1086"/>
                    <a:pt x="2010" y="1185"/>
                    <a:pt x="2169" y="1066"/>
                  </a:cubicBezTo>
                  <a:cubicBezTo>
                    <a:pt x="2228" y="1026"/>
                    <a:pt x="2288" y="1026"/>
                    <a:pt x="2328" y="1026"/>
                  </a:cubicBezTo>
                  <a:cubicBezTo>
                    <a:pt x="2392" y="994"/>
                    <a:pt x="2459" y="984"/>
                    <a:pt x="2528" y="984"/>
                  </a:cubicBezTo>
                  <a:cubicBezTo>
                    <a:pt x="2643" y="984"/>
                    <a:pt x="2764" y="1012"/>
                    <a:pt x="2887" y="1012"/>
                  </a:cubicBezTo>
                  <a:cubicBezTo>
                    <a:pt x="3012" y="1012"/>
                    <a:pt x="3139" y="983"/>
                    <a:pt x="3263" y="867"/>
                  </a:cubicBezTo>
                  <a:cubicBezTo>
                    <a:pt x="3303" y="847"/>
                    <a:pt x="3342" y="847"/>
                    <a:pt x="3402" y="847"/>
                  </a:cubicBezTo>
                  <a:cubicBezTo>
                    <a:pt x="3516" y="776"/>
                    <a:pt x="3644" y="761"/>
                    <a:pt x="3774" y="761"/>
                  </a:cubicBezTo>
                  <a:cubicBezTo>
                    <a:pt x="3869" y="761"/>
                    <a:pt x="3965" y="769"/>
                    <a:pt x="4060" y="769"/>
                  </a:cubicBezTo>
                  <a:cubicBezTo>
                    <a:pt x="4199" y="769"/>
                    <a:pt x="4335" y="752"/>
                    <a:pt x="4456" y="668"/>
                  </a:cubicBezTo>
                  <a:lnTo>
                    <a:pt x="4437" y="668"/>
                  </a:lnTo>
                  <a:cubicBezTo>
                    <a:pt x="4516" y="648"/>
                    <a:pt x="4616" y="609"/>
                    <a:pt x="4635" y="509"/>
                  </a:cubicBezTo>
                  <a:lnTo>
                    <a:pt x="4635" y="191"/>
                  </a:lnTo>
                  <a:cubicBezTo>
                    <a:pt x="4494" y="35"/>
                    <a:pt x="4332" y="0"/>
                    <a:pt x="41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
            <p:cNvSpPr/>
            <p:nvPr/>
          </p:nvSpPr>
          <p:spPr>
            <a:xfrm>
              <a:off x="2449075" y="1209375"/>
              <a:ext cx="52750" cy="10975"/>
            </a:xfrm>
            <a:custGeom>
              <a:avLst/>
              <a:gdLst/>
              <a:ahLst/>
              <a:cxnLst/>
              <a:rect l="l" t="t" r="r" b="b"/>
              <a:pathLst>
                <a:path w="2110" h="439" extrusionOk="0">
                  <a:moveTo>
                    <a:pt x="1244" y="1"/>
                  </a:moveTo>
                  <a:cubicBezTo>
                    <a:pt x="1189" y="1"/>
                    <a:pt x="1135" y="20"/>
                    <a:pt x="1075" y="60"/>
                  </a:cubicBezTo>
                  <a:lnTo>
                    <a:pt x="896" y="60"/>
                  </a:lnTo>
                  <a:cubicBezTo>
                    <a:pt x="876" y="40"/>
                    <a:pt x="846" y="30"/>
                    <a:pt x="814" y="30"/>
                  </a:cubicBezTo>
                  <a:cubicBezTo>
                    <a:pt x="781" y="30"/>
                    <a:pt x="747" y="40"/>
                    <a:pt x="717" y="60"/>
                  </a:cubicBezTo>
                  <a:cubicBezTo>
                    <a:pt x="601" y="99"/>
                    <a:pt x="494" y="121"/>
                    <a:pt x="384" y="121"/>
                  </a:cubicBezTo>
                  <a:cubicBezTo>
                    <a:pt x="324" y="121"/>
                    <a:pt x="263" y="114"/>
                    <a:pt x="200" y="100"/>
                  </a:cubicBezTo>
                  <a:cubicBezTo>
                    <a:pt x="120" y="140"/>
                    <a:pt x="80" y="199"/>
                    <a:pt x="1" y="239"/>
                  </a:cubicBezTo>
                  <a:cubicBezTo>
                    <a:pt x="102" y="266"/>
                    <a:pt x="206" y="273"/>
                    <a:pt x="311" y="273"/>
                  </a:cubicBezTo>
                  <a:cubicBezTo>
                    <a:pt x="470" y="273"/>
                    <a:pt x="633" y="255"/>
                    <a:pt x="793" y="255"/>
                  </a:cubicBezTo>
                  <a:cubicBezTo>
                    <a:pt x="1008" y="255"/>
                    <a:pt x="1218" y="288"/>
                    <a:pt x="1413" y="438"/>
                  </a:cubicBezTo>
                  <a:cubicBezTo>
                    <a:pt x="1612" y="259"/>
                    <a:pt x="1950" y="339"/>
                    <a:pt x="2109" y="100"/>
                  </a:cubicBezTo>
                  <a:cubicBezTo>
                    <a:pt x="1890" y="100"/>
                    <a:pt x="1632" y="60"/>
                    <a:pt x="1413" y="60"/>
                  </a:cubicBezTo>
                  <a:cubicBezTo>
                    <a:pt x="1353" y="20"/>
                    <a:pt x="1299" y="1"/>
                    <a:pt x="124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
            <p:cNvSpPr/>
            <p:nvPr/>
          </p:nvSpPr>
          <p:spPr>
            <a:xfrm>
              <a:off x="2396850" y="1220300"/>
              <a:ext cx="31875" cy="12975"/>
            </a:xfrm>
            <a:custGeom>
              <a:avLst/>
              <a:gdLst/>
              <a:ahLst/>
              <a:cxnLst/>
              <a:rect l="l" t="t" r="r" b="b"/>
              <a:pathLst>
                <a:path w="1275" h="519" extrusionOk="0">
                  <a:moveTo>
                    <a:pt x="732" y="0"/>
                  </a:moveTo>
                  <a:cubicBezTo>
                    <a:pt x="483" y="0"/>
                    <a:pt x="229" y="14"/>
                    <a:pt x="1" y="160"/>
                  </a:cubicBezTo>
                  <a:cubicBezTo>
                    <a:pt x="61" y="160"/>
                    <a:pt x="120" y="180"/>
                    <a:pt x="200" y="200"/>
                  </a:cubicBezTo>
                  <a:cubicBezTo>
                    <a:pt x="319" y="300"/>
                    <a:pt x="677" y="160"/>
                    <a:pt x="558" y="518"/>
                  </a:cubicBezTo>
                  <a:cubicBezTo>
                    <a:pt x="757" y="498"/>
                    <a:pt x="976" y="498"/>
                    <a:pt x="1194" y="479"/>
                  </a:cubicBezTo>
                  <a:cubicBezTo>
                    <a:pt x="1214" y="419"/>
                    <a:pt x="1254" y="379"/>
                    <a:pt x="1274" y="359"/>
                  </a:cubicBezTo>
                  <a:cubicBezTo>
                    <a:pt x="1075" y="319"/>
                    <a:pt x="896" y="260"/>
                    <a:pt x="896" y="1"/>
                  </a:cubicBezTo>
                  <a:cubicBezTo>
                    <a:pt x="842" y="1"/>
                    <a:pt x="787" y="0"/>
                    <a:pt x="73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
            <p:cNvSpPr/>
            <p:nvPr/>
          </p:nvSpPr>
          <p:spPr>
            <a:xfrm>
              <a:off x="2422225" y="1214350"/>
              <a:ext cx="26875" cy="6425"/>
            </a:xfrm>
            <a:custGeom>
              <a:avLst/>
              <a:gdLst/>
              <a:ahLst/>
              <a:cxnLst/>
              <a:rect l="l" t="t" r="r" b="b"/>
              <a:pathLst>
                <a:path w="1075" h="257" extrusionOk="0">
                  <a:moveTo>
                    <a:pt x="1075" y="40"/>
                  </a:moveTo>
                  <a:lnTo>
                    <a:pt x="1075" y="40"/>
                  </a:lnTo>
                  <a:cubicBezTo>
                    <a:pt x="736" y="60"/>
                    <a:pt x="339" y="0"/>
                    <a:pt x="0" y="219"/>
                  </a:cubicBezTo>
                  <a:cubicBezTo>
                    <a:pt x="19" y="218"/>
                    <a:pt x="38" y="218"/>
                    <a:pt x="57" y="218"/>
                  </a:cubicBezTo>
                  <a:cubicBezTo>
                    <a:pt x="233" y="218"/>
                    <a:pt x="413" y="257"/>
                    <a:pt x="583" y="257"/>
                  </a:cubicBezTo>
                  <a:cubicBezTo>
                    <a:pt x="761" y="257"/>
                    <a:pt x="930" y="214"/>
                    <a:pt x="1075" y="4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
            <p:cNvSpPr/>
            <p:nvPr/>
          </p:nvSpPr>
          <p:spPr>
            <a:xfrm>
              <a:off x="2184500" y="1296575"/>
              <a:ext cx="13450" cy="12525"/>
            </a:xfrm>
            <a:custGeom>
              <a:avLst/>
              <a:gdLst/>
              <a:ahLst/>
              <a:cxnLst/>
              <a:rect l="l" t="t" r="r" b="b"/>
              <a:pathLst>
                <a:path w="538" h="501" extrusionOk="0">
                  <a:moveTo>
                    <a:pt x="341" y="1"/>
                  </a:moveTo>
                  <a:cubicBezTo>
                    <a:pt x="295" y="1"/>
                    <a:pt x="249" y="5"/>
                    <a:pt x="200" y="14"/>
                  </a:cubicBezTo>
                  <a:cubicBezTo>
                    <a:pt x="60" y="93"/>
                    <a:pt x="21" y="153"/>
                    <a:pt x="1" y="292"/>
                  </a:cubicBezTo>
                  <a:lnTo>
                    <a:pt x="1" y="411"/>
                  </a:lnTo>
                  <a:cubicBezTo>
                    <a:pt x="70" y="469"/>
                    <a:pt x="140" y="500"/>
                    <a:pt x="209" y="500"/>
                  </a:cubicBezTo>
                  <a:cubicBezTo>
                    <a:pt x="259" y="500"/>
                    <a:pt x="309" y="484"/>
                    <a:pt x="359" y="451"/>
                  </a:cubicBezTo>
                  <a:cubicBezTo>
                    <a:pt x="418" y="431"/>
                    <a:pt x="498" y="431"/>
                    <a:pt x="538" y="411"/>
                  </a:cubicBezTo>
                  <a:cubicBezTo>
                    <a:pt x="518" y="312"/>
                    <a:pt x="518" y="213"/>
                    <a:pt x="518" y="113"/>
                  </a:cubicBezTo>
                  <a:lnTo>
                    <a:pt x="538" y="34"/>
                  </a:lnTo>
                  <a:cubicBezTo>
                    <a:pt x="468" y="10"/>
                    <a:pt x="405" y="1"/>
                    <a:pt x="3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
            <p:cNvSpPr/>
            <p:nvPr/>
          </p:nvSpPr>
          <p:spPr>
            <a:xfrm>
              <a:off x="2205400" y="1294800"/>
              <a:ext cx="9475" cy="3125"/>
            </a:xfrm>
            <a:custGeom>
              <a:avLst/>
              <a:gdLst/>
              <a:ahLst/>
              <a:cxnLst/>
              <a:rect l="l" t="t" r="r" b="b"/>
              <a:pathLst>
                <a:path w="379" h="125" extrusionOk="0">
                  <a:moveTo>
                    <a:pt x="302" y="0"/>
                  </a:moveTo>
                  <a:cubicBezTo>
                    <a:pt x="180" y="0"/>
                    <a:pt x="83" y="42"/>
                    <a:pt x="0" y="124"/>
                  </a:cubicBezTo>
                  <a:cubicBezTo>
                    <a:pt x="159" y="124"/>
                    <a:pt x="279" y="124"/>
                    <a:pt x="378" y="5"/>
                  </a:cubicBezTo>
                  <a:cubicBezTo>
                    <a:pt x="352" y="2"/>
                    <a:pt x="326" y="0"/>
                    <a:pt x="3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
            <p:cNvSpPr/>
            <p:nvPr/>
          </p:nvSpPr>
          <p:spPr>
            <a:xfrm>
              <a:off x="2205900" y="1302875"/>
              <a:ext cx="4975" cy="3500"/>
            </a:xfrm>
            <a:custGeom>
              <a:avLst/>
              <a:gdLst/>
              <a:ahLst/>
              <a:cxnLst/>
              <a:rect l="l" t="t" r="r" b="b"/>
              <a:pathLst>
                <a:path w="199" h="140" extrusionOk="0">
                  <a:moveTo>
                    <a:pt x="199" y="0"/>
                  </a:moveTo>
                  <a:lnTo>
                    <a:pt x="199" y="0"/>
                  </a:lnTo>
                  <a:cubicBezTo>
                    <a:pt x="159" y="40"/>
                    <a:pt x="80" y="80"/>
                    <a:pt x="0" y="140"/>
                  </a:cubicBezTo>
                  <a:cubicBezTo>
                    <a:pt x="80" y="80"/>
                    <a:pt x="139" y="6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
            <p:cNvSpPr/>
            <p:nvPr/>
          </p:nvSpPr>
          <p:spPr>
            <a:xfrm>
              <a:off x="2232250" y="1298900"/>
              <a:ext cx="5000" cy="3075"/>
            </a:xfrm>
            <a:custGeom>
              <a:avLst/>
              <a:gdLst/>
              <a:ahLst/>
              <a:cxnLst/>
              <a:rect l="l" t="t" r="r" b="b"/>
              <a:pathLst>
                <a:path w="200" h="123" extrusionOk="0">
                  <a:moveTo>
                    <a:pt x="199" y="0"/>
                  </a:moveTo>
                  <a:cubicBezTo>
                    <a:pt x="140" y="40"/>
                    <a:pt x="80" y="60"/>
                    <a:pt x="0" y="120"/>
                  </a:cubicBezTo>
                  <a:cubicBezTo>
                    <a:pt x="11" y="122"/>
                    <a:pt x="21" y="123"/>
                    <a:pt x="30" y="123"/>
                  </a:cubicBezTo>
                  <a:cubicBezTo>
                    <a:pt x="109" y="123"/>
                    <a:pt x="146" y="53"/>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
            <p:cNvSpPr/>
            <p:nvPr/>
          </p:nvSpPr>
          <p:spPr>
            <a:xfrm>
              <a:off x="2219325" y="1302375"/>
              <a:ext cx="5500" cy="2325"/>
            </a:xfrm>
            <a:custGeom>
              <a:avLst/>
              <a:gdLst/>
              <a:ahLst/>
              <a:cxnLst/>
              <a:rect l="l" t="t" r="r" b="b"/>
              <a:pathLst>
                <a:path w="220" h="93" extrusionOk="0">
                  <a:moveTo>
                    <a:pt x="0" y="0"/>
                  </a:moveTo>
                  <a:lnTo>
                    <a:pt x="0" y="0"/>
                  </a:lnTo>
                  <a:cubicBezTo>
                    <a:pt x="31" y="63"/>
                    <a:pt x="68" y="93"/>
                    <a:pt x="107" y="93"/>
                  </a:cubicBezTo>
                  <a:cubicBezTo>
                    <a:pt x="143" y="93"/>
                    <a:pt x="181" y="68"/>
                    <a:pt x="219" y="20"/>
                  </a:cubicBezTo>
                  <a:cubicBezTo>
                    <a:pt x="139" y="20"/>
                    <a:pt x="60" y="2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
            <p:cNvSpPr/>
            <p:nvPr/>
          </p:nvSpPr>
          <p:spPr>
            <a:xfrm>
              <a:off x="2150200" y="1341650"/>
              <a:ext cx="3500" cy="3525"/>
            </a:xfrm>
            <a:custGeom>
              <a:avLst/>
              <a:gdLst/>
              <a:ahLst/>
              <a:cxnLst/>
              <a:rect l="l" t="t" r="r" b="b"/>
              <a:pathLst>
                <a:path w="140" h="141" extrusionOk="0">
                  <a:moveTo>
                    <a:pt x="139" y="1"/>
                  </a:moveTo>
                  <a:cubicBezTo>
                    <a:pt x="100" y="1"/>
                    <a:pt x="40" y="1"/>
                    <a:pt x="0" y="21"/>
                  </a:cubicBezTo>
                  <a:cubicBezTo>
                    <a:pt x="0" y="81"/>
                    <a:pt x="0" y="120"/>
                    <a:pt x="20" y="140"/>
                  </a:cubicBezTo>
                  <a:cubicBezTo>
                    <a:pt x="40" y="100"/>
                    <a:pt x="100" y="81"/>
                    <a:pt x="1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
            <p:cNvSpPr/>
            <p:nvPr/>
          </p:nvSpPr>
          <p:spPr>
            <a:xfrm>
              <a:off x="2582850" y="1198625"/>
              <a:ext cx="26875" cy="4375"/>
            </a:xfrm>
            <a:custGeom>
              <a:avLst/>
              <a:gdLst/>
              <a:ahLst/>
              <a:cxnLst/>
              <a:rect l="l" t="t" r="r" b="b"/>
              <a:pathLst>
                <a:path w="1075" h="175" extrusionOk="0">
                  <a:moveTo>
                    <a:pt x="631" y="0"/>
                  </a:moveTo>
                  <a:cubicBezTo>
                    <a:pt x="415" y="0"/>
                    <a:pt x="201" y="34"/>
                    <a:pt x="1" y="152"/>
                  </a:cubicBezTo>
                  <a:cubicBezTo>
                    <a:pt x="26" y="151"/>
                    <a:pt x="52" y="150"/>
                    <a:pt x="77" y="150"/>
                  </a:cubicBezTo>
                  <a:cubicBezTo>
                    <a:pt x="240" y="150"/>
                    <a:pt x="405" y="175"/>
                    <a:pt x="569" y="175"/>
                  </a:cubicBezTo>
                  <a:cubicBezTo>
                    <a:pt x="742" y="175"/>
                    <a:pt x="913" y="147"/>
                    <a:pt x="1075" y="33"/>
                  </a:cubicBezTo>
                  <a:cubicBezTo>
                    <a:pt x="929" y="16"/>
                    <a:pt x="779" y="0"/>
                    <a:pt x="63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
            <p:cNvSpPr/>
            <p:nvPr/>
          </p:nvSpPr>
          <p:spPr>
            <a:xfrm>
              <a:off x="2127325" y="1339675"/>
              <a:ext cx="8975" cy="32850"/>
            </a:xfrm>
            <a:custGeom>
              <a:avLst/>
              <a:gdLst/>
              <a:ahLst/>
              <a:cxnLst/>
              <a:rect l="l" t="t" r="r" b="b"/>
              <a:pathLst>
                <a:path w="359" h="1314" extrusionOk="0">
                  <a:moveTo>
                    <a:pt x="40" y="0"/>
                  </a:moveTo>
                  <a:lnTo>
                    <a:pt x="40" y="0"/>
                  </a:lnTo>
                  <a:cubicBezTo>
                    <a:pt x="20" y="478"/>
                    <a:pt x="0" y="876"/>
                    <a:pt x="60" y="1274"/>
                  </a:cubicBezTo>
                  <a:cubicBezTo>
                    <a:pt x="119" y="1293"/>
                    <a:pt x="139" y="1313"/>
                    <a:pt x="199" y="1313"/>
                  </a:cubicBezTo>
                  <a:cubicBezTo>
                    <a:pt x="239" y="1075"/>
                    <a:pt x="119" y="796"/>
                    <a:pt x="358" y="617"/>
                  </a:cubicBezTo>
                  <a:cubicBezTo>
                    <a:pt x="358" y="378"/>
                    <a:pt x="298" y="199"/>
                    <a:pt x="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
            <p:cNvSpPr/>
            <p:nvPr/>
          </p:nvSpPr>
          <p:spPr>
            <a:xfrm>
              <a:off x="2271525" y="1229300"/>
              <a:ext cx="43300" cy="30825"/>
            </a:xfrm>
            <a:custGeom>
              <a:avLst/>
              <a:gdLst/>
              <a:ahLst/>
              <a:cxnLst/>
              <a:rect l="l" t="t" r="r" b="b"/>
              <a:pathLst>
                <a:path w="1732" h="1233" extrusionOk="0">
                  <a:moveTo>
                    <a:pt x="877" y="0"/>
                  </a:moveTo>
                  <a:cubicBezTo>
                    <a:pt x="658" y="0"/>
                    <a:pt x="421" y="94"/>
                    <a:pt x="160" y="298"/>
                  </a:cubicBezTo>
                  <a:cubicBezTo>
                    <a:pt x="41" y="437"/>
                    <a:pt x="1" y="616"/>
                    <a:pt x="41" y="795"/>
                  </a:cubicBezTo>
                  <a:cubicBezTo>
                    <a:pt x="149" y="1120"/>
                    <a:pt x="402" y="1156"/>
                    <a:pt x="677" y="1156"/>
                  </a:cubicBezTo>
                  <a:cubicBezTo>
                    <a:pt x="756" y="1156"/>
                    <a:pt x="836" y="1153"/>
                    <a:pt x="916" y="1153"/>
                  </a:cubicBezTo>
                  <a:cubicBezTo>
                    <a:pt x="996" y="1153"/>
                    <a:pt x="1035" y="1133"/>
                    <a:pt x="1115" y="1133"/>
                  </a:cubicBezTo>
                  <a:cubicBezTo>
                    <a:pt x="1195" y="1113"/>
                    <a:pt x="1234" y="1054"/>
                    <a:pt x="1314" y="1014"/>
                  </a:cubicBezTo>
                  <a:cubicBezTo>
                    <a:pt x="1325" y="1008"/>
                    <a:pt x="1335" y="1006"/>
                    <a:pt x="1345" y="1006"/>
                  </a:cubicBezTo>
                  <a:cubicBezTo>
                    <a:pt x="1374" y="1006"/>
                    <a:pt x="1399" y="1024"/>
                    <a:pt x="1413" y="1054"/>
                  </a:cubicBezTo>
                  <a:cubicBezTo>
                    <a:pt x="1433" y="1093"/>
                    <a:pt x="1453" y="1133"/>
                    <a:pt x="1493" y="1193"/>
                  </a:cubicBezTo>
                  <a:lnTo>
                    <a:pt x="1553" y="1233"/>
                  </a:lnTo>
                  <a:cubicBezTo>
                    <a:pt x="1612" y="1153"/>
                    <a:pt x="1692" y="1093"/>
                    <a:pt x="1732" y="1014"/>
                  </a:cubicBezTo>
                  <a:lnTo>
                    <a:pt x="1732" y="536"/>
                  </a:lnTo>
                  <a:cubicBezTo>
                    <a:pt x="1473" y="196"/>
                    <a:pt x="1194" y="0"/>
                    <a:pt x="8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
            <p:cNvSpPr/>
            <p:nvPr/>
          </p:nvSpPr>
          <p:spPr>
            <a:xfrm>
              <a:off x="2280000" y="1256050"/>
              <a:ext cx="30350" cy="13025"/>
            </a:xfrm>
            <a:custGeom>
              <a:avLst/>
              <a:gdLst/>
              <a:ahLst/>
              <a:cxnLst/>
              <a:rect l="l" t="t" r="r" b="b"/>
              <a:pathLst>
                <a:path w="1214" h="521" extrusionOk="0">
                  <a:moveTo>
                    <a:pt x="1022" y="1"/>
                  </a:moveTo>
                  <a:cubicBezTo>
                    <a:pt x="966" y="1"/>
                    <a:pt x="911" y="16"/>
                    <a:pt x="856" y="43"/>
                  </a:cubicBezTo>
                  <a:cubicBezTo>
                    <a:pt x="776" y="43"/>
                    <a:pt x="676" y="43"/>
                    <a:pt x="597" y="23"/>
                  </a:cubicBezTo>
                  <a:cubicBezTo>
                    <a:pt x="566" y="33"/>
                    <a:pt x="531" y="36"/>
                    <a:pt x="495" y="36"/>
                  </a:cubicBezTo>
                  <a:cubicBezTo>
                    <a:pt x="425" y="36"/>
                    <a:pt x="348" y="25"/>
                    <a:pt x="276" y="25"/>
                  </a:cubicBezTo>
                  <a:cubicBezTo>
                    <a:pt x="140" y="25"/>
                    <a:pt x="22" y="63"/>
                    <a:pt x="0" y="282"/>
                  </a:cubicBezTo>
                  <a:cubicBezTo>
                    <a:pt x="80" y="361"/>
                    <a:pt x="119" y="441"/>
                    <a:pt x="199" y="521"/>
                  </a:cubicBezTo>
                  <a:cubicBezTo>
                    <a:pt x="517" y="381"/>
                    <a:pt x="875" y="282"/>
                    <a:pt x="1214" y="163"/>
                  </a:cubicBezTo>
                  <a:lnTo>
                    <a:pt x="1214" y="63"/>
                  </a:lnTo>
                  <a:cubicBezTo>
                    <a:pt x="1150" y="20"/>
                    <a:pt x="1086" y="1"/>
                    <a:pt x="102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
            <p:cNvSpPr/>
            <p:nvPr/>
          </p:nvSpPr>
          <p:spPr>
            <a:xfrm>
              <a:off x="2300625" y="1268000"/>
              <a:ext cx="9225" cy="4100"/>
            </a:xfrm>
            <a:custGeom>
              <a:avLst/>
              <a:gdLst/>
              <a:ahLst/>
              <a:cxnLst/>
              <a:rect l="l" t="t" r="r" b="b"/>
              <a:pathLst>
                <a:path w="369" h="164" extrusionOk="0">
                  <a:moveTo>
                    <a:pt x="127" y="0"/>
                  </a:moveTo>
                  <a:cubicBezTo>
                    <a:pt x="80" y="0"/>
                    <a:pt x="41" y="20"/>
                    <a:pt x="31" y="63"/>
                  </a:cubicBezTo>
                  <a:cubicBezTo>
                    <a:pt x="1" y="152"/>
                    <a:pt x="72" y="163"/>
                    <a:pt x="134" y="163"/>
                  </a:cubicBezTo>
                  <a:cubicBezTo>
                    <a:pt x="155" y="163"/>
                    <a:pt x="175" y="162"/>
                    <a:pt x="190" y="162"/>
                  </a:cubicBezTo>
                  <a:lnTo>
                    <a:pt x="369" y="162"/>
                  </a:lnTo>
                  <a:cubicBezTo>
                    <a:pt x="349" y="102"/>
                    <a:pt x="289" y="63"/>
                    <a:pt x="249" y="43"/>
                  </a:cubicBezTo>
                  <a:cubicBezTo>
                    <a:pt x="212" y="15"/>
                    <a:pt x="167" y="0"/>
                    <a:pt x="1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
            <p:cNvSpPr/>
            <p:nvPr/>
          </p:nvSpPr>
          <p:spPr>
            <a:xfrm>
              <a:off x="2281475" y="1271550"/>
              <a:ext cx="11475" cy="5475"/>
            </a:xfrm>
            <a:custGeom>
              <a:avLst/>
              <a:gdLst/>
              <a:ahLst/>
              <a:cxnLst/>
              <a:rect l="l" t="t" r="r" b="b"/>
              <a:pathLst>
                <a:path w="459" h="219" extrusionOk="0">
                  <a:moveTo>
                    <a:pt x="140" y="0"/>
                  </a:moveTo>
                  <a:cubicBezTo>
                    <a:pt x="1" y="60"/>
                    <a:pt x="21" y="139"/>
                    <a:pt x="140" y="219"/>
                  </a:cubicBezTo>
                  <a:cubicBezTo>
                    <a:pt x="259" y="219"/>
                    <a:pt x="359" y="199"/>
                    <a:pt x="458" y="199"/>
                  </a:cubicBezTo>
                  <a:cubicBezTo>
                    <a:pt x="399" y="40"/>
                    <a:pt x="259" y="40"/>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
            <p:cNvSpPr/>
            <p:nvPr/>
          </p:nvSpPr>
          <p:spPr>
            <a:xfrm>
              <a:off x="2553025" y="1368525"/>
              <a:ext cx="5000" cy="3500"/>
            </a:xfrm>
            <a:custGeom>
              <a:avLst/>
              <a:gdLst/>
              <a:ahLst/>
              <a:cxnLst/>
              <a:rect l="l" t="t" r="r" b="b"/>
              <a:pathLst>
                <a:path w="200" h="140" extrusionOk="0">
                  <a:moveTo>
                    <a:pt x="199" y="0"/>
                  </a:moveTo>
                  <a:lnTo>
                    <a:pt x="199" y="0"/>
                  </a:lnTo>
                  <a:cubicBezTo>
                    <a:pt x="120" y="40"/>
                    <a:pt x="60" y="100"/>
                    <a:pt x="0" y="139"/>
                  </a:cubicBezTo>
                  <a:cubicBezTo>
                    <a:pt x="60" y="100"/>
                    <a:pt x="139" y="4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
            <p:cNvSpPr/>
            <p:nvPr/>
          </p:nvSpPr>
          <p:spPr>
            <a:xfrm>
              <a:off x="2176050" y="1360050"/>
              <a:ext cx="2525" cy="2525"/>
            </a:xfrm>
            <a:custGeom>
              <a:avLst/>
              <a:gdLst/>
              <a:ahLst/>
              <a:cxnLst/>
              <a:rect l="l" t="t" r="r" b="b"/>
              <a:pathLst>
                <a:path w="101" h="101" extrusionOk="0">
                  <a:moveTo>
                    <a:pt x="1" y="1"/>
                  </a:moveTo>
                  <a:lnTo>
                    <a:pt x="1" y="61"/>
                  </a:lnTo>
                  <a:lnTo>
                    <a:pt x="1" y="100"/>
                  </a:lnTo>
                  <a:cubicBezTo>
                    <a:pt x="60" y="81"/>
                    <a:pt x="80" y="81"/>
                    <a:pt x="100" y="81"/>
                  </a:cubicBezTo>
                  <a:cubicBezTo>
                    <a:pt x="80" y="61"/>
                    <a:pt x="40" y="4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
            <p:cNvSpPr/>
            <p:nvPr/>
          </p:nvSpPr>
          <p:spPr>
            <a:xfrm>
              <a:off x="2126325" y="1245175"/>
              <a:ext cx="173575" cy="41125"/>
            </a:xfrm>
            <a:custGeom>
              <a:avLst/>
              <a:gdLst/>
              <a:ahLst/>
              <a:cxnLst/>
              <a:rect l="l" t="t" r="r" b="b"/>
              <a:pathLst>
                <a:path w="6943" h="1645" extrusionOk="0">
                  <a:moveTo>
                    <a:pt x="4078" y="1"/>
                  </a:moveTo>
                  <a:cubicBezTo>
                    <a:pt x="3840" y="21"/>
                    <a:pt x="3581" y="41"/>
                    <a:pt x="3442" y="299"/>
                  </a:cubicBezTo>
                  <a:cubicBezTo>
                    <a:pt x="3561" y="478"/>
                    <a:pt x="3601" y="677"/>
                    <a:pt x="3302" y="717"/>
                  </a:cubicBezTo>
                  <a:lnTo>
                    <a:pt x="1154" y="1095"/>
                  </a:lnTo>
                  <a:cubicBezTo>
                    <a:pt x="1126" y="1109"/>
                    <a:pt x="1098" y="1123"/>
                    <a:pt x="1063" y="1123"/>
                  </a:cubicBezTo>
                  <a:cubicBezTo>
                    <a:pt x="1048" y="1123"/>
                    <a:pt x="1032" y="1121"/>
                    <a:pt x="1015" y="1115"/>
                  </a:cubicBezTo>
                  <a:cubicBezTo>
                    <a:pt x="856" y="1234"/>
                    <a:pt x="657" y="1234"/>
                    <a:pt x="458" y="1234"/>
                  </a:cubicBezTo>
                  <a:cubicBezTo>
                    <a:pt x="392" y="1218"/>
                    <a:pt x="334" y="1205"/>
                    <a:pt x="281" y="1205"/>
                  </a:cubicBezTo>
                  <a:cubicBezTo>
                    <a:pt x="204" y="1205"/>
                    <a:pt x="138" y="1232"/>
                    <a:pt x="80" y="1314"/>
                  </a:cubicBezTo>
                  <a:cubicBezTo>
                    <a:pt x="0" y="1413"/>
                    <a:pt x="60" y="1513"/>
                    <a:pt x="159" y="1592"/>
                  </a:cubicBezTo>
                  <a:cubicBezTo>
                    <a:pt x="199" y="1592"/>
                    <a:pt x="259" y="1612"/>
                    <a:pt x="299" y="1632"/>
                  </a:cubicBezTo>
                  <a:cubicBezTo>
                    <a:pt x="384" y="1640"/>
                    <a:pt x="469" y="1644"/>
                    <a:pt x="554" y="1644"/>
                  </a:cubicBezTo>
                  <a:cubicBezTo>
                    <a:pt x="867" y="1644"/>
                    <a:pt x="1179" y="1591"/>
                    <a:pt x="1492" y="1513"/>
                  </a:cubicBezTo>
                  <a:cubicBezTo>
                    <a:pt x="2208" y="1314"/>
                    <a:pt x="2944" y="1115"/>
                    <a:pt x="3680" y="1035"/>
                  </a:cubicBezTo>
                  <a:cubicBezTo>
                    <a:pt x="3836" y="999"/>
                    <a:pt x="3984" y="992"/>
                    <a:pt x="4133" y="992"/>
                  </a:cubicBezTo>
                  <a:cubicBezTo>
                    <a:pt x="4233" y="992"/>
                    <a:pt x="4333" y="995"/>
                    <a:pt x="4436" y="995"/>
                  </a:cubicBezTo>
                  <a:cubicBezTo>
                    <a:pt x="4556" y="995"/>
                    <a:pt x="4675" y="995"/>
                    <a:pt x="4775" y="896"/>
                  </a:cubicBezTo>
                  <a:cubicBezTo>
                    <a:pt x="5007" y="730"/>
                    <a:pt x="5253" y="716"/>
                    <a:pt x="5501" y="716"/>
                  </a:cubicBezTo>
                  <a:cubicBezTo>
                    <a:pt x="5550" y="716"/>
                    <a:pt x="5600" y="717"/>
                    <a:pt x="5650" y="717"/>
                  </a:cubicBezTo>
                  <a:cubicBezTo>
                    <a:pt x="5809" y="697"/>
                    <a:pt x="5968" y="697"/>
                    <a:pt x="6147" y="697"/>
                  </a:cubicBezTo>
                  <a:cubicBezTo>
                    <a:pt x="6262" y="570"/>
                    <a:pt x="6397" y="544"/>
                    <a:pt x="6537" y="544"/>
                  </a:cubicBezTo>
                  <a:cubicBezTo>
                    <a:pt x="6639" y="544"/>
                    <a:pt x="6743" y="558"/>
                    <a:pt x="6843" y="558"/>
                  </a:cubicBezTo>
                  <a:cubicBezTo>
                    <a:pt x="6923" y="498"/>
                    <a:pt x="6943" y="458"/>
                    <a:pt x="6883" y="399"/>
                  </a:cubicBezTo>
                  <a:cubicBezTo>
                    <a:pt x="6808" y="323"/>
                    <a:pt x="6718" y="303"/>
                    <a:pt x="6624" y="303"/>
                  </a:cubicBezTo>
                  <a:cubicBezTo>
                    <a:pt x="6519" y="303"/>
                    <a:pt x="6408" y="328"/>
                    <a:pt x="6303" y="328"/>
                  </a:cubicBezTo>
                  <a:cubicBezTo>
                    <a:pt x="6202" y="328"/>
                    <a:pt x="6107" y="306"/>
                    <a:pt x="6028" y="220"/>
                  </a:cubicBezTo>
                  <a:cubicBezTo>
                    <a:pt x="5889" y="120"/>
                    <a:pt x="5789" y="41"/>
                    <a:pt x="5650" y="21"/>
                  </a:cubicBezTo>
                  <a:cubicBezTo>
                    <a:pt x="5491" y="1"/>
                    <a:pt x="5371" y="1"/>
                    <a:pt x="523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
            <p:cNvSpPr/>
            <p:nvPr/>
          </p:nvSpPr>
          <p:spPr>
            <a:xfrm>
              <a:off x="2723100" y="1346150"/>
              <a:ext cx="3500" cy="4000"/>
            </a:xfrm>
            <a:custGeom>
              <a:avLst/>
              <a:gdLst/>
              <a:ahLst/>
              <a:cxnLst/>
              <a:rect l="l" t="t" r="r" b="b"/>
              <a:pathLst>
                <a:path w="140" h="160" extrusionOk="0">
                  <a:moveTo>
                    <a:pt x="1" y="0"/>
                  </a:moveTo>
                  <a:lnTo>
                    <a:pt x="1" y="159"/>
                  </a:lnTo>
                  <a:cubicBezTo>
                    <a:pt x="140" y="119"/>
                    <a:pt x="140" y="6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
            <p:cNvSpPr/>
            <p:nvPr/>
          </p:nvSpPr>
          <p:spPr>
            <a:xfrm>
              <a:off x="2401825" y="1224700"/>
              <a:ext cx="11575" cy="9750"/>
            </a:xfrm>
            <a:custGeom>
              <a:avLst/>
              <a:gdLst/>
              <a:ahLst/>
              <a:cxnLst/>
              <a:rect l="l" t="t" r="r" b="b"/>
              <a:pathLst>
                <a:path w="463" h="390" extrusionOk="0">
                  <a:moveTo>
                    <a:pt x="237" y="0"/>
                  </a:moveTo>
                  <a:cubicBezTo>
                    <a:pt x="164" y="0"/>
                    <a:pt x="77" y="17"/>
                    <a:pt x="1" y="24"/>
                  </a:cubicBezTo>
                  <a:cubicBezTo>
                    <a:pt x="61" y="124"/>
                    <a:pt x="120" y="243"/>
                    <a:pt x="200" y="382"/>
                  </a:cubicBezTo>
                  <a:cubicBezTo>
                    <a:pt x="216" y="387"/>
                    <a:pt x="230" y="390"/>
                    <a:pt x="244" y="390"/>
                  </a:cubicBezTo>
                  <a:cubicBezTo>
                    <a:pt x="282" y="390"/>
                    <a:pt x="315" y="371"/>
                    <a:pt x="359" y="342"/>
                  </a:cubicBezTo>
                  <a:cubicBezTo>
                    <a:pt x="462" y="58"/>
                    <a:pt x="373" y="0"/>
                    <a:pt x="2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
            <p:cNvSpPr/>
            <p:nvPr/>
          </p:nvSpPr>
          <p:spPr>
            <a:xfrm>
              <a:off x="2262075" y="1431175"/>
              <a:ext cx="151725" cy="28375"/>
            </a:xfrm>
            <a:custGeom>
              <a:avLst/>
              <a:gdLst/>
              <a:ahLst/>
              <a:cxnLst/>
              <a:rect l="l" t="t" r="r" b="b"/>
              <a:pathLst>
                <a:path w="6069" h="1135" extrusionOk="0">
                  <a:moveTo>
                    <a:pt x="2090" y="1"/>
                  </a:moveTo>
                  <a:cubicBezTo>
                    <a:pt x="2010" y="21"/>
                    <a:pt x="1911" y="21"/>
                    <a:pt x="1831" y="40"/>
                  </a:cubicBezTo>
                  <a:cubicBezTo>
                    <a:pt x="1473" y="100"/>
                    <a:pt x="1095" y="1"/>
                    <a:pt x="737" y="219"/>
                  </a:cubicBezTo>
                  <a:cubicBezTo>
                    <a:pt x="518" y="239"/>
                    <a:pt x="279" y="279"/>
                    <a:pt x="41" y="299"/>
                  </a:cubicBezTo>
                  <a:cubicBezTo>
                    <a:pt x="21" y="319"/>
                    <a:pt x="21" y="339"/>
                    <a:pt x="1" y="359"/>
                  </a:cubicBezTo>
                  <a:cubicBezTo>
                    <a:pt x="339" y="677"/>
                    <a:pt x="777" y="637"/>
                    <a:pt x="1195" y="697"/>
                  </a:cubicBezTo>
                  <a:cubicBezTo>
                    <a:pt x="2766" y="836"/>
                    <a:pt x="4298" y="995"/>
                    <a:pt x="5869" y="1135"/>
                  </a:cubicBezTo>
                  <a:cubicBezTo>
                    <a:pt x="5949" y="1095"/>
                    <a:pt x="6009" y="1015"/>
                    <a:pt x="6048" y="916"/>
                  </a:cubicBezTo>
                  <a:cubicBezTo>
                    <a:pt x="6068" y="717"/>
                    <a:pt x="6068" y="518"/>
                    <a:pt x="5889" y="379"/>
                  </a:cubicBezTo>
                  <a:cubicBezTo>
                    <a:pt x="5054" y="399"/>
                    <a:pt x="4178" y="399"/>
                    <a:pt x="3323" y="399"/>
                  </a:cubicBezTo>
                  <a:cubicBezTo>
                    <a:pt x="3064" y="219"/>
                    <a:pt x="2686" y="339"/>
                    <a:pt x="2408" y="140"/>
                  </a:cubicBezTo>
                  <a:cubicBezTo>
                    <a:pt x="2309" y="80"/>
                    <a:pt x="2209" y="21"/>
                    <a:pt x="209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
            <p:cNvSpPr/>
            <p:nvPr/>
          </p:nvSpPr>
          <p:spPr>
            <a:xfrm>
              <a:off x="2080575" y="1609725"/>
              <a:ext cx="72125" cy="24950"/>
            </a:xfrm>
            <a:custGeom>
              <a:avLst/>
              <a:gdLst/>
              <a:ahLst/>
              <a:cxnLst/>
              <a:rect l="l" t="t" r="r" b="b"/>
              <a:pathLst>
                <a:path w="2885" h="998" extrusionOk="0">
                  <a:moveTo>
                    <a:pt x="239" y="0"/>
                  </a:moveTo>
                  <a:cubicBezTo>
                    <a:pt x="219" y="0"/>
                    <a:pt x="199" y="20"/>
                    <a:pt x="179" y="40"/>
                  </a:cubicBezTo>
                  <a:cubicBezTo>
                    <a:pt x="40" y="299"/>
                    <a:pt x="0" y="537"/>
                    <a:pt x="179" y="756"/>
                  </a:cubicBezTo>
                  <a:cubicBezTo>
                    <a:pt x="245" y="749"/>
                    <a:pt x="311" y="746"/>
                    <a:pt x="376" y="746"/>
                  </a:cubicBezTo>
                  <a:cubicBezTo>
                    <a:pt x="896" y="746"/>
                    <a:pt x="1379" y="935"/>
                    <a:pt x="1910" y="935"/>
                  </a:cubicBezTo>
                  <a:cubicBezTo>
                    <a:pt x="1963" y="978"/>
                    <a:pt x="2016" y="998"/>
                    <a:pt x="2079" y="998"/>
                  </a:cubicBezTo>
                  <a:cubicBezTo>
                    <a:pt x="2133" y="998"/>
                    <a:pt x="2194" y="983"/>
                    <a:pt x="2268" y="955"/>
                  </a:cubicBezTo>
                  <a:cubicBezTo>
                    <a:pt x="2268" y="915"/>
                    <a:pt x="2288" y="895"/>
                    <a:pt x="2308" y="856"/>
                  </a:cubicBezTo>
                  <a:cubicBezTo>
                    <a:pt x="2323" y="858"/>
                    <a:pt x="2338" y="859"/>
                    <a:pt x="2351" y="859"/>
                  </a:cubicBezTo>
                  <a:cubicBezTo>
                    <a:pt x="2615" y="859"/>
                    <a:pt x="2464" y="379"/>
                    <a:pt x="2722" y="379"/>
                  </a:cubicBezTo>
                  <a:cubicBezTo>
                    <a:pt x="2751" y="379"/>
                    <a:pt x="2785" y="385"/>
                    <a:pt x="2825" y="398"/>
                  </a:cubicBezTo>
                  <a:cubicBezTo>
                    <a:pt x="2885" y="318"/>
                    <a:pt x="2865" y="239"/>
                    <a:pt x="2805" y="199"/>
                  </a:cubicBezTo>
                  <a:cubicBezTo>
                    <a:pt x="1970" y="0"/>
                    <a:pt x="1094" y="40"/>
                    <a:pt x="2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
            <p:cNvSpPr/>
            <p:nvPr/>
          </p:nvSpPr>
          <p:spPr>
            <a:xfrm>
              <a:off x="2195725" y="1501350"/>
              <a:ext cx="71350" cy="32100"/>
            </a:xfrm>
            <a:custGeom>
              <a:avLst/>
              <a:gdLst/>
              <a:ahLst/>
              <a:cxnLst/>
              <a:rect l="l" t="t" r="r" b="b"/>
              <a:pathLst>
                <a:path w="2854" h="1284" extrusionOk="0">
                  <a:moveTo>
                    <a:pt x="1600" y="1"/>
                  </a:moveTo>
                  <a:cubicBezTo>
                    <a:pt x="1049" y="1"/>
                    <a:pt x="535" y="338"/>
                    <a:pt x="49" y="1033"/>
                  </a:cubicBezTo>
                  <a:cubicBezTo>
                    <a:pt x="1" y="1210"/>
                    <a:pt x="57" y="1283"/>
                    <a:pt x="175" y="1283"/>
                  </a:cubicBezTo>
                  <a:cubicBezTo>
                    <a:pt x="203" y="1283"/>
                    <a:pt x="234" y="1279"/>
                    <a:pt x="268" y="1272"/>
                  </a:cubicBezTo>
                  <a:cubicBezTo>
                    <a:pt x="407" y="1212"/>
                    <a:pt x="507" y="1113"/>
                    <a:pt x="606" y="1013"/>
                  </a:cubicBezTo>
                  <a:cubicBezTo>
                    <a:pt x="1006" y="688"/>
                    <a:pt x="1413" y="489"/>
                    <a:pt x="1853" y="489"/>
                  </a:cubicBezTo>
                  <a:cubicBezTo>
                    <a:pt x="2114" y="489"/>
                    <a:pt x="2386" y="559"/>
                    <a:pt x="2675" y="715"/>
                  </a:cubicBezTo>
                  <a:cubicBezTo>
                    <a:pt x="2774" y="715"/>
                    <a:pt x="2854" y="655"/>
                    <a:pt x="2854" y="516"/>
                  </a:cubicBezTo>
                  <a:cubicBezTo>
                    <a:pt x="2413" y="175"/>
                    <a:pt x="1997" y="1"/>
                    <a:pt x="16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
            <p:cNvSpPr/>
            <p:nvPr/>
          </p:nvSpPr>
          <p:spPr>
            <a:xfrm>
              <a:off x="2168600" y="1613125"/>
              <a:ext cx="71100" cy="23975"/>
            </a:xfrm>
            <a:custGeom>
              <a:avLst/>
              <a:gdLst/>
              <a:ahLst/>
              <a:cxnLst/>
              <a:rect l="l" t="t" r="r" b="b"/>
              <a:pathLst>
                <a:path w="2844" h="959" extrusionOk="0">
                  <a:moveTo>
                    <a:pt x="781" y="1"/>
                  </a:moveTo>
                  <a:cubicBezTo>
                    <a:pt x="567" y="1"/>
                    <a:pt x="353" y="8"/>
                    <a:pt x="139" y="23"/>
                  </a:cubicBezTo>
                  <a:cubicBezTo>
                    <a:pt x="100" y="83"/>
                    <a:pt x="80" y="103"/>
                    <a:pt x="60" y="123"/>
                  </a:cubicBezTo>
                  <a:cubicBezTo>
                    <a:pt x="0" y="361"/>
                    <a:pt x="80" y="580"/>
                    <a:pt x="80" y="799"/>
                  </a:cubicBezTo>
                  <a:cubicBezTo>
                    <a:pt x="348" y="928"/>
                    <a:pt x="631" y="939"/>
                    <a:pt x="911" y="939"/>
                  </a:cubicBezTo>
                  <a:cubicBezTo>
                    <a:pt x="974" y="939"/>
                    <a:pt x="1038" y="939"/>
                    <a:pt x="1101" y="939"/>
                  </a:cubicBezTo>
                  <a:cubicBezTo>
                    <a:pt x="1233" y="939"/>
                    <a:pt x="1364" y="942"/>
                    <a:pt x="1492" y="958"/>
                  </a:cubicBezTo>
                  <a:cubicBezTo>
                    <a:pt x="1478" y="729"/>
                    <a:pt x="1378" y="670"/>
                    <a:pt x="1253" y="670"/>
                  </a:cubicBezTo>
                  <a:cubicBezTo>
                    <a:pt x="1121" y="670"/>
                    <a:pt x="961" y="735"/>
                    <a:pt x="842" y="735"/>
                  </a:cubicBezTo>
                  <a:cubicBezTo>
                    <a:pt x="760" y="735"/>
                    <a:pt x="697" y="704"/>
                    <a:pt x="677" y="600"/>
                  </a:cubicBezTo>
                  <a:lnTo>
                    <a:pt x="677" y="600"/>
                  </a:lnTo>
                  <a:cubicBezTo>
                    <a:pt x="739" y="607"/>
                    <a:pt x="803" y="610"/>
                    <a:pt x="868" y="610"/>
                  </a:cubicBezTo>
                  <a:cubicBezTo>
                    <a:pt x="1121" y="610"/>
                    <a:pt x="1385" y="569"/>
                    <a:pt x="1648" y="569"/>
                  </a:cubicBezTo>
                  <a:cubicBezTo>
                    <a:pt x="1914" y="569"/>
                    <a:pt x="2179" y="611"/>
                    <a:pt x="2427" y="779"/>
                  </a:cubicBezTo>
                  <a:cubicBezTo>
                    <a:pt x="2442" y="780"/>
                    <a:pt x="2456" y="781"/>
                    <a:pt x="2470" y="781"/>
                  </a:cubicBezTo>
                  <a:cubicBezTo>
                    <a:pt x="2754" y="781"/>
                    <a:pt x="2844" y="586"/>
                    <a:pt x="2825" y="302"/>
                  </a:cubicBezTo>
                  <a:lnTo>
                    <a:pt x="2725" y="202"/>
                  </a:lnTo>
                  <a:cubicBezTo>
                    <a:pt x="2069" y="68"/>
                    <a:pt x="1424" y="1"/>
                    <a:pt x="78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
            <p:cNvSpPr/>
            <p:nvPr/>
          </p:nvSpPr>
          <p:spPr>
            <a:xfrm>
              <a:off x="1972150" y="1480425"/>
              <a:ext cx="21400" cy="87050"/>
            </a:xfrm>
            <a:custGeom>
              <a:avLst/>
              <a:gdLst/>
              <a:ahLst/>
              <a:cxnLst/>
              <a:rect l="l" t="t" r="r" b="b"/>
              <a:pathLst>
                <a:path w="856" h="3482" extrusionOk="0">
                  <a:moveTo>
                    <a:pt x="714" y="0"/>
                  </a:moveTo>
                  <a:cubicBezTo>
                    <a:pt x="604" y="0"/>
                    <a:pt x="536" y="89"/>
                    <a:pt x="478" y="219"/>
                  </a:cubicBezTo>
                  <a:cubicBezTo>
                    <a:pt x="398" y="418"/>
                    <a:pt x="319" y="637"/>
                    <a:pt x="279" y="855"/>
                  </a:cubicBezTo>
                  <a:cubicBezTo>
                    <a:pt x="140" y="1512"/>
                    <a:pt x="239" y="2188"/>
                    <a:pt x="1" y="2805"/>
                  </a:cubicBezTo>
                  <a:cubicBezTo>
                    <a:pt x="259" y="2944"/>
                    <a:pt x="60" y="3322"/>
                    <a:pt x="339" y="3481"/>
                  </a:cubicBezTo>
                  <a:cubicBezTo>
                    <a:pt x="538" y="2327"/>
                    <a:pt x="438" y="1114"/>
                    <a:pt x="856" y="40"/>
                  </a:cubicBezTo>
                  <a:cubicBezTo>
                    <a:pt x="802" y="13"/>
                    <a:pt x="755" y="0"/>
                    <a:pt x="7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
            <p:cNvSpPr/>
            <p:nvPr/>
          </p:nvSpPr>
          <p:spPr>
            <a:xfrm>
              <a:off x="2183500" y="1528150"/>
              <a:ext cx="31625" cy="55000"/>
            </a:xfrm>
            <a:custGeom>
              <a:avLst/>
              <a:gdLst/>
              <a:ahLst/>
              <a:cxnLst/>
              <a:rect l="l" t="t" r="r" b="b"/>
              <a:pathLst>
                <a:path w="1265" h="2200" extrusionOk="0">
                  <a:moveTo>
                    <a:pt x="558" y="1"/>
                  </a:moveTo>
                  <a:cubicBezTo>
                    <a:pt x="379" y="140"/>
                    <a:pt x="299" y="339"/>
                    <a:pt x="240" y="538"/>
                  </a:cubicBezTo>
                  <a:cubicBezTo>
                    <a:pt x="260" y="598"/>
                    <a:pt x="379" y="677"/>
                    <a:pt x="200" y="677"/>
                  </a:cubicBezTo>
                  <a:cubicBezTo>
                    <a:pt x="1" y="1373"/>
                    <a:pt x="399" y="1791"/>
                    <a:pt x="896" y="2129"/>
                  </a:cubicBezTo>
                  <a:cubicBezTo>
                    <a:pt x="972" y="2158"/>
                    <a:pt x="1060" y="2199"/>
                    <a:pt x="1131" y="2199"/>
                  </a:cubicBezTo>
                  <a:cubicBezTo>
                    <a:pt x="1209" y="2199"/>
                    <a:pt x="1265" y="2148"/>
                    <a:pt x="1254" y="1970"/>
                  </a:cubicBezTo>
                  <a:cubicBezTo>
                    <a:pt x="439" y="1532"/>
                    <a:pt x="379" y="1433"/>
                    <a:pt x="638" y="617"/>
                  </a:cubicBezTo>
                  <a:cubicBezTo>
                    <a:pt x="657" y="478"/>
                    <a:pt x="737" y="339"/>
                    <a:pt x="777" y="220"/>
                  </a:cubicBezTo>
                  <a:lnTo>
                    <a:pt x="558"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
            <p:cNvSpPr/>
            <p:nvPr/>
          </p:nvSpPr>
          <p:spPr>
            <a:xfrm>
              <a:off x="2018900" y="1603750"/>
              <a:ext cx="61700" cy="18925"/>
            </a:xfrm>
            <a:custGeom>
              <a:avLst/>
              <a:gdLst/>
              <a:ahLst/>
              <a:cxnLst/>
              <a:rect l="l" t="t" r="r" b="b"/>
              <a:pathLst>
                <a:path w="2468" h="757" extrusionOk="0">
                  <a:moveTo>
                    <a:pt x="219" y="0"/>
                  </a:moveTo>
                  <a:cubicBezTo>
                    <a:pt x="160" y="0"/>
                    <a:pt x="80" y="80"/>
                    <a:pt x="0" y="100"/>
                  </a:cubicBezTo>
                  <a:cubicBezTo>
                    <a:pt x="60" y="179"/>
                    <a:pt x="120" y="239"/>
                    <a:pt x="199" y="299"/>
                  </a:cubicBezTo>
                  <a:cubicBezTo>
                    <a:pt x="100" y="378"/>
                    <a:pt x="100" y="498"/>
                    <a:pt x="160" y="657"/>
                  </a:cubicBezTo>
                  <a:cubicBezTo>
                    <a:pt x="194" y="655"/>
                    <a:pt x="228" y="654"/>
                    <a:pt x="263" y="654"/>
                  </a:cubicBezTo>
                  <a:cubicBezTo>
                    <a:pt x="613" y="654"/>
                    <a:pt x="993" y="738"/>
                    <a:pt x="1373" y="756"/>
                  </a:cubicBezTo>
                  <a:cubicBezTo>
                    <a:pt x="1572" y="657"/>
                    <a:pt x="1751" y="498"/>
                    <a:pt x="1970" y="498"/>
                  </a:cubicBezTo>
                  <a:cubicBezTo>
                    <a:pt x="2109" y="478"/>
                    <a:pt x="2268" y="478"/>
                    <a:pt x="2388" y="378"/>
                  </a:cubicBezTo>
                  <a:cubicBezTo>
                    <a:pt x="2407" y="359"/>
                    <a:pt x="2447" y="299"/>
                    <a:pt x="2467" y="279"/>
                  </a:cubicBezTo>
                  <a:cubicBezTo>
                    <a:pt x="1751" y="60"/>
                    <a:pt x="975" y="100"/>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
            <p:cNvSpPr/>
            <p:nvPr/>
          </p:nvSpPr>
          <p:spPr>
            <a:xfrm>
              <a:off x="2205400" y="1577400"/>
              <a:ext cx="52725" cy="13950"/>
            </a:xfrm>
            <a:custGeom>
              <a:avLst/>
              <a:gdLst/>
              <a:ahLst/>
              <a:cxnLst/>
              <a:rect l="l" t="t" r="r" b="b"/>
              <a:pathLst>
                <a:path w="2109" h="558" extrusionOk="0">
                  <a:moveTo>
                    <a:pt x="358" y="0"/>
                  </a:moveTo>
                  <a:cubicBezTo>
                    <a:pt x="279" y="119"/>
                    <a:pt x="159" y="139"/>
                    <a:pt x="0" y="159"/>
                  </a:cubicBezTo>
                  <a:cubicBezTo>
                    <a:pt x="397" y="441"/>
                    <a:pt x="826" y="558"/>
                    <a:pt x="1294" y="558"/>
                  </a:cubicBezTo>
                  <a:cubicBezTo>
                    <a:pt x="1553" y="558"/>
                    <a:pt x="1825" y="522"/>
                    <a:pt x="2109" y="458"/>
                  </a:cubicBezTo>
                  <a:cubicBezTo>
                    <a:pt x="1552" y="20"/>
                    <a:pt x="895" y="159"/>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
            <p:cNvSpPr/>
            <p:nvPr/>
          </p:nvSpPr>
          <p:spPr>
            <a:xfrm>
              <a:off x="2083550" y="1505775"/>
              <a:ext cx="11475" cy="70650"/>
            </a:xfrm>
            <a:custGeom>
              <a:avLst/>
              <a:gdLst/>
              <a:ahLst/>
              <a:cxnLst/>
              <a:rect l="l" t="t" r="r" b="b"/>
              <a:pathLst>
                <a:path w="459" h="2826" extrusionOk="0">
                  <a:moveTo>
                    <a:pt x="259" y="1"/>
                  </a:moveTo>
                  <a:cubicBezTo>
                    <a:pt x="1" y="199"/>
                    <a:pt x="259" y="518"/>
                    <a:pt x="60" y="717"/>
                  </a:cubicBezTo>
                  <a:cubicBezTo>
                    <a:pt x="120" y="1433"/>
                    <a:pt x="180" y="2129"/>
                    <a:pt x="259" y="2825"/>
                  </a:cubicBezTo>
                  <a:cubicBezTo>
                    <a:pt x="418" y="1890"/>
                    <a:pt x="458" y="936"/>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
            <p:cNvSpPr/>
            <p:nvPr/>
          </p:nvSpPr>
          <p:spPr>
            <a:xfrm>
              <a:off x="1974650" y="1465175"/>
              <a:ext cx="40300" cy="20225"/>
            </a:xfrm>
            <a:custGeom>
              <a:avLst/>
              <a:gdLst/>
              <a:ahLst/>
              <a:cxnLst/>
              <a:rect l="l" t="t" r="r" b="b"/>
              <a:pathLst>
                <a:path w="1612" h="809" extrusionOk="0">
                  <a:moveTo>
                    <a:pt x="934" y="1"/>
                  </a:moveTo>
                  <a:cubicBezTo>
                    <a:pt x="817" y="1"/>
                    <a:pt x="694" y="20"/>
                    <a:pt x="577" y="73"/>
                  </a:cubicBezTo>
                  <a:cubicBezTo>
                    <a:pt x="398" y="113"/>
                    <a:pt x="159" y="33"/>
                    <a:pt x="80" y="272"/>
                  </a:cubicBezTo>
                  <a:cubicBezTo>
                    <a:pt x="0" y="550"/>
                    <a:pt x="259" y="650"/>
                    <a:pt x="398" y="809"/>
                  </a:cubicBezTo>
                  <a:cubicBezTo>
                    <a:pt x="537" y="749"/>
                    <a:pt x="656" y="670"/>
                    <a:pt x="776" y="630"/>
                  </a:cubicBezTo>
                  <a:cubicBezTo>
                    <a:pt x="895" y="431"/>
                    <a:pt x="1094" y="471"/>
                    <a:pt x="1273" y="451"/>
                  </a:cubicBezTo>
                  <a:cubicBezTo>
                    <a:pt x="1492" y="272"/>
                    <a:pt x="1611" y="113"/>
                    <a:pt x="1213" y="33"/>
                  </a:cubicBezTo>
                  <a:cubicBezTo>
                    <a:pt x="1131" y="15"/>
                    <a:pt x="1035" y="1"/>
                    <a:pt x="93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
            <p:cNvSpPr/>
            <p:nvPr/>
          </p:nvSpPr>
          <p:spPr>
            <a:xfrm>
              <a:off x="1989050" y="1463100"/>
              <a:ext cx="50275" cy="13375"/>
            </a:xfrm>
            <a:custGeom>
              <a:avLst/>
              <a:gdLst/>
              <a:ahLst/>
              <a:cxnLst/>
              <a:rect l="l" t="t" r="r" b="b"/>
              <a:pathLst>
                <a:path w="2011" h="535" extrusionOk="0">
                  <a:moveTo>
                    <a:pt x="866" y="0"/>
                  </a:moveTo>
                  <a:cubicBezTo>
                    <a:pt x="578" y="0"/>
                    <a:pt x="290" y="46"/>
                    <a:pt x="1" y="156"/>
                  </a:cubicBezTo>
                  <a:cubicBezTo>
                    <a:pt x="200" y="156"/>
                    <a:pt x="379" y="196"/>
                    <a:pt x="578" y="196"/>
                  </a:cubicBezTo>
                  <a:cubicBezTo>
                    <a:pt x="856" y="216"/>
                    <a:pt x="737" y="395"/>
                    <a:pt x="697" y="534"/>
                  </a:cubicBezTo>
                  <a:cubicBezTo>
                    <a:pt x="708" y="534"/>
                    <a:pt x="718" y="535"/>
                    <a:pt x="729" y="535"/>
                  </a:cubicBezTo>
                  <a:cubicBezTo>
                    <a:pt x="1150" y="535"/>
                    <a:pt x="1466" y="186"/>
                    <a:pt x="1889" y="186"/>
                  </a:cubicBezTo>
                  <a:cubicBezTo>
                    <a:pt x="1928" y="186"/>
                    <a:pt x="1969" y="189"/>
                    <a:pt x="2010" y="196"/>
                  </a:cubicBezTo>
                  <a:cubicBezTo>
                    <a:pt x="1634" y="82"/>
                    <a:pt x="1251" y="0"/>
                    <a:pt x="86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
            <p:cNvSpPr/>
            <p:nvPr/>
          </p:nvSpPr>
          <p:spPr>
            <a:xfrm>
              <a:off x="2326750" y="1506775"/>
              <a:ext cx="15925" cy="48525"/>
            </a:xfrm>
            <a:custGeom>
              <a:avLst/>
              <a:gdLst/>
              <a:ahLst/>
              <a:cxnLst/>
              <a:rect l="l" t="t" r="r" b="b"/>
              <a:pathLst>
                <a:path w="637" h="1941" extrusionOk="0">
                  <a:moveTo>
                    <a:pt x="80" y="0"/>
                  </a:moveTo>
                  <a:lnTo>
                    <a:pt x="80" y="0"/>
                  </a:lnTo>
                  <a:cubicBezTo>
                    <a:pt x="119" y="657"/>
                    <a:pt x="80" y="1194"/>
                    <a:pt x="0" y="1731"/>
                  </a:cubicBezTo>
                  <a:cubicBezTo>
                    <a:pt x="0" y="1863"/>
                    <a:pt x="55" y="1940"/>
                    <a:pt x="164" y="1940"/>
                  </a:cubicBezTo>
                  <a:cubicBezTo>
                    <a:pt x="186" y="1940"/>
                    <a:pt x="211" y="1937"/>
                    <a:pt x="239" y="1930"/>
                  </a:cubicBezTo>
                  <a:cubicBezTo>
                    <a:pt x="477" y="1293"/>
                    <a:pt x="637" y="677"/>
                    <a:pt x="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
            <p:cNvSpPr/>
            <p:nvPr/>
          </p:nvSpPr>
          <p:spPr>
            <a:xfrm>
              <a:off x="2145225" y="1611200"/>
              <a:ext cx="27375" cy="21925"/>
            </a:xfrm>
            <a:custGeom>
              <a:avLst/>
              <a:gdLst/>
              <a:ahLst/>
              <a:cxnLst/>
              <a:rect l="l" t="t" r="r" b="b"/>
              <a:pathLst>
                <a:path w="1095" h="877" extrusionOk="0">
                  <a:moveTo>
                    <a:pt x="770" y="1"/>
                  </a:moveTo>
                  <a:cubicBezTo>
                    <a:pt x="581" y="1"/>
                    <a:pt x="394" y="107"/>
                    <a:pt x="199" y="120"/>
                  </a:cubicBezTo>
                  <a:cubicBezTo>
                    <a:pt x="179" y="200"/>
                    <a:pt x="179" y="259"/>
                    <a:pt x="179" y="339"/>
                  </a:cubicBezTo>
                  <a:cubicBezTo>
                    <a:pt x="0" y="558"/>
                    <a:pt x="120" y="697"/>
                    <a:pt x="318" y="797"/>
                  </a:cubicBezTo>
                  <a:lnTo>
                    <a:pt x="378" y="876"/>
                  </a:lnTo>
                  <a:lnTo>
                    <a:pt x="875" y="876"/>
                  </a:lnTo>
                  <a:cubicBezTo>
                    <a:pt x="1094" y="697"/>
                    <a:pt x="995" y="458"/>
                    <a:pt x="1035" y="240"/>
                  </a:cubicBezTo>
                  <a:cubicBezTo>
                    <a:pt x="1035" y="180"/>
                    <a:pt x="1074" y="160"/>
                    <a:pt x="1074" y="120"/>
                  </a:cubicBezTo>
                  <a:cubicBezTo>
                    <a:pt x="971" y="31"/>
                    <a:pt x="870" y="1"/>
                    <a:pt x="77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
            <p:cNvSpPr/>
            <p:nvPr/>
          </p:nvSpPr>
          <p:spPr>
            <a:xfrm>
              <a:off x="2298400" y="1550050"/>
              <a:ext cx="34325" cy="28050"/>
            </a:xfrm>
            <a:custGeom>
              <a:avLst/>
              <a:gdLst/>
              <a:ahLst/>
              <a:cxnLst/>
              <a:rect l="l" t="t" r="r" b="b"/>
              <a:pathLst>
                <a:path w="1373" h="1122" extrusionOk="0">
                  <a:moveTo>
                    <a:pt x="1134" y="0"/>
                  </a:moveTo>
                  <a:cubicBezTo>
                    <a:pt x="1035" y="438"/>
                    <a:pt x="637" y="537"/>
                    <a:pt x="279" y="716"/>
                  </a:cubicBezTo>
                  <a:cubicBezTo>
                    <a:pt x="159" y="756"/>
                    <a:pt x="0" y="836"/>
                    <a:pt x="80" y="1015"/>
                  </a:cubicBezTo>
                  <a:cubicBezTo>
                    <a:pt x="114" y="1092"/>
                    <a:pt x="160" y="1121"/>
                    <a:pt x="212" y="1121"/>
                  </a:cubicBezTo>
                  <a:cubicBezTo>
                    <a:pt x="280" y="1121"/>
                    <a:pt x="359" y="1071"/>
                    <a:pt x="438" y="1015"/>
                  </a:cubicBezTo>
                  <a:cubicBezTo>
                    <a:pt x="657" y="855"/>
                    <a:pt x="875" y="756"/>
                    <a:pt x="1134" y="696"/>
                  </a:cubicBezTo>
                  <a:cubicBezTo>
                    <a:pt x="1373" y="637"/>
                    <a:pt x="1353" y="418"/>
                    <a:pt x="1373" y="219"/>
                  </a:cubicBezTo>
                  <a:cubicBezTo>
                    <a:pt x="1273" y="139"/>
                    <a:pt x="1214" y="60"/>
                    <a:pt x="11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
            <p:cNvSpPr/>
            <p:nvPr/>
          </p:nvSpPr>
          <p:spPr>
            <a:xfrm>
              <a:off x="2423225" y="1602250"/>
              <a:ext cx="41300" cy="16450"/>
            </a:xfrm>
            <a:custGeom>
              <a:avLst/>
              <a:gdLst/>
              <a:ahLst/>
              <a:cxnLst/>
              <a:rect l="l" t="t" r="r" b="b"/>
              <a:pathLst>
                <a:path w="1652" h="658" extrusionOk="0">
                  <a:moveTo>
                    <a:pt x="1572" y="1"/>
                  </a:moveTo>
                  <a:cubicBezTo>
                    <a:pt x="1076" y="56"/>
                    <a:pt x="631" y="366"/>
                    <a:pt x="127" y="366"/>
                  </a:cubicBezTo>
                  <a:cubicBezTo>
                    <a:pt x="85" y="366"/>
                    <a:pt x="43" y="363"/>
                    <a:pt x="0" y="359"/>
                  </a:cubicBezTo>
                  <a:lnTo>
                    <a:pt x="0" y="359"/>
                  </a:lnTo>
                  <a:cubicBezTo>
                    <a:pt x="120" y="458"/>
                    <a:pt x="219" y="538"/>
                    <a:pt x="338" y="637"/>
                  </a:cubicBezTo>
                  <a:cubicBezTo>
                    <a:pt x="438" y="657"/>
                    <a:pt x="557" y="657"/>
                    <a:pt x="657" y="657"/>
                  </a:cubicBezTo>
                  <a:cubicBezTo>
                    <a:pt x="716" y="637"/>
                    <a:pt x="776" y="598"/>
                    <a:pt x="856" y="558"/>
                  </a:cubicBezTo>
                  <a:cubicBezTo>
                    <a:pt x="915" y="558"/>
                    <a:pt x="995" y="538"/>
                    <a:pt x="1035" y="538"/>
                  </a:cubicBezTo>
                  <a:cubicBezTo>
                    <a:pt x="1214" y="458"/>
                    <a:pt x="1353" y="399"/>
                    <a:pt x="1512" y="299"/>
                  </a:cubicBezTo>
                  <a:cubicBezTo>
                    <a:pt x="1572" y="299"/>
                    <a:pt x="1631" y="239"/>
                    <a:pt x="1651" y="160"/>
                  </a:cubicBezTo>
                  <a:cubicBezTo>
                    <a:pt x="1651" y="100"/>
                    <a:pt x="1631" y="41"/>
                    <a:pt x="157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
            <p:cNvSpPr/>
            <p:nvPr/>
          </p:nvSpPr>
          <p:spPr>
            <a:xfrm>
              <a:off x="2076100" y="1480425"/>
              <a:ext cx="14925" cy="43775"/>
            </a:xfrm>
            <a:custGeom>
              <a:avLst/>
              <a:gdLst/>
              <a:ahLst/>
              <a:cxnLst/>
              <a:rect l="l" t="t" r="r" b="b"/>
              <a:pathLst>
                <a:path w="597" h="1751" extrusionOk="0">
                  <a:moveTo>
                    <a:pt x="299" y="0"/>
                  </a:moveTo>
                  <a:lnTo>
                    <a:pt x="299" y="0"/>
                  </a:lnTo>
                  <a:cubicBezTo>
                    <a:pt x="0" y="597"/>
                    <a:pt x="378" y="1154"/>
                    <a:pt x="358" y="1751"/>
                  </a:cubicBezTo>
                  <a:cubicBezTo>
                    <a:pt x="597" y="1552"/>
                    <a:pt x="478" y="1253"/>
                    <a:pt x="557" y="1015"/>
                  </a:cubicBezTo>
                  <a:cubicBezTo>
                    <a:pt x="557" y="836"/>
                    <a:pt x="517" y="696"/>
                    <a:pt x="517" y="557"/>
                  </a:cubicBezTo>
                  <a:cubicBezTo>
                    <a:pt x="318" y="418"/>
                    <a:pt x="557" y="119"/>
                    <a:pt x="2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
            <p:cNvSpPr/>
            <p:nvPr/>
          </p:nvSpPr>
          <p:spPr>
            <a:xfrm>
              <a:off x="2083550" y="1435100"/>
              <a:ext cx="31850" cy="16375"/>
            </a:xfrm>
            <a:custGeom>
              <a:avLst/>
              <a:gdLst/>
              <a:ahLst/>
              <a:cxnLst/>
              <a:rect l="l" t="t" r="r" b="b"/>
              <a:pathLst>
                <a:path w="1274" h="655" extrusionOk="0">
                  <a:moveTo>
                    <a:pt x="296" y="0"/>
                  </a:moveTo>
                  <a:cubicBezTo>
                    <a:pt x="200" y="0"/>
                    <a:pt x="119" y="47"/>
                    <a:pt x="80" y="222"/>
                  </a:cubicBezTo>
                  <a:cubicBezTo>
                    <a:pt x="1" y="381"/>
                    <a:pt x="319" y="341"/>
                    <a:pt x="398" y="480"/>
                  </a:cubicBezTo>
                  <a:cubicBezTo>
                    <a:pt x="578" y="609"/>
                    <a:pt x="767" y="654"/>
                    <a:pt x="958" y="654"/>
                  </a:cubicBezTo>
                  <a:cubicBezTo>
                    <a:pt x="1062" y="654"/>
                    <a:pt x="1168" y="641"/>
                    <a:pt x="1274" y="619"/>
                  </a:cubicBezTo>
                  <a:cubicBezTo>
                    <a:pt x="1274" y="460"/>
                    <a:pt x="1254" y="361"/>
                    <a:pt x="1114" y="281"/>
                  </a:cubicBezTo>
                  <a:cubicBezTo>
                    <a:pt x="975" y="281"/>
                    <a:pt x="856" y="222"/>
                    <a:pt x="756" y="122"/>
                  </a:cubicBezTo>
                  <a:cubicBezTo>
                    <a:pt x="717" y="62"/>
                    <a:pt x="677" y="62"/>
                    <a:pt x="617" y="62"/>
                  </a:cubicBezTo>
                  <a:cubicBezTo>
                    <a:pt x="515" y="52"/>
                    <a:pt x="397" y="0"/>
                    <a:pt x="2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
            <p:cNvSpPr/>
            <p:nvPr/>
          </p:nvSpPr>
          <p:spPr>
            <a:xfrm>
              <a:off x="2074100" y="1433075"/>
              <a:ext cx="24900" cy="13550"/>
            </a:xfrm>
            <a:custGeom>
              <a:avLst/>
              <a:gdLst/>
              <a:ahLst/>
              <a:cxnLst/>
              <a:rect l="l" t="t" r="r" b="b"/>
              <a:pathLst>
                <a:path w="996" h="542" extrusionOk="0">
                  <a:moveTo>
                    <a:pt x="484" y="0"/>
                  </a:moveTo>
                  <a:cubicBezTo>
                    <a:pt x="408" y="0"/>
                    <a:pt x="333" y="4"/>
                    <a:pt x="259" y="4"/>
                  </a:cubicBezTo>
                  <a:lnTo>
                    <a:pt x="219" y="64"/>
                  </a:lnTo>
                  <a:lnTo>
                    <a:pt x="219" y="143"/>
                  </a:lnTo>
                  <a:cubicBezTo>
                    <a:pt x="199" y="223"/>
                    <a:pt x="160" y="303"/>
                    <a:pt x="80" y="342"/>
                  </a:cubicBezTo>
                  <a:cubicBezTo>
                    <a:pt x="1" y="422"/>
                    <a:pt x="1" y="462"/>
                    <a:pt x="80" y="521"/>
                  </a:cubicBezTo>
                  <a:cubicBezTo>
                    <a:pt x="299" y="521"/>
                    <a:pt x="558" y="541"/>
                    <a:pt x="776" y="541"/>
                  </a:cubicBezTo>
                  <a:cubicBezTo>
                    <a:pt x="379" y="143"/>
                    <a:pt x="756" y="163"/>
                    <a:pt x="995" y="143"/>
                  </a:cubicBezTo>
                  <a:cubicBezTo>
                    <a:pt x="830" y="20"/>
                    <a:pt x="655" y="0"/>
                    <a:pt x="48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
            <p:cNvSpPr/>
            <p:nvPr/>
          </p:nvSpPr>
          <p:spPr>
            <a:xfrm>
              <a:off x="2240200" y="1435275"/>
              <a:ext cx="22900" cy="6875"/>
            </a:xfrm>
            <a:custGeom>
              <a:avLst/>
              <a:gdLst/>
              <a:ahLst/>
              <a:cxnLst/>
              <a:rect l="l" t="t" r="r" b="b"/>
              <a:pathLst>
                <a:path w="916" h="275" extrusionOk="0">
                  <a:moveTo>
                    <a:pt x="647" y="1"/>
                  </a:moveTo>
                  <a:cubicBezTo>
                    <a:pt x="568" y="1"/>
                    <a:pt x="488" y="26"/>
                    <a:pt x="399" y="75"/>
                  </a:cubicBezTo>
                  <a:cubicBezTo>
                    <a:pt x="279" y="115"/>
                    <a:pt x="120" y="36"/>
                    <a:pt x="1" y="235"/>
                  </a:cubicBezTo>
                  <a:cubicBezTo>
                    <a:pt x="220" y="254"/>
                    <a:pt x="399" y="254"/>
                    <a:pt x="597" y="274"/>
                  </a:cubicBezTo>
                  <a:cubicBezTo>
                    <a:pt x="697" y="254"/>
                    <a:pt x="816" y="254"/>
                    <a:pt x="916" y="235"/>
                  </a:cubicBezTo>
                  <a:lnTo>
                    <a:pt x="916" y="135"/>
                  </a:lnTo>
                  <a:lnTo>
                    <a:pt x="896" y="75"/>
                  </a:lnTo>
                  <a:cubicBezTo>
                    <a:pt x="806" y="26"/>
                    <a:pt x="727" y="1"/>
                    <a:pt x="6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
            <p:cNvSpPr/>
            <p:nvPr/>
          </p:nvSpPr>
          <p:spPr>
            <a:xfrm>
              <a:off x="2405800" y="1462025"/>
              <a:ext cx="8000" cy="26875"/>
            </a:xfrm>
            <a:custGeom>
              <a:avLst/>
              <a:gdLst/>
              <a:ahLst/>
              <a:cxnLst/>
              <a:rect l="l" t="t" r="r" b="b"/>
              <a:pathLst>
                <a:path w="320" h="1075" extrusionOk="0">
                  <a:moveTo>
                    <a:pt x="160" y="0"/>
                  </a:moveTo>
                  <a:cubicBezTo>
                    <a:pt x="1" y="358"/>
                    <a:pt x="21" y="696"/>
                    <a:pt x="41" y="1074"/>
                  </a:cubicBezTo>
                  <a:cubicBezTo>
                    <a:pt x="220" y="935"/>
                    <a:pt x="160" y="736"/>
                    <a:pt x="220" y="537"/>
                  </a:cubicBezTo>
                  <a:cubicBezTo>
                    <a:pt x="260" y="477"/>
                    <a:pt x="299" y="398"/>
                    <a:pt x="319" y="298"/>
                  </a:cubicBezTo>
                  <a:cubicBezTo>
                    <a:pt x="319" y="179"/>
                    <a:pt x="299" y="8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
            <p:cNvSpPr/>
            <p:nvPr/>
          </p:nvSpPr>
          <p:spPr>
            <a:xfrm>
              <a:off x="2083550" y="1475050"/>
              <a:ext cx="9975" cy="18825"/>
            </a:xfrm>
            <a:custGeom>
              <a:avLst/>
              <a:gdLst/>
              <a:ahLst/>
              <a:cxnLst/>
              <a:rect l="l" t="t" r="r" b="b"/>
              <a:pathLst>
                <a:path w="399" h="753" extrusionOk="0">
                  <a:moveTo>
                    <a:pt x="131" y="0"/>
                  </a:moveTo>
                  <a:cubicBezTo>
                    <a:pt x="75" y="0"/>
                    <a:pt x="38" y="76"/>
                    <a:pt x="1" y="175"/>
                  </a:cubicBezTo>
                  <a:cubicBezTo>
                    <a:pt x="60" y="374"/>
                    <a:pt x="1" y="633"/>
                    <a:pt x="219" y="752"/>
                  </a:cubicBezTo>
                  <a:cubicBezTo>
                    <a:pt x="279" y="533"/>
                    <a:pt x="398" y="334"/>
                    <a:pt x="259" y="96"/>
                  </a:cubicBezTo>
                  <a:cubicBezTo>
                    <a:pt x="207" y="28"/>
                    <a:pt x="165" y="0"/>
                    <a:pt x="13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
            <p:cNvSpPr/>
            <p:nvPr/>
          </p:nvSpPr>
          <p:spPr>
            <a:xfrm>
              <a:off x="2074100" y="1610350"/>
              <a:ext cx="15950" cy="18925"/>
            </a:xfrm>
            <a:custGeom>
              <a:avLst/>
              <a:gdLst/>
              <a:ahLst/>
              <a:cxnLst/>
              <a:rect l="l" t="t" r="r" b="b"/>
              <a:pathLst>
                <a:path w="638" h="757" extrusionOk="0">
                  <a:moveTo>
                    <a:pt x="331" y="0"/>
                  </a:moveTo>
                  <a:cubicBezTo>
                    <a:pt x="299" y="0"/>
                    <a:pt x="269" y="5"/>
                    <a:pt x="239" y="15"/>
                  </a:cubicBezTo>
                  <a:lnTo>
                    <a:pt x="239" y="75"/>
                  </a:lnTo>
                  <a:cubicBezTo>
                    <a:pt x="140" y="134"/>
                    <a:pt x="60" y="194"/>
                    <a:pt x="1" y="293"/>
                  </a:cubicBezTo>
                  <a:cubicBezTo>
                    <a:pt x="1" y="333"/>
                    <a:pt x="1" y="413"/>
                    <a:pt x="40" y="492"/>
                  </a:cubicBezTo>
                  <a:cubicBezTo>
                    <a:pt x="122" y="591"/>
                    <a:pt x="164" y="756"/>
                    <a:pt x="320" y="756"/>
                  </a:cubicBezTo>
                  <a:cubicBezTo>
                    <a:pt x="354" y="756"/>
                    <a:pt x="392" y="749"/>
                    <a:pt x="438" y="731"/>
                  </a:cubicBezTo>
                  <a:cubicBezTo>
                    <a:pt x="438" y="492"/>
                    <a:pt x="637" y="234"/>
                    <a:pt x="438" y="15"/>
                  </a:cubicBezTo>
                  <a:cubicBezTo>
                    <a:pt x="398" y="5"/>
                    <a:pt x="364" y="0"/>
                    <a:pt x="33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
            <p:cNvSpPr/>
            <p:nvPr/>
          </p:nvSpPr>
          <p:spPr>
            <a:xfrm>
              <a:off x="2308625" y="1493825"/>
              <a:ext cx="14150" cy="8725"/>
            </a:xfrm>
            <a:custGeom>
              <a:avLst/>
              <a:gdLst/>
              <a:ahLst/>
              <a:cxnLst/>
              <a:rect l="l" t="t" r="r" b="b"/>
              <a:pathLst>
                <a:path w="566" h="349" extrusionOk="0">
                  <a:moveTo>
                    <a:pt x="97" y="1"/>
                  </a:moveTo>
                  <a:cubicBezTo>
                    <a:pt x="39" y="1"/>
                    <a:pt x="1" y="39"/>
                    <a:pt x="29" y="160"/>
                  </a:cubicBezTo>
                  <a:cubicBezTo>
                    <a:pt x="52" y="288"/>
                    <a:pt x="143" y="348"/>
                    <a:pt x="266" y="348"/>
                  </a:cubicBezTo>
                  <a:cubicBezTo>
                    <a:pt x="354" y="348"/>
                    <a:pt x="458" y="318"/>
                    <a:pt x="566" y="260"/>
                  </a:cubicBezTo>
                  <a:cubicBezTo>
                    <a:pt x="447" y="180"/>
                    <a:pt x="367" y="120"/>
                    <a:pt x="307" y="81"/>
                  </a:cubicBezTo>
                  <a:cubicBezTo>
                    <a:pt x="255" y="49"/>
                    <a:pt x="163" y="1"/>
                    <a:pt x="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
            <p:cNvSpPr/>
            <p:nvPr/>
          </p:nvSpPr>
          <p:spPr>
            <a:xfrm>
              <a:off x="2054200" y="1436650"/>
              <a:ext cx="18925" cy="8700"/>
            </a:xfrm>
            <a:custGeom>
              <a:avLst/>
              <a:gdLst/>
              <a:ahLst/>
              <a:cxnLst/>
              <a:rect l="l" t="t" r="r" b="b"/>
              <a:pathLst>
                <a:path w="757" h="348" extrusionOk="0">
                  <a:moveTo>
                    <a:pt x="359" y="0"/>
                  </a:moveTo>
                  <a:cubicBezTo>
                    <a:pt x="200" y="0"/>
                    <a:pt x="80" y="20"/>
                    <a:pt x="1" y="180"/>
                  </a:cubicBezTo>
                  <a:cubicBezTo>
                    <a:pt x="180" y="269"/>
                    <a:pt x="348" y="347"/>
                    <a:pt x="521" y="347"/>
                  </a:cubicBezTo>
                  <a:cubicBezTo>
                    <a:pt x="579" y="347"/>
                    <a:pt x="637" y="339"/>
                    <a:pt x="697" y="319"/>
                  </a:cubicBezTo>
                  <a:cubicBezTo>
                    <a:pt x="757" y="279"/>
                    <a:pt x="757" y="219"/>
                    <a:pt x="697" y="180"/>
                  </a:cubicBezTo>
                  <a:cubicBezTo>
                    <a:pt x="598" y="80"/>
                    <a:pt x="458" y="10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
            <p:cNvSpPr/>
            <p:nvPr/>
          </p:nvSpPr>
          <p:spPr>
            <a:xfrm>
              <a:off x="2409300" y="1454550"/>
              <a:ext cx="11950" cy="18425"/>
            </a:xfrm>
            <a:custGeom>
              <a:avLst/>
              <a:gdLst/>
              <a:ahLst/>
              <a:cxnLst/>
              <a:rect l="l" t="t" r="r" b="b"/>
              <a:pathLst>
                <a:path w="478" h="737" extrusionOk="0">
                  <a:moveTo>
                    <a:pt x="60" y="1"/>
                  </a:moveTo>
                  <a:cubicBezTo>
                    <a:pt x="20" y="80"/>
                    <a:pt x="0" y="160"/>
                    <a:pt x="0" y="239"/>
                  </a:cubicBezTo>
                  <a:lnTo>
                    <a:pt x="0" y="279"/>
                  </a:lnTo>
                  <a:lnTo>
                    <a:pt x="20" y="339"/>
                  </a:lnTo>
                  <a:cubicBezTo>
                    <a:pt x="20" y="458"/>
                    <a:pt x="60" y="597"/>
                    <a:pt x="80" y="737"/>
                  </a:cubicBezTo>
                  <a:cubicBezTo>
                    <a:pt x="418" y="458"/>
                    <a:pt x="478" y="239"/>
                    <a:pt x="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
            <p:cNvSpPr/>
            <p:nvPr/>
          </p:nvSpPr>
          <p:spPr>
            <a:xfrm>
              <a:off x="2262575" y="1515225"/>
              <a:ext cx="8975" cy="7725"/>
            </a:xfrm>
            <a:custGeom>
              <a:avLst/>
              <a:gdLst/>
              <a:ahLst/>
              <a:cxnLst/>
              <a:rect l="l" t="t" r="r" b="b"/>
              <a:pathLst>
                <a:path w="359" h="309" extrusionOk="0">
                  <a:moveTo>
                    <a:pt x="180" y="1"/>
                  </a:moveTo>
                  <a:lnTo>
                    <a:pt x="1" y="160"/>
                  </a:lnTo>
                  <a:cubicBezTo>
                    <a:pt x="53" y="251"/>
                    <a:pt x="106" y="309"/>
                    <a:pt x="164" y="309"/>
                  </a:cubicBezTo>
                  <a:cubicBezTo>
                    <a:pt x="194" y="309"/>
                    <a:pt x="225" y="293"/>
                    <a:pt x="259" y="259"/>
                  </a:cubicBezTo>
                  <a:cubicBezTo>
                    <a:pt x="359" y="160"/>
                    <a:pt x="279" y="6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
            <p:cNvSpPr/>
            <p:nvPr/>
          </p:nvSpPr>
          <p:spPr>
            <a:xfrm>
              <a:off x="2187975" y="1541575"/>
              <a:ext cx="5000" cy="9025"/>
            </a:xfrm>
            <a:custGeom>
              <a:avLst/>
              <a:gdLst/>
              <a:ahLst/>
              <a:cxnLst/>
              <a:rect l="l" t="t" r="r" b="b"/>
              <a:pathLst>
                <a:path w="200" h="361" extrusionOk="0">
                  <a:moveTo>
                    <a:pt x="61" y="1"/>
                  </a:moveTo>
                  <a:cubicBezTo>
                    <a:pt x="21" y="41"/>
                    <a:pt x="1" y="80"/>
                    <a:pt x="21" y="160"/>
                  </a:cubicBezTo>
                  <a:cubicBezTo>
                    <a:pt x="77" y="234"/>
                    <a:pt x="11" y="361"/>
                    <a:pt x="148" y="361"/>
                  </a:cubicBezTo>
                  <a:cubicBezTo>
                    <a:pt x="158" y="361"/>
                    <a:pt x="168" y="360"/>
                    <a:pt x="180" y="359"/>
                  </a:cubicBezTo>
                  <a:cubicBezTo>
                    <a:pt x="200" y="359"/>
                    <a:pt x="200" y="200"/>
                    <a:pt x="180" y="140"/>
                  </a:cubicBezTo>
                  <a:cubicBezTo>
                    <a:pt x="160" y="80"/>
                    <a:pt x="100" y="61"/>
                    <a:pt x="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
            <p:cNvSpPr/>
            <p:nvPr/>
          </p:nvSpPr>
          <p:spPr>
            <a:xfrm>
              <a:off x="2405800" y="1624325"/>
              <a:ext cx="13475" cy="3925"/>
            </a:xfrm>
            <a:custGeom>
              <a:avLst/>
              <a:gdLst/>
              <a:ahLst/>
              <a:cxnLst/>
              <a:rect l="l" t="t" r="r" b="b"/>
              <a:pathLst>
                <a:path w="539" h="157" extrusionOk="0">
                  <a:moveTo>
                    <a:pt x="403" y="0"/>
                  </a:moveTo>
                  <a:cubicBezTo>
                    <a:pt x="245" y="0"/>
                    <a:pt x="110" y="54"/>
                    <a:pt x="1" y="132"/>
                  </a:cubicBezTo>
                  <a:cubicBezTo>
                    <a:pt x="85" y="141"/>
                    <a:pt x="170" y="156"/>
                    <a:pt x="249" y="156"/>
                  </a:cubicBezTo>
                  <a:cubicBezTo>
                    <a:pt x="358" y="156"/>
                    <a:pt x="458" y="128"/>
                    <a:pt x="538" y="13"/>
                  </a:cubicBezTo>
                  <a:cubicBezTo>
                    <a:pt x="491" y="4"/>
                    <a:pt x="446" y="0"/>
                    <a:pt x="40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
            <p:cNvSpPr/>
            <p:nvPr/>
          </p:nvSpPr>
          <p:spPr>
            <a:xfrm>
              <a:off x="2422225" y="1620000"/>
              <a:ext cx="9975" cy="4025"/>
            </a:xfrm>
            <a:custGeom>
              <a:avLst/>
              <a:gdLst/>
              <a:ahLst/>
              <a:cxnLst/>
              <a:rect l="l" t="t" r="r" b="b"/>
              <a:pathLst>
                <a:path w="399" h="161" extrusionOk="0">
                  <a:moveTo>
                    <a:pt x="302" y="0"/>
                  </a:moveTo>
                  <a:cubicBezTo>
                    <a:pt x="183" y="0"/>
                    <a:pt x="79" y="36"/>
                    <a:pt x="0" y="146"/>
                  </a:cubicBezTo>
                  <a:cubicBezTo>
                    <a:pt x="39" y="156"/>
                    <a:pt x="76" y="161"/>
                    <a:pt x="112" y="161"/>
                  </a:cubicBezTo>
                  <a:cubicBezTo>
                    <a:pt x="225" y="161"/>
                    <a:pt x="323" y="112"/>
                    <a:pt x="398" y="7"/>
                  </a:cubicBezTo>
                  <a:cubicBezTo>
                    <a:pt x="365" y="3"/>
                    <a:pt x="333" y="0"/>
                    <a:pt x="3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
            <p:cNvSpPr/>
            <p:nvPr/>
          </p:nvSpPr>
          <p:spPr>
            <a:xfrm>
              <a:off x="2119850" y="1446350"/>
              <a:ext cx="9975" cy="3625"/>
            </a:xfrm>
            <a:custGeom>
              <a:avLst/>
              <a:gdLst/>
              <a:ahLst/>
              <a:cxnLst/>
              <a:rect l="l" t="t" r="r" b="b"/>
              <a:pathLst>
                <a:path w="399" h="145" extrusionOk="0">
                  <a:moveTo>
                    <a:pt x="272" y="1"/>
                  </a:moveTo>
                  <a:cubicBezTo>
                    <a:pt x="166" y="1"/>
                    <a:pt x="73" y="29"/>
                    <a:pt x="1" y="130"/>
                  </a:cubicBezTo>
                  <a:cubicBezTo>
                    <a:pt x="35" y="140"/>
                    <a:pt x="72" y="145"/>
                    <a:pt x="108" y="145"/>
                  </a:cubicBezTo>
                  <a:cubicBezTo>
                    <a:pt x="216" y="145"/>
                    <a:pt x="324" y="100"/>
                    <a:pt x="399" y="10"/>
                  </a:cubicBezTo>
                  <a:cubicBezTo>
                    <a:pt x="355" y="5"/>
                    <a:pt x="313" y="1"/>
                    <a:pt x="27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
            <p:cNvSpPr/>
            <p:nvPr/>
          </p:nvSpPr>
          <p:spPr>
            <a:xfrm>
              <a:off x="2071625" y="1441625"/>
              <a:ext cx="4500" cy="4500"/>
            </a:xfrm>
            <a:custGeom>
              <a:avLst/>
              <a:gdLst/>
              <a:ahLst/>
              <a:cxnLst/>
              <a:rect l="l" t="t" r="r" b="b"/>
              <a:pathLst>
                <a:path w="180" h="180" extrusionOk="0">
                  <a:moveTo>
                    <a:pt x="0" y="0"/>
                  </a:moveTo>
                  <a:lnTo>
                    <a:pt x="0" y="160"/>
                  </a:lnTo>
                  <a:cubicBezTo>
                    <a:pt x="60" y="179"/>
                    <a:pt x="100" y="179"/>
                    <a:pt x="179" y="179"/>
                  </a:cubicBezTo>
                  <a:lnTo>
                    <a:pt x="17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
            <p:cNvSpPr/>
            <p:nvPr/>
          </p:nvSpPr>
          <p:spPr>
            <a:xfrm>
              <a:off x="2236725" y="1617675"/>
              <a:ext cx="4500" cy="3000"/>
            </a:xfrm>
            <a:custGeom>
              <a:avLst/>
              <a:gdLst/>
              <a:ahLst/>
              <a:cxnLst/>
              <a:rect l="l" t="t" r="r" b="b"/>
              <a:pathLst>
                <a:path w="180" h="120" extrusionOk="0">
                  <a:moveTo>
                    <a:pt x="140" y="0"/>
                  </a:moveTo>
                  <a:cubicBezTo>
                    <a:pt x="100" y="20"/>
                    <a:pt x="40" y="20"/>
                    <a:pt x="0" y="40"/>
                  </a:cubicBezTo>
                  <a:lnTo>
                    <a:pt x="20" y="80"/>
                  </a:lnTo>
                  <a:cubicBezTo>
                    <a:pt x="20" y="100"/>
                    <a:pt x="40" y="100"/>
                    <a:pt x="60" y="120"/>
                  </a:cubicBezTo>
                  <a:cubicBezTo>
                    <a:pt x="120" y="120"/>
                    <a:pt x="140" y="120"/>
                    <a:pt x="160" y="80"/>
                  </a:cubicBezTo>
                  <a:lnTo>
                    <a:pt x="179" y="40"/>
                  </a:lnTo>
                  <a:cubicBezTo>
                    <a:pt x="160" y="40"/>
                    <a:pt x="160" y="0"/>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
            <p:cNvSpPr/>
            <p:nvPr/>
          </p:nvSpPr>
          <p:spPr>
            <a:xfrm>
              <a:off x="2542575" y="1554950"/>
              <a:ext cx="43800" cy="16575"/>
            </a:xfrm>
            <a:custGeom>
              <a:avLst/>
              <a:gdLst/>
              <a:ahLst/>
              <a:cxnLst/>
              <a:rect l="l" t="t" r="r" b="b"/>
              <a:pathLst>
                <a:path w="1752" h="663" extrusionOk="0">
                  <a:moveTo>
                    <a:pt x="1615" y="1"/>
                  </a:moveTo>
                  <a:cubicBezTo>
                    <a:pt x="980" y="1"/>
                    <a:pt x="536" y="468"/>
                    <a:pt x="0" y="659"/>
                  </a:cubicBezTo>
                  <a:cubicBezTo>
                    <a:pt x="33" y="661"/>
                    <a:pt x="64" y="662"/>
                    <a:pt x="96" y="662"/>
                  </a:cubicBezTo>
                  <a:cubicBezTo>
                    <a:pt x="667" y="662"/>
                    <a:pt x="1124" y="334"/>
                    <a:pt x="1652" y="202"/>
                  </a:cubicBezTo>
                  <a:lnTo>
                    <a:pt x="1691" y="142"/>
                  </a:lnTo>
                  <a:cubicBezTo>
                    <a:pt x="1751" y="102"/>
                    <a:pt x="1751" y="43"/>
                    <a:pt x="1691" y="3"/>
                  </a:cubicBezTo>
                  <a:cubicBezTo>
                    <a:pt x="1666" y="1"/>
                    <a:pt x="1640" y="1"/>
                    <a:pt x="16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
            <p:cNvSpPr/>
            <p:nvPr/>
          </p:nvSpPr>
          <p:spPr>
            <a:xfrm>
              <a:off x="2583850" y="1550175"/>
              <a:ext cx="16925" cy="8700"/>
            </a:xfrm>
            <a:custGeom>
              <a:avLst/>
              <a:gdLst/>
              <a:ahLst/>
              <a:cxnLst/>
              <a:rect l="l" t="t" r="r" b="b"/>
              <a:pathLst>
                <a:path w="677" h="348" extrusionOk="0">
                  <a:moveTo>
                    <a:pt x="415" y="1"/>
                  </a:moveTo>
                  <a:cubicBezTo>
                    <a:pt x="337" y="1"/>
                    <a:pt x="255" y="15"/>
                    <a:pt x="180" y="15"/>
                  </a:cubicBezTo>
                  <a:lnTo>
                    <a:pt x="1" y="194"/>
                  </a:lnTo>
                  <a:lnTo>
                    <a:pt x="1" y="254"/>
                  </a:lnTo>
                  <a:lnTo>
                    <a:pt x="1" y="333"/>
                  </a:lnTo>
                  <a:cubicBezTo>
                    <a:pt x="44" y="343"/>
                    <a:pt x="86" y="348"/>
                    <a:pt x="127" y="348"/>
                  </a:cubicBezTo>
                  <a:cubicBezTo>
                    <a:pt x="332" y="348"/>
                    <a:pt x="511" y="237"/>
                    <a:pt x="677" y="154"/>
                  </a:cubicBezTo>
                  <a:cubicBezTo>
                    <a:pt x="619" y="27"/>
                    <a:pt x="522" y="1"/>
                    <a:pt x="4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
            <p:cNvSpPr/>
            <p:nvPr/>
          </p:nvSpPr>
          <p:spPr>
            <a:xfrm>
              <a:off x="2463000" y="1596500"/>
              <a:ext cx="17150" cy="11400"/>
            </a:xfrm>
            <a:custGeom>
              <a:avLst/>
              <a:gdLst/>
              <a:ahLst/>
              <a:cxnLst/>
              <a:rect l="l" t="t" r="r" b="b"/>
              <a:pathLst>
                <a:path w="686" h="456" extrusionOk="0">
                  <a:moveTo>
                    <a:pt x="603" y="0"/>
                  </a:moveTo>
                  <a:cubicBezTo>
                    <a:pt x="576" y="0"/>
                    <a:pt x="541" y="10"/>
                    <a:pt x="498" y="32"/>
                  </a:cubicBezTo>
                  <a:cubicBezTo>
                    <a:pt x="319" y="52"/>
                    <a:pt x="140" y="131"/>
                    <a:pt x="1" y="231"/>
                  </a:cubicBezTo>
                  <a:lnTo>
                    <a:pt x="1" y="390"/>
                  </a:lnTo>
                  <a:cubicBezTo>
                    <a:pt x="12" y="437"/>
                    <a:pt x="44" y="456"/>
                    <a:pt x="81" y="456"/>
                  </a:cubicBezTo>
                  <a:cubicBezTo>
                    <a:pt x="107" y="456"/>
                    <a:pt x="135" y="446"/>
                    <a:pt x="160" y="430"/>
                  </a:cubicBezTo>
                  <a:cubicBezTo>
                    <a:pt x="200" y="370"/>
                    <a:pt x="259" y="370"/>
                    <a:pt x="319" y="370"/>
                  </a:cubicBezTo>
                  <a:cubicBezTo>
                    <a:pt x="359" y="330"/>
                    <a:pt x="418" y="290"/>
                    <a:pt x="498" y="271"/>
                  </a:cubicBezTo>
                  <a:cubicBezTo>
                    <a:pt x="558" y="251"/>
                    <a:pt x="617" y="191"/>
                    <a:pt x="657" y="171"/>
                  </a:cubicBezTo>
                  <a:cubicBezTo>
                    <a:pt x="686" y="70"/>
                    <a:pt x="673" y="0"/>
                    <a:pt x="60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
            <p:cNvSpPr/>
            <p:nvPr/>
          </p:nvSpPr>
          <p:spPr>
            <a:xfrm>
              <a:off x="2475425" y="1592975"/>
              <a:ext cx="15450" cy="8300"/>
            </a:xfrm>
            <a:custGeom>
              <a:avLst/>
              <a:gdLst/>
              <a:ahLst/>
              <a:cxnLst/>
              <a:rect l="l" t="t" r="r" b="b"/>
              <a:pathLst>
                <a:path w="618" h="332" extrusionOk="0">
                  <a:moveTo>
                    <a:pt x="393" y="1"/>
                  </a:moveTo>
                  <a:cubicBezTo>
                    <a:pt x="328" y="1"/>
                    <a:pt x="255" y="15"/>
                    <a:pt x="200" y="34"/>
                  </a:cubicBezTo>
                  <a:cubicBezTo>
                    <a:pt x="120" y="93"/>
                    <a:pt x="61" y="133"/>
                    <a:pt x="1" y="193"/>
                  </a:cubicBezTo>
                  <a:cubicBezTo>
                    <a:pt x="61" y="233"/>
                    <a:pt x="120" y="292"/>
                    <a:pt x="160" y="332"/>
                  </a:cubicBezTo>
                  <a:lnTo>
                    <a:pt x="319" y="332"/>
                  </a:lnTo>
                  <a:cubicBezTo>
                    <a:pt x="399" y="213"/>
                    <a:pt x="618" y="213"/>
                    <a:pt x="558" y="73"/>
                  </a:cubicBezTo>
                  <a:cubicBezTo>
                    <a:pt x="537" y="20"/>
                    <a:pt x="469" y="1"/>
                    <a:pt x="39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
            <p:cNvSpPr/>
            <p:nvPr/>
          </p:nvSpPr>
          <p:spPr>
            <a:xfrm>
              <a:off x="2499300" y="1590325"/>
              <a:ext cx="4500" cy="2500"/>
            </a:xfrm>
            <a:custGeom>
              <a:avLst/>
              <a:gdLst/>
              <a:ahLst/>
              <a:cxnLst/>
              <a:rect l="l" t="t" r="r" b="b"/>
              <a:pathLst>
                <a:path w="180" h="100" extrusionOk="0">
                  <a:moveTo>
                    <a:pt x="160" y="0"/>
                  </a:moveTo>
                  <a:cubicBezTo>
                    <a:pt x="100" y="20"/>
                    <a:pt x="60" y="20"/>
                    <a:pt x="1" y="40"/>
                  </a:cubicBezTo>
                  <a:cubicBezTo>
                    <a:pt x="21" y="80"/>
                    <a:pt x="21" y="100"/>
                    <a:pt x="60" y="100"/>
                  </a:cubicBezTo>
                  <a:cubicBezTo>
                    <a:pt x="80" y="80"/>
                    <a:pt x="140" y="80"/>
                    <a:pt x="180" y="40"/>
                  </a:cubicBezTo>
                  <a:cubicBezTo>
                    <a:pt x="180" y="20"/>
                    <a:pt x="160" y="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
            <p:cNvSpPr/>
            <p:nvPr/>
          </p:nvSpPr>
          <p:spPr>
            <a:xfrm>
              <a:off x="2707175" y="1511725"/>
              <a:ext cx="8000" cy="5450"/>
            </a:xfrm>
            <a:custGeom>
              <a:avLst/>
              <a:gdLst/>
              <a:ahLst/>
              <a:cxnLst/>
              <a:rect l="l" t="t" r="r" b="b"/>
              <a:pathLst>
                <a:path w="320" h="218" extrusionOk="0">
                  <a:moveTo>
                    <a:pt x="202" y="0"/>
                  </a:moveTo>
                  <a:cubicBezTo>
                    <a:pt x="181" y="0"/>
                    <a:pt x="160" y="1"/>
                    <a:pt x="140" y="1"/>
                  </a:cubicBezTo>
                  <a:cubicBezTo>
                    <a:pt x="41" y="1"/>
                    <a:pt x="1" y="61"/>
                    <a:pt x="1" y="160"/>
                  </a:cubicBezTo>
                  <a:cubicBezTo>
                    <a:pt x="19" y="206"/>
                    <a:pt x="45" y="218"/>
                    <a:pt x="78" y="218"/>
                  </a:cubicBezTo>
                  <a:cubicBezTo>
                    <a:pt x="117" y="218"/>
                    <a:pt x="166" y="200"/>
                    <a:pt x="220" y="200"/>
                  </a:cubicBezTo>
                  <a:cubicBezTo>
                    <a:pt x="240" y="180"/>
                    <a:pt x="319" y="141"/>
                    <a:pt x="319" y="101"/>
                  </a:cubicBezTo>
                  <a:cubicBezTo>
                    <a:pt x="319" y="11"/>
                    <a:pt x="263" y="0"/>
                    <a:pt x="2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
            <p:cNvSpPr/>
            <p:nvPr/>
          </p:nvSpPr>
          <p:spPr>
            <a:xfrm>
              <a:off x="2638050" y="1538100"/>
              <a:ext cx="8975" cy="7075"/>
            </a:xfrm>
            <a:custGeom>
              <a:avLst/>
              <a:gdLst/>
              <a:ahLst/>
              <a:cxnLst/>
              <a:rect l="l" t="t" r="r" b="b"/>
              <a:pathLst>
                <a:path w="359" h="283" extrusionOk="0">
                  <a:moveTo>
                    <a:pt x="259" y="1"/>
                  </a:moveTo>
                  <a:cubicBezTo>
                    <a:pt x="180" y="20"/>
                    <a:pt x="120" y="80"/>
                    <a:pt x="61" y="140"/>
                  </a:cubicBezTo>
                  <a:cubicBezTo>
                    <a:pt x="1" y="200"/>
                    <a:pt x="1" y="239"/>
                    <a:pt x="80" y="279"/>
                  </a:cubicBezTo>
                  <a:cubicBezTo>
                    <a:pt x="93" y="281"/>
                    <a:pt x="105" y="282"/>
                    <a:pt x="117" y="282"/>
                  </a:cubicBezTo>
                  <a:cubicBezTo>
                    <a:pt x="216" y="282"/>
                    <a:pt x="284" y="209"/>
                    <a:pt x="319" y="120"/>
                  </a:cubicBezTo>
                  <a:cubicBezTo>
                    <a:pt x="359" y="100"/>
                    <a:pt x="279" y="40"/>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
            <p:cNvSpPr/>
            <p:nvPr/>
          </p:nvSpPr>
          <p:spPr>
            <a:xfrm>
              <a:off x="2387900" y="1174875"/>
              <a:ext cx="161175" cy="28825"/>
            </a:xfrm>
            <a:custGeom>
              <a:avLst/>
              <a:gdLst/>
              <a:ahLst/>
              <a:cxnLst/>
              <a:rect l="l" t="t" r="r" b="b"/>
              <a:pathLst>
                <a:path w="6447" h="1153" extrusionOk="0">
                  <a:moveTo>
                    <a:pt x="6055" y="1"/>
                  </a:moveTo>
                  <a:cubicBezTo>
                    <a:pt x="5901" y="1"/>
                    <a:pt x="5722" y="60"/>
                    <a:pt x="5551" y="87"/>
                  </a:cubicBezTo>
                  <a:cubicBezTo>
                    <a:pt x="5539" y="75"/>
                    <a:pt x="5526" y="70"/>
                    <a:pt x="5514" y="70"/>
                  </a:cubicBezTo>
                  <a:cubicBezTo>
                    <a:pt x="5486" y="70"/>
                    <a:pt x="5459" y="94"/>
                    <a:pt x="5432" y="107"/>
                  </a:cubicBezTo>
                  <a:cubicBezTo>
                    <a:pt x="5340" y="166"/>
                    <a:pt x="5233" y="175"/>
                    <a:pt x="5124" y="175"/>
                  </a:cubicBezTo>
                  <a:cubicBezTo>
                    <a:pt x="5072" y="175"/>
                    <a:pt x="5020" y="173"/>
                    <a:pt x="4969" y="173"/>
                  </a:cubicBezTo>
                  <a:cubicBezTo>
                    <a:pt x="4867" y="173"/>
                    <a:pt x="4767" y="181"/>
                    <a:pt x="4676" y="227"/>
                  </a:cubicBezTo>
                  <a:cubicBezTo>
                    <a:pt x="4278" y="227"/>
                    <a:pt x="3900" y="286"/>
                    <a:pt x="3482" y="326"/>
                  </a:cubicBezTo>
                  <a:cubicBezTo>
                    <a:pt x="2832" y="363"/>
                    <a:pt x="2234" y="609"/>
                    <a:pt x="1591" y="609"/>
                  </a:cubicBezTo>
                  <a:cubicBezTo>
                    <a:pt x="1545" y="609"/>
                    <a:pt x="1499" y="607"/>
                    <a:pt x="1453" y="605"/>
                  </a:cubicBezTo>
                  <a:cubicBezTo>
                    <a:pt x="1335" y="664"/>
                    <a:pt x="1220" y="684"/>
                    <a:pt x="1106" y="684"/>
                  </a:cubicBezTo>
                  <a:cubicBezTo>
                    <a:pt x="951" y="684"/>
                    <a:pt x="798" y="647"/>
                    <a:pt x="637" y="625"/>
                  </a:cubicBezTo>
                  <a:cubicBezTo>
                    <a:pt x="573" y="610"/>
                    <a:pt x="509" y="601"/>
                    <a:pt x="448" y="601"/>
                  </a:cubicBezTo>
                  <a:cubicBezTo>
                    <a:pt x="266" y="601"/>
                    <a:pt x="105" y="679"/>
                    <a:pt x="1" y="903"/>
                  </a:cubicBezTo>
                  <a:cubicBezTo>
                    <a:pt x="235" y="1099"/>
                    <a:pt x="478" y="1152"/>
                    <a:pt x="725" y="1152"/>
                  </a:cubicBezTo>
                  <a:cubicBezTo>
                    <a:pt x="1014" y="1152"/>
                    <a:pt x="1310" y="1079"/>
                    <a:pt x="1605" y="1079"/>
                  </a:cubicBezTo>
                  <a:cubicBezTo>
                    <a:pt x="1720" y="1079"/>
                    <a:pt x="1836" y="1091"/>
                    <a:pt x="1950" y="1122"/>
                  </a:cubicBezTo>
                  <a:lnTo>
                    <a:pt x="2647" y="1122"/>
                  </a:lnTo>
                  <a:cubicBezTo>
                    <a:pt x="2655" y="1114"/>
                    <a:pt x="2670" y="1109"/>
                    <a:pt x="2689" y="1109"/>
                  </a:cubicBezTo>
                  <a:cubicBezTo>
                    <a:pt x="2716" y="1109"/>
                    <a:pt x="2751" y="1118"/>
                    <a:pt x="2786" y="1142"/>
                  </a:cubicBezTo>
                  <a:cubicBezTo>
                    <a:pt x="2895" y="1064"/>
                    <a:pt x="3016" y="1050"/>
                    <a:pt x="3138" y="1050"/>
                  </a:cubicBezTo>
                  <a:cubicBezTo>
                    <a:pt x="3207" y="1050"/>
                    <a:pt x="3275" y="1054"/>
                    <a:pt x="3343" y="1054"/>
                  </a:cubicBezTo>
                  <a:cubicBezTo>
                    <a:pt x="3464" y="1054"/>
                    <a:pt x="3580" y="1041"/>
                    <a:pt x="3681" y="963"/>
                  </a:cubicBezTo>
                  <a:cubicBezTo>
                    <a:pt x="3823" y="821"/>
                    <a:pt x="3972" y="796"/>
                    <a:pt x="4131" y="796"/>
                  </a:cubicBezTo>
                  <a:cubicBezTo>
                    <a:pt x="4217" y="796"/>
                    <a:pt x="4306" y="804"/>
                    <a:pt x="4397" y="804"/>
                  </a:cubicBezTo>
                  <a:cubicBezTo>
                    <a:pt x="4443" y="807"/>
                    <a:pt x="4490" y="810"/>
                    <a:pt x="4538" y="810"/>
                  </a:cubicBezTo>
                  <a:cubicBezTo>
                    <a:pt x="4734" y="810"/>
                    <a:pt x="4933" y="769"/>
                    <a:pt x="5093" y="625"/>
                  </a:cubicBezTo>
                  <a:cubicBezTo>
                    <a:pt x="5239" y="552"/>
                    <a:pt x="5389" y="535"/>
                    <a:pt x="5541" y="535"/>
                  </a:cubicBezTo>
                  <a:cubicBezTo>
                    <a:pt x="5674" y="535"/>
                    <a:pt x="5809" y="548"/>
                    <a:pt x="5941" y="548"/>
                  </a:cubicBezTo>
                  <a:cubicBezTo>
                    <a:pt x="6072" y="548"/>
                    <a:pt x="6201" y="535"/>
                    <a:pt x="6327" y="485"/>
                  </a:cubicBezTo>
                  <a:cubicBezTo>
                    <a:pt x="6386" y="485"/>
                    <a:pt x="6426" y="485"/>
                    <a:pt x="6446" y="426"/>
                  </a:cubicBezTo>
                  <a:cubicBezTo>
                    <a:pt x="6392" y="88"/>
                    <a:pt x="6242" y="1"/>
                    <a:pt x="60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
            <p:cNvSpPr/>
            <p:nvPr/>
          </p:nvSpPr>
          <p:spPr>
            <a:xfrm>
              <a:off x="2335200" y="1175675"/>
              <a:ext cx="89025" cy="30925"/>
            </a:xfrm>
            <a:custGeom>
              <a:avLst/>
              <a:gdLst/>
              <a:ahLst/>
              <a:cxnLst/>
              <a:rect l="l" t="t" r="r" b="b"/>
              <a:pathLst>
                <a:path w="3561" h="1237" extrusionOk="0">
                  <a:moveTo>
                    <a:pt x="406" y="0"/>
                  </a:moveTo>
                  <a:cubicBezTo>
                    <a:pt x="311" y="0"/>
                    <a:pt x="215" y="30"/>
                    <a:pt x="120" y="115"/>
                  </a:cubicBezTo>
                  <a:cubicBezTo>
                    <a:pt x="0" y="473"/>
                    <a:pt x="120" y="792"/>
                    <a:pt x="318" y="1090"/>
                  </a:cubicBezTo>
                  <a:cubicBezTo>
                    <a:pt x="430" y="1187"/>
                    <a:pt x="561" y="1236"/>
                    <a:pt x="704" y="1236"/>
                  </a:cubicBezTo>
                  <a:cubicBezTo>
                    <a:pt x="766" y="1236"/>
                    <a:pt x="830" y="1227"/>
                    <a:pt x="895" y="1209"/>
                  </a:cubicBezTo>
                  <a:cubicBezTo>
                    <a:pt x="1033" y="1175"/>
                    <a:pt x="1155" y="1126"/>
                    <a:pt x="1289" y="1126"/>
                  </a:cubicBezTo>
                  <a:cubicBezTo>
                    <a:pt x="1310" y="1126"/>
                    <a:pt x="1331" y="1127"/>
                    <a:pt x="1353" y="1130"/>
                  </a:cubicBezTo>
                  <a:cubicBezTo>
                    <a:pt x="1612" y="1110"/>
                    <a:pt x="1890" y="1130"/>
                    <a:pt x="2069" y="871"/>
                  </a:cubicBezTo>
                  <a:cubicBezTo>
                    <a:pt x="2292" y="741"/>
                    <a:pt x="2532" y="737"/>
                    <a:pt x="2771" y="737"/>
                  </a:cubicBezTo>
                  <a:cubicBezTo>
                    <a:pt x="2788" y="737"/>
                    <a:pt x="2805" y="737"/>
                    <a:pt x="2822" y="737"/>
                  </a:cubicBezTo>
                  <a:cubicBezTo>
                    <a:pt x="3079" y="737"/>
                    <a:pt x="3332" y="732"/>
                    <a:pt x="3561" y="573"/>
                  </a:cubicBezTo>
                  <a:cubicBezTo>
                    <a:pt x="3462" y="573"/>
                    <a:pt x="3382" y="573"/>
                    <a:pt x="3302" y="553"/>
                  </a:cubicBezTo>
                  <a:cubicBezTo>
                    <a:pt x="3278" y="543"/>
                    <a:pt x="3249" y="540"/>
                    <a:pt x="3219" y="540"/>
                  </a:cubicBezTo>
                  <a:cubicBezTo>
                    <a:pt x="3190" y="540"/>
                    <a:pt x="3159" y="543"/>
                    <a:pt x="3131" y="543"/>
                  </a:cubicBezTo>
                  <a:cubicBezTo>
                    <a:pt x="3074" y="543"/>
                    <a:pt x="3024" y="533"/>
                    <a:pt x="3004" y="473"/>
                  </a:cubicBezTo>
                  <a:cubicBezTo>
                    <a:pt x="2984" y="414"/>
                    <a:pt x="3103" y="314"/>
                    <a:pt x="3183" y="215"/>
                  </a:cubicBezTo>
                  <a:cubicBezTo>
                    <a:pt x="3087" y="77"/>
                    <a:pt x="2943" y="35"/>
                    <a:pt x="2791" y="35"/>
                  </a:cubicBezTo>
                  <a:cubicBezTo>
                    <a:pt x="2723" y="35"/>
                    <a:pt x="2654" y="43"/>
                    <a:pt x="2586" y="55"/>
                  </a:cubicBezTo>
                  <a:cubicBezTo>
                    <a:pt x="2353" y="105"/>
                    <a:pt x="2134" y="139"/>
                    <a:pt x="1912" y="139"/>
                  </a:cubicBezTo>
                  <a:cubicBezTo>
                    <a:pt x="1775" y="139"/>
                    <a:pt x="1637" y="126"/>
                    <a:pt x="1492" y="95"/>
                  </a:cubicBezTo>
                  <a:lnTo>
                    <a:pt x="1253" y="95"/>
                  </a:lnTo>
                  <a:cubicBezTo>
                    <a:pt x="1186" y="135"/>
                    <a:pt x="1118" y="149"/>
                    <a:pt x="1050" y="149"/>
                  </a:cubicBezTo>
                  <a:cubicBezTo>
                    <a:pt x="835" y="149"/>
                    <a:pt x="621" y="0"/>
                    <a:pt x="40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
            <p:cNvSpPr/>
            <p:nvPr/>
          </p:nvSpPr>
          <p:spPr>
            <a:xfrm>
              <a:off x="2332200" y="1105925"/>
              <a:ext cx="92525" cy="28150"/>
            </a:xfrm>
            <a:custGeom>
              <a:avLst/>
              <a:gdLst/>
              <a:ahLst/>
              <a:cxnLst/>
              <a:rect l="l" t="t" r="r" b="b"/>
              <a:pathLst>
                <a:path w="3701" h="1126" extrusionOk="0">
                  <a:moveTo>
                    <a:pt x="259" y="1"/>
                  </a:moveTo>
                  <a:cubicBezTo>
                    <a:pt x="180" y="21"/>
                    <a:pt x="120" y="80"/>
                    <a:pt x="80" y="140"/>
                  </a:cubicBezTo>
                  <a:cubicBezTo>
                    <a:pt x="1" y="359"/>
                    <a:pt x="1" y="518"/>
                    <a:pt x="100" y="717"/>
                  </a:cubicBezTo>
                  <a:cubicBezTo>
                    <a:pt x="220" y="896"/>
                    <a:pt x="458" y="976"/>
                    <a:pt x="618" y="1095"/>
                  </a:cubicBezTo>
                  <a:cubicBezTo>
                    <a:pt x="657" y="1095"/>
                    <a:pt x="697" y="1115"/>
                    <a:pt x="717" y="1115"/>
                  </a:cubicBezTo>
                  <a:cubicBezTo>
                    <a:pt x="807" y="1122"/>
                    <a:pt x="896" y="1126"/>
                    <a:pt x="985" y="1126"/>
                  </a:cubicBezTo>
                  <a:cubicBezTo>
                    <a:pt x="1840" y="1126"/>
                    <a:pt x="2653" y="807"/>
                    <a:pt x="3482" y="717"/>
                  </a:cubicBezTo>
                  <a:cubicBezTo>
                    <a:pt x="3562" y="697"/>
                    <a:pt x="3601" y="637"/>
                    <a:pt x="3681" y="617"/>
                  </a:cubicBezTo>
                  <a:cubicBezTo>
                    <a:pt x="3701" y="558"/>
                    <a:pt x="3681" y="478"/>
                    <a:pt x="3641" y="399"/>
                  </a:cubicBezTo>
                  <a:cubicBezTo>
                    <a:pt x="3519" y="352"/>
                    <a:pt x="3406" y="331"/>
                    <a:pt x="3293" y="331"/>
                  </a:cubicBezTo>
                  <a:cubicBezTo>
                    <a:pt x="3167" y="331"/>
                    <a:pt x="3042" y="357"/>
                    <a:pt x="2905" y="399"/>
                  </a:cubicBezTo>
                  <a:cubicBezTo>
                    <a:pt x="2647" y="399"/>
                    <a:pt x="2388" y="419"/>
                    <a:pt x="2109" y="419"/>
                  </a:cubicBezTo>
                  <a:cubicBezTo>
                    <a:pt x="1943" y="446"/>
                    <a:pt x="1782" y="462"/>
                    <a:pt x="1624" y="462"/>
                  </a:cubicBezTo>
                  <a:cubicBezTo>
                    <a:pt x="1217" y="462"/>
                    <a:pt x="837" y="359"/>
                    <a:pt x="478" y="100"/>
                  </a:cubicBezTo>
                  <a:cubicBezTo>
                    <a:pt x="399" y="21"/>
                    <a:pt x="319" y="1"/>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
            <p:cNvSpPr/>
            <p:nvPr/>
          </p:nvSpPr>
          <p:spPr>
            <a:xfrm>
              <a:off x="2329225" y="1048675"/>
              <a:ext cx="64675" cy="23475"/>
            </a:xfrm>
            <a:custGeom>
              <a:avLst/>
              <a:gdLst/>
              <a:ahLst/>
              <a:cxnLst/>
              <a:rect l="l" t="t" r="r" b="b"/>
              <a:pathLst>
                <a:path w="2587" h="939" extrusionOk="0">
                  <a:moveTo>
                    <a:pt x="302" y="0"/>
                  </a:moveTo>
                  <a:cubicBezTo>
                    <a:pt x="252" y="0"/>
                    <a:pt x="207" y="15"/>
                    <a:pt x="180" y="43"/>
                  </a:cubicBezTo>
                  <a:cubicBezTo>
                    <a:pt x="0" y="282"/>
                    <a:pt x="398" y="401"/>
                    <a:pt x="279" y="600"/>
                  </a:cubicBezTo>
                  <a:cubicBezTo>
                    <a:pt x="319" y="799"/>
                    <a:pt x="498" y="878"/>
                    <a:pt x="637" y="938"/>
                  </a:cubicBezTo>
                  <a:cubicBezTo>
                    <a:pt x="856" y="878"/>
                    <a:pt x="1055" y="779"/>
                    <a:pt x="1313" y="779"/>
                  </a:cubicBezTo>
                  <a:cubicBezTo>
                    <a:pt x="1831" y="779"/>
                    <a:pt x="2268" y="520"/>
                    <a:pt x="2587" y="103"/>
                  </a:cubicBezTo>
                  <a:cubicBezTo>
                    <a:pt x="1890" y="83"/>
                    <a:pt x="1174" y="83"/>
                    <a:pt x="478" y="63"/>
                  </a:cubicBezTo>
                  <a:cubicBezTo>
                    <a:pt x="425" y="20"/>
                    <a:pt x="360" y="0"/>
                    <a:pt x="3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
            <p:cNvSpPr/>
            <p:nvPr/>
          </p:nvSpPr>
          <p:spPr>
            <a:xfrm>
              <a:off x="2414275" y="1125325"/>
              <a:ext cx="66650" cy="27250"/>
            </a:xfrm>
            <a:custGeom>
              <a:avLst/>
              <a:gdLst/>
              <a:ahLst/>
              <a:cxnLst/>
              <a:rect l="l" t="t" r="r" b="b"/>
              <a:pathLst>
                <a:path w="2666" h="1090" extrusionOk="0">
                  <a:moveTo>
                    <a:pt x="2467" y="1"/>
                  </a:moveTo>
                  <a:cubicBezTo>
                    <a:pt x="1771" y="140"/>
                    <a:pt x="1015" y="120"/>
                    <a:pt x="378" y="498"/>
                  </a:cubicBezTo>
                  <a:cubicBezTo>
                    <a:pt x="139" y="617"/>
                    <a:pt x="0" y="796"/>
                    <a:pt x="219" y="1035"/>
                  </a:cubicBezTo>
                  <a:cubicBezTo>
                    <a:pt x="318" y="1065"/>
                    <a:pt x="413" y="1090"/>
                    <a:pt x="500" y="1090"/>
                  </a:cubicBezTo>
                  <a:cubicBezTo>
                    <a:pt x="587" y="1090"/>
                    <a:pt x="667" y="1065"/>
                    <a:pt x="736" y="995"/>
                  </a:cubicBezTo>
                  <a:cubicBezTo>
                    <a:pt x="895" y="856"/>
                    <a:pt x="1114" y="995"/>
                    <a:pt x="1273" y="836"/>
                  </a:cubicBezTo>
                  <a:cubicBezTo>
                    <a:pt x="1371" y="746"/>
                    <a:pt x="1489" y="727"/>
                    <a:pt x="1612" y="727"/>
                  </a:cubicBezTo>
                  <a:cubicBezTo>
                    <a:pt x="1706" y="727"/>
                    <a:pt x="1804" y="738"/>
                    <a:pt x="1897" y="738"/>
                  </a:cubicBezTo>
                  <a:cubicBezTo>
                    <a:pt x="1979" y="738"/>
                    <a:pt x="2058" y="730"/>
                    <a:pt x="2129" y="697"/>
                  </a:cubicBezTo>
                  <a:cubicBezTo>
                    <a:pt x="2188" y="657"/>
                    <a:pt x="2228" y="657"/>
                    <a:pt x="2288" y="657"/>
                  </a:cubicBezTo>
                  <a:cubicBezTo>
                    <a:pt x="2347" y="637"/>
                    <a:pt x="2387" y="558"/>
                    <a:pt x="2427" y="518"/>
                  </a:cubicBezTo>
                  <a:cubicBezTo>
                    <a:pt x="2507" y="339"/>
                    <a:pt x="2666" y="160"/>
                    <a:pt x="24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
            <p:cNvSpPr/>
            <p:nvPr/>
          </p:nvSpPr>
          <p:spPr>
            <a:xfrm>
              <a:off x="2637550" y="1149700"/>
              <a:ext cx="79600" cy="21900"/>
            </a:xfrm>
            <a:custGeom>
              <a:avLst/>
              <a:gdLst/>
              <a:ahLst/>
              <a:cxnLst/>
              <a:rect l="l" t="t" r="r" b="b"/>
              <a:pathLst>
                <a:path w="3184" h="876" extrusionOk="0">
                  <a:moveTo>
                    <a:pt x="2925" y="0"/>
                  </a:moveTo>
                  <a:cubicBezTo>
                    <a:pt x="2527" y="0"/>
                    <a:pt x="2110" y="20"/>
                    <a:pt x="1712" y="40"/>
                  </a:cubicBezTo>
                  <a:cubicBezTo>
                    <a:pt x="1632" y="60"/>
                    <a:pt x="1612" y="100"/>
                    <a:pt x="1612" y="160"/>
                  </a:cubicBezTo>
                  <a:cubicBezTo>
                    <a:pt x="1612" y="212"/>
                    <a:pt x="1629" y="225"/>
                    <a:pt x="1645" y="225"/>
                  </a:cubicBezTo>
                  <a:cubicBezTo>
                    <a:pt x="1647" y="225"/>
                    <a:pt x="1650" y="225"/>
                    <a:pt x="1652" y="224"/>
                  </a:cubicBezTo>
                  <a:lnTo>
                    <a:pt x="1652" y="224"/>
                  </a:lnTo>
                  <a:cubicBezTo>
                    <a:pt x="1646" y="228"/>
                    <a:pt x="1640" y="233"/>
                    <a:pt x="1632" y="239"/>
                  </a:cubicBezTo>
                  <a:cubicBezTo>
                    <a:pt x="1612" y="239"/>
                    <a:pt x="1553" y="199"/>
                    <a:pt x="1513" y="160"/>
                  </a:cubicBezTo>
                  <a:cubicBezTo>
                    <a:pt x="1483" y="150"/>
                    <a:pt x="1453" y="145"/>
                    <a:pt x="1423" y="145"/>
                  </a:cubicBezTo>
                  <a:cubicBezTo>
                    <a:pt x="1393" y="145"/>
                    <a:pt x="1364" y="150"/>
                    <a:pt x="1334" y="160"/>
                  </a:cubicBezTo>
                  <a:cubicBezTo>
                    <a:pt x="1297" y="223"/>
                    <a:pt x="1265" y="250"/>
                    <a:pt x="1235" y="250"/>
                  </a:cubicBezTo>
                  <a:cubicBezTo>
                    <a:pt x="1199" y="250"/>
                    <a:pt x="1167" y="213"/>
                    <a:pt x="1135" y="160"/>
                  </a:cubicBezTo>
                  <a:cubicBezTo>
                    <a:pt x="1124" y="154"/>
                    <a:pt x="1111" y="152"/>
                    <a:pt x="1095" y="152"/>
                  </a:cubicBezTo>
                  <a:cubicBezTo>
                    <a:pt x="1054" y="152"/>
                    <a:pt x="1000" y="170"/>
                    <a:pt x="956" y="199"/>
                  </a:cubicBezTo>
                  <a:cubicBezTo>
                    <a:pt x="942" y="257"/>
                    <a:pt x="925" y="278"/>
                    <a:pt x="907" y="278"/>
                  </a:cubicBezTo>
                  <a:cubicBezTo>
                    <a:pt x="876" y="278"/>
                    <a:pt x="842" y="210"/>
                    <a:pt x="817" y="160"/>
                  </a:cubicBezTo>
                  <a:cubicBezTo>
                    <a:pt x="797" y="155"/>
                    <a:pt x="779" y="152"/>
                    <a:pt x="763" y="152"/>
                  </a:cubicBezTo>
                  <a:cubicBezTo>
                    <a:pt x="716" y="152"/>
                    <a:pt x="682" y="174"/>
                    <a:pt x="638" y="219"/>
                  </a:cubicBezTo>
                  <a:cubicBezTo>
                    <a:pt x="598" y="259"/>
                    <a:pt x="518" y="319"/>
                    <a:pt x="459" y="358"/>
                  </a:cubicBezTo>
                  <a:cubicBezTo>
                    <a:pt x="339" y="537"/>
                    <a:pt x="1" y="557"/>
                    <a:pt x="120" y="876"/>
                  </a:cubicBezTo>
                  <a:cubicBezTo>
                    <a:pt x="1135" y="736"/>
                    <a:pt x="2110" y="518"/>
                    <a:pt x="3104" y="259"/>
                  </a:cubicBezTo>
                  <a:cubicBezTo>
                    <a:pt x="3184" y="100"/>
                    <a:pt x="3084" y="20"/>
                    <a:pt x="292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
            <p:cNvSpPr/>
            <p:nvPr/>
          </p:nvSpPr>
          <p:spPr>
            <a:xfrm>
              <a:off x="2347625" y="1081575"/>
              <a:ext cx="61700" cy="25175"/>
            </a:xfrm>
            <a:custGeom>
              <a:avLst/>
              <a:gdLst/>
              <a:ahLst/>
              <a:cxnLst/>
              <a:rect l="l" t="t" r="r" b="b"/>
              <a:pathLst>
                <a:path w="2468" h="1007" extrusionOk="0">
                  <a:moveTo>
                    <a:pt x="2308" y="0"/>
                  </a:moveTo>
                  <a:cubicBezTo>
                    <a:pt x="1711" y="60"/>
                    <a:pt x="1154" y="159"/>
                    <a:pt x="577" y="338"/>
                  </a:cubicBezTo>
                  <a:cubicBezTo>
                    <a:pt x="458" y="477"/>
                    <a:pt x="279" y="557"/>
                    <a:pt x="100" y="597"/>
                  </a:cubicBezTo>
                  <a:cubicBezTo>
                    <a:pt x="40" y="637"/>
                    <a:pt x="1" y="696"/>
                    <a:pt x="1" y="776"/>
                  </a:cubicBezTo>
                  <a:cubicBezTo>
                    <a:pt x="40" y="855"/>
                    <a:pt x="80" y="935"/>
                    <a:pt x="160" y="955"/>
                  </a:cubicBezTo>
                  <a:cubicBezTo>
                    <a:pt x="248" y="993"/>
                    <a:pt x="344" y="1007"/>
                    <a:pt x="438" y="1007"/>
                  </a:cubicBezTo>
                  <a:cubicBezTo>
                    <a:pt x="493" y="1007"/>
                    <a:pt x="546" y="1002"/>
                    <a:pt x="597" y="995"/>
                  </a:cubicBezTo>
                  <a:cubicBezTo>
                    <a:pt x="677" y="995"/>
                    <a:pt x="756" y="975"/>
                    <a:pt x="816" y="955"/>
                  </a:cubicBezTo>
                  <a:cubicBezTo>
                    <a:pt x="995" y="895"/>
                    <a:pt x="1174" y="796"/>
                    <a:pt x="1313" y="696"/>
                  </a:cubicBezTo>
                  <a:cubicBezTo>
                    <a:pt x="1652" y="597"/>
                    <a:pt x="2049" y="736"/>
                    <a:pt x="2308" y="458"/>
                  </a:cubicBezTo>
                  <a:cubicBezTo>
                    <a:pt x="2467" y="298"/>
                    <a:pt x="2467" y="159"/>
                    <a:pt x="230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
            <p:cNvSpPr/>
            <p:nvPr/>
          </p:nvSpPr>
          <p:spPr>
            <a:xfrm>
              <a:off x="2587325" y="1158575"/>
              <a:ext cx="62200" cy="19000"/>
            </a:xfrm>
            <a:custGeom>
              <a:avLst/>
              <a:gdLst/>
              <a:ahLst/>
              <a:cxnLst/>
              <a:rect l="l" t="t" r="r" b="b"/>
              <a:pathLst>
                <a:path w="2488" h="760" extrusionOk="0">
                  <a:moveTo>
                    <a:pt x="2241" y="1"/>
                  </a:moveTo>
                  <a:cubicBezTo>
                    <a:pt x="1471" y="1"/>
                    <a:pt x="720" y="88"/>
                    <a:pt x="1" y="322"/>
                  </a:cubicBezTo>
                  <a:cubicBezTo>
                    <a:pt x="41" y="401"/>
                    <a:pt x="60" y="461"/>
                    <a:pt x="140" y="481"/>
                  </a:cubicBezTo>
                  <a:cubicBezTo>
                    <a:pt x="240" y="501"/>
                    <a:pt x="399" y="501"/>
                    <a:pt x="359" y="680"/>
                  </a:cubicBezTo>
                  <a:cubicBezTo>
                    <a:pt x="359" y="700"/>
                    <a:pt x="399" y="739"/>
                    <a:pt x="419" y="759"/>
                  </a:cubicBezTo>
                  <a:lnTo>
                    <a:pt x="2129" y="521"/>
                  </a:lnTo>
                  <a:cubicBezTo>
                    <a:pt x="2249" y="362"/>
                    <a:pt x="2348" y="182"/>
                    <a:pt x="2487" y="3"/>
                  </a:cubicBezTo>
                  <a:cubicBezTo>
                    <a:pt x="2405" y="2"/>
                    <a:pt x="2323" y="1"/>
                    <a:pt x="22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
            <p:cNvSpPr/>
            <p:nvPr/>
          </p:nvSpPr>
          <p:spPr>
            <a:xfrm>
              <a:off x="2526650" y="1166600"/>
              <a:ext cx="71150" cy="17675"/>
            </a:xfrm>
            <a:custGeom>
              <a:avLst/>
              <a:gdLst/>
              <a:ahLst/>
              <a:cxnLst/>
              <a:rect l="l" t="t" r="r" b="b"/>
              <a:pathLst>
                <a:path w="2846" h="707" extrusionOk="0">
                  <a:moveTo>
                    <a:pt x="2289" y="1"/>
                  </a:moveTo>
                  <a:cubicBezTo>
                    <a:pt x="2289" y="41"/>
                    <a:pt x="2269" y="60"/>
                    <a:pt x="2249" y="80"/>
                  </a:cubicBezTo>
                  <a:cubicBezTo>
                    <a:pt x="2227" y="88"/>
                    <a:pt x="2208" y="92"/>
                    <a:pt x="2190" y="92"/>
                  </a:cubicBezTo>
                  <a:cubicBezTo>
                    <a:pt x="2160" y="92"/>
                    <a:pt x="2135" y="78"/>
                    <a:pt x="2110" y="41"/>
                  </a:cubicBezTo>
                  <a:cubicBezTo>
                    <a:pt x="2012" y="30"/>
                    <a:pt x="1914" y="25"/>
                    <a:pt x="1817" y="25"/>
                  </a:cubicBezTo>
                  <a:cubicBezTo>
                    <a:pt x="1203" y="25"/>
                    <a:pt x="602" y="221"/>
                    <a:pt x="1" y="359"/>
                  </a:cubicBezTo>
                  <a:cubicBezTo>
                    <a:pt x="339" y="418"/>
                    <a:pt x="737" y="279"/>
                    <a:pt x="896" y="697"/>
                  </a:cubicBezTo>
                  <a:cubicBezTo>
                    <a:pt x="927" y="703"/>
                    <a:pt x="958" y="706"/>
                    <a:pt x="987" y="706"/>
                  </a:cubicBezTo>
                  <a:cubicBezTo>
                    <a:pt x="1145" y="706"/>
                    <a:pt x="1282" y="625"/>
                    <a:pt x="1433" y="558"/>
                  </a:cubicBezTo>
                  <a:cubicBezTo>
                    <a:pt x="1455" y="503"/>
                    <a:pt x="1483" y="472"/>
                    <a:pt x="1513" y="472"/>
                  </a:cubicBezTo>
                  <a:cubicBezTo>
                    <a:pt x="1539" y="472"/>
                    <a:pt x="1565" y="493"/>
                    <a:pt x="1592" y="538"/>
                  </a:cubicBezTo>
                  <a:cubicBezTo>
                    <a:pt x="1676" y="513"/>
                    <a:pt x="1762" y="504"/>
                    <a:pt x="1850" y="504"/>
                  </a:cubicBezTo>
                  <a:cubicBezTo>
                    <a:pt x="2027" y="504"/>
                    <a:pt x="2210" y="538"/>
                    <a:pt x="2391" y="538"/>
                  </a:cubicBezTo>
                  <a:cubicBezTo>
                    <a:pt x="2547" y="538"/>
                    <a:pt x="2700" y="513"/>
                    <a:pt x="2846" y="418"/>
                  </a:cubicBezTo>
                  <a:cubicBezTo>
                    <a:pt x="2826" y="379"/>
                    <a:pt x="2826" y="359"/>
                    <a:pt x="2786" y="339"/>
                  </a:cubicBezTo>
                  <a:cubicBezTo>
                    <a:pt x="2746" y="259"/>
                    <a:pt x="2746" y="140"/>
                    <a:pt x="2667" y="60"/>
                  </a:cubicBezTo>
                  <a:cubicBezTo>
                    <a:pt x="2587" y="41"/>
                    <a:pt x="2487" y="41"/>
                    <a:pt x="2428" y="21"/>
                  </a:cubicBezTo>
                  <a:lnTo>
                    <a:pt x="228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
            <p:cNvSpPr/>
            <p:nvPr/>
          </p:nvSpPr>
          <p:spPr>
            <a:xfrm>
              <a:off x="2747475" y="1028950"/>
              <a:ext cx="57700" cy="21300"/>
            </a:xfrm>
            <a:custGeom>
              <a:avLst/>
              <a:gdLst/>
              <a:ahLst/>
              <a:cxnLst/>
              <a:rect l="l" t="t" r="r" b="b"/>
              <a:pathLst>
                <a:path w="2308" h="852" extrusionOk="0">
                  <a:moveTo>
                    <a:pt x="1923" y="0"/>
                  </a:moveTo>
                  <a:cubicBezTo>
                    <a:pt x="1542" y="0"/>
                    <a:pt x="1169" y="56"/>
                    <a:pt x="796" y="235"/>
                  </a:cubicBezTo>
                  <a:cubicBezTo>
                    <a:pt x="557" y="374"/>
                    <a:pt x="299" y="374"/>
                    <a:pt x="60" y="374"/>
                  </a:cubicBezTo>
                  <a:cubicBezTo>
                    <a:pt x="20" y="454"/>
                    <a:pt x="0" y="494"/>
                    <a:pt x="60" y="573"/>
                  </a:cubicBezTo>
                  <a:cubicBezTo>
                    <a:pt x="159" y="693"/>
                    <a:pt x="299" y="732"/>
                    <a:pt x="398" y="852"/>
                  </a:cubicBezTo>
                  <a:cubicBezTo>
                    <a:pt x="818" y="701"/>
                    <a:pt x="1252" y="535"/>
                    <a:pt x="1712" y="535"/>
                  </a:cubicBezTo>
                  <a:cubicBezTo>
                    <a:pt x="1797" y="535"/>
                    <a:pt x="1883" y="541"/>
                    <a:pt x="1970" y="553"/>
                  </a:cubicBezTo>
                  <a:cubicBezTo>
                    <a:pt x="2022" y="579"/>
                    <a:pt x="2070" y="594"/>
                    <a:pt x="2118" y="594"/>
                  </a:cubicBezTo>
                  <a:cubicBezTo>
                    <a:pt x="2180" y="594"/>
                    <a:pt x="2241" y="570"/>
                    <a:pt x="2308" y="514"/>
                  </a:cubicBezTo>
                  <a:lnTo>
                    <a:pt x="2308" y="16"/>
                  </a:lnTo>
                  <a:cubicBezTo>
                    <a:pt x="2179" y="6"/>
                    <a:pt x="2050" y="0"/>
                    <a:pt x="192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
            <p:cNvSpPr/>
            <p:nvPr/>
          </p:nvSpPr>
          <p:spPr>
            <a:xfrm>
              <a:off x="2443100" y="1148650"/>
              <a:ext cx="61200" cy="22400"/>
            </a:xfrm>
            <a:custGeom>
              <a:avLst/>
              <a:gdLst/>
              <a:ahLst/>
              <a:cxnLst/>
              <a:rect l="l" t="t" r="r" b="b"/>
              <a:pathLst>
                <a:path w="2448" h="896" extrusionOk="0">
                  <a:moveTo>
                    <a:pt x="2113" y="1"/>
                  </a:moveTo>
                  <a:cubicBezTo>
                    <a:pt x="2037" y="1"/>
                    <a:pt x="2011" y="108"/>
                    <a:pt x="1941" y="108"/>
                  </a:cubicBezTo>
                  <a:cubicBezTo>
                    <a:pt x="1932" y="108"/>
                    <a:pt x="1922" y="107"/>
                    <a:pt x="1911" y="102"/>
                  </a:cubicBezTo>
                  <a:lnTo>
                    <a:pt x="1851" y="62"/>
                  </a:lnTo>
                  <a:cubicBezTo>
                    <a:pt x="1768" y="145"/>
                    <a:pt x="1682" y="171"/>
                    <a:pt x="1594" y="171"/>
                  </a:cubicBezTo>
                  <a:cubicBezTo>
                    <a:pt x="1451" y="171"/>
                    <a:pt x="1303" y="102"/>
                    <a:pt x="1155" y="102"/>
                  </a:cubicBezTo>
                  <a:cubicBezTo>
                    <a:pt x="1095" y="162"/>
                    <a:pt x="1035" y="202"/>
                    <a:pt x="956" y="261"/>
                  </a:cubicBezTo>
                  <a:cubicBezTo>
                    <a:pt x="916" y="281"/>
                    <a:pt x="856" y="281"/>
                    <a:pt x="817" y="281"/>
                  </a:cubicBezTo>
                  <a:cubicBezTo>
                    <a:pt x="697" y="361"/>
                    <a:pt x="518" y="301"/>
                    <a:pt x="399" y="420"/>
                  </a:cubicBezTo>
                  <a:cubicBezTo>
                    <a:pt x="339" y="420"/>
                    <a:pt x="260" y="400"/>
                    <a:pt x="220" y="400"/>
                  </a:cubicBezTo>
                  <a:cubicBezTo>
                    <a:pt x="190" y="388"/>
                    <a:pt x="161" y="382"/>
                    <a:pt x="135" y="382"/>
                  </a:cubicBezTo>
                  <a:cubicBezTo>
                    <a:pt x="76" y="382"/>
                    <a:pt x="29" y="417"/>
                    <a:pt x="1" y="500"/>
                  </a:cubicBezTo>
                  <a:cubicBezTo>
                    <a:pt x="68" y="814"/>
                    <a:pt x="211" y="896"/>
                    <a:pt x="381" y="896"/>
                  </a:cubicBezTo>
                  <a:cubicBezTo>
                    <a:pt x="565" y="896"/>
                    <a:pt x="779" y="798"/>
                    <a:pt x="956" y="798"/>
                  </a:cubicBezTo>
                  <a:cubicBezTo>
                    <a:pt x="1393" y="579"/>
                    <a:pt x="1950" y="798"/>
                    <a:pt x="2328" y="420"/>
                  </a:cubicBezTo>
                  <a:cubicBezTo>
                    <a:pt x="2428" y="361"/>
                    <a:pt x="2448" y="261"/>
                    <a:pt x="2408" y="142"/>
                  </a:cubicBezTo>
                  <a:cubicBezTo>
                    <a:pt x="2328" y="42"/>
                    <a:pt x="2229" y="3"/>
                    <a:pt x="2129" y="3"/>
                  </a:cubicBezTo>
                  <a:cubicBezTo>
                    <a:pt x="2124" y="1"/>
                    <a:pt x="2118" y="1"/>
                    <a:pt x="211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
            <p:cNvSpPr/>
            <p:nvPr/>
          </p:nvSpPr>
          <p:spPr>
            <a:xfrm>
              <a:off x="2536600" y="1137900"/>
              <a:ext cx="48275" cy="16500"/>
            </a:xfrm>
            <a:custGeom>
              <a:avLst/>
              <a:gdLst/>
              <a:ahLst/>
              <a:cxnLst/>
              <a:rect l="l" t="t" r="r" b="b"/>
              <a:pathLst>
                <a:path w="1931" h="660" extrusionOk="0">
                  <a:moveTo>
                    <a:pt x="1176" y="0"/>
                  </a:moveTo>
                  <a:cubicBezTo>
                    <a:pt x="836" y="0"/>
                    <a:pt x="493" y="121"/>
                    <a:pt x="160" y="134"/>
                  </a:cubicBezTo>
                  <a:cubicBezTo>
                    <a:pt x="21" y="313"/>
                    <a:pt x="1" y="472"/>
                    <a:pt x="160" y="632"/>
                  </a:cubicBezTo>
                  <a:cubicBezTo>
                    <a:pt x="234" y="652"/>
                    <a:pt x="309" y="660"/>
                    <a:pt x="384" y="660"/>
                  </a:cubicBezTo>
                  <a:cubicBezTo>
                    <a:pt x="622" y="660"/>
                    <a:pt x="863" y="580"/>
                    <a:pt x="1082" y="580"/>
                  </a:cubicBezTo>
                  <a:cubicBezTo>
                    <a:pt x="1127" y="580"/>
                    <a:pt x="1171" y="584"/>
                    <a:pt x="1214" y="592"/>
                  </a:cubicBezTo>
                  <a:cubicBezTo>
                    <a:pt x="1283" y="604"/>
                    <a:pt x="1344" y="609"/>
                    <a:pt x="1399" y="609"/>
                  </a:cubicBezTo>
                  <a:cubicBezTo>
                    <a:pt x="1708" y="609"/>
                    <a:pt x="1812" y="428"/>
                    <a:pt x="1930" y="174"/>
                  </a:cubicBezTo>
                  <a:cubicBezTo>
                    <a:pt x="1877" y="121"/>
                    <a:pt x="1824" y="103"/>
                    <a:pt x="1765" y="103"/>
                  </a:cubicBezTo>
                  <a:cubicBezTo>
                    <a:pt x="1736" y="103"/>
                    <a:pt x="1705" y="108"/>
                    <a:pt x="1672" y="114"/>
                  </a:cubicBezTo>
                  <a:cubicBezTo>
                    <a:pt x="1508" y="29"/>
                    <a:pt x="1342" y="0"/>
                    <a:pt x="11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
            <p:cNvSpPr/>
            <p:nvPr/>
          </p:nvSpPr>
          <p:spPr>
            <a:xfrm>
              <a:off x="2405325" y="1072100"/>
              <a:ext cx="48750" cy="20925"/>
            </a:xfrm>
            <a:custGeom>
              <a:avLst/>
              <a:gdLst/>
              <a:ahLst/>
              <a:cxnLst/>
              <a:rect l="l" t="t" r="r" b="b"/>
              <a:pathLst>
                <a:path w="1950" h="837" extrusionOk="0">
                  <a:moveTo>
                    <a:pt x="1706" y="0"/>
                  </a:moveTo>
                  <a:cubicBezTo>
                    <a:pt x="1108" y="0"/>
                    <a:pt x="582" y="379"/>
                    <a:pt x="0" y="379"/>
                  </a:cubicBezTo>
                  <a:lnTo>
                    <a:pt x="0" y="837"/>
                  </a:lnTo>
                  <a:cubicBezTo>
                    <a:pt x="676" y="757"/>
                    <a:pt x="1353" y="717"/>
                    <a:pt x="1950" y="359"/>
                  </a:cubicBezTo>
                  <a:cubicBezTo>
                    <a:pt x="1950" y="220"/>
                    <a:pt x="1850" y="120"/>
                    <a:pt x="1751" y="1"/>
                  </a:cubicBezTo>
                  <a:cubicBezTo>
                    <a:pt x="1736" y="1"/>
                    <a:pt x="1721" y="0"/>
                    <a:pt x="170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
            <p:cNvSpPr/>
            <p:nvPr/>
          </p:nvSpPr>
          <p:spPr>
            <a:xfrm>
              <a:off x="2340175" y="1100950"/>
              <a:ext cx="44775" cy="20225"/>
            </a:xfrm>
            <a:custGeom>
              <a:avLst/>
              <a:gdLst/>
              <a:ahLst/>
              <a:cxnLst/>
              <a:rect l="l" t="t" r="r" b="b"/>
              <a:pathLst>
                <a:path w="1791" h="809" extrusionOk="0">
                  <a:moveTo>
                    <a:pt x="1323" y="1"/>
                  </a:moveTo>
                  <a:cubicBezTo>
                    <a:pt x="1243" y="1"/>
                    <a:pt x="1164" y="21"/>
                    <a:pt x="1074" y="61"/>
                  </a:cubicBezTo>
                  <a:cubicBezTo>
                    <a:pt x="1035" y="100"/>
                    <a:pt x="975" y="100"/>
                    <a:pt x="935" y="100"/>
                  </a:cubicBezTo>
                  <a:cubicBezTo>
                    <a:pt x="756" y="200"/>
                    <a:pt x="557" y="160"/>
                    <a:pt x="378" y="180"/>
                  </a:cubicBezTo>
                  <a:cubicBezTo>
                    <a:pt x="347" y="170"/>
                    <a:pt x="316" y="165"/>
                    <a:pt x="286" y="165"/>
                  </a:cubicBezTo>
                  <a:cubicBezTo>
                    <a:pt x="200" y="165"/>
                    <a:pt x="119" y="206"/>
                    <a:pt x="60" y="279"/>
                  </a:cubicBezTo>
                  <a:cubicBezTo>
                    <a:pt x="0" y="578"/>
                    <a:pt x="100" y="797"/>
                    <a:pt x="458" y="797"/>
                  </a:cubicBezTo>
                  <a:cubicBezTo>
                    <a:pt x="624" y="797"/>
                    <a:pt x="797" y="808"/>
                    <a:pt x="970" y="808"/>
                  </a:cubicBezTo>
                  <a:cubicBezTo>
                    <a:pt x="1250" y="808"/>
                    <a:pt x="1532" y="778"/>
                    <a:pt x="1790" y="618"/>
                  </a:cubicBezTo>
                  <a:cubicBezTo>
                    <a:pt x="1492" y="598"/>
                    <a:pt x="1174" y="618"/>
                    <a:pt x="1532" y="200"/>
                  </a:cubicBezTo>
                  <a:cubicBezTo>
                    <a:pt x="1552" y="160"/>
                    <a:pt x="1552" y="100"/>
                    <a:pt x="1572" y="61"/>
                  </a:cubicBezTo>
                  <a:cubicBezTo>
                    <a:pt x="1482" y="21"/>
                    <a:pt x="1403" y="1"/>
                    <a:pt x="132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
            <p:cNvSpPr/>
            <p:nvPr/>
          </p:nvSpPr>
          <p:spPr>
            <a:xfrm>
              <a:off x="2443600" y="1103200"/>
              <a:ext cx="53250" cy="17175"/>
            </a:xfrm>
            <a:custGeom>
              <a:avLst/>
              <a:gdLst/>
              <a:ahLst/>
              <a:cxnLst/>
              <a:rect l="l" t="t" r="r" b="b"/>
              <a:pathLst>
                <a:path w="2130" h="687" extrusionOk="0">
                  <a:moveTo>
                    <a:pt x="744" y="0"/>
                  </a:moveTo>
                  <a:cubicBezTo>
                    <a:pt x="498" y="0"/>
                    <a:pt x="257" y="47"/>
                    <a:pt x="21" y="189"/>
                  </a:cubicBezTo>
                  <a:cubicBezTo>
                    <a:pt x="1" y="329"/>
                    <a:pt x="100" y="428"/>
                    <a:pt x="200" y="528"/>
                  </a:cubicBezTo>
                  <a:cubicBezTo>
                    <a:pt x="289" y="637"/>
                    <a:pt x="374" y="687"/>
                    <a:pt x="461" y="687"/>
                  </a:cubicBezTo>
                  <a:cubicBezTo>
                    <a:pt x="548" y="687"/>
                    <a:pt x="637" y="637"/>
                    <a:pt x="737" y="547"/>
                  </a:cubicBezTo>
                  <a:cubicBezTo>
                    <a:pt x="804" y="412"/>
                    <a:pt x="876" y="367"/>
                    <a:pt x="947" y="367"/>
                  </a:cubicBezTo>
                  <a:cubicBezTo>
                    <a:pt x="1044" y="367"/>
                    <a:pt x="1143" y="450"/>
                    <a:pt x="1234" y="508"/>
                  </a:cubicBezTo>
                  <a:cubicBezTo>
                    <a:pt x="1285" y="520"/>
                    <a:pt x="1335" y="525"/>
                    <a:pt x="1383" y="525"/>
                  </a:cubicBezTo>
                  <a:cubicBezTo>
                    <a:pt x="1652" y="525"/>
                    <a:pt x="1876" y="362"/>
                    <a:pt x="2129" y="329"/>
                  </a:cubicBezTo>
                  <a:cubicBezTo>
                    <a:pt x="2120" y="110"/>
                    <a:pt x="2042" y="55"/>
                    <a:pt x="1940" y="55"/>
                  </a:cubicBezTo>
                  <a:cubicBezTo>
                    <a:pt x="1836" y="55"/>
                    <a:pt x="1707" y="111"/>
                    <a:pt x="1598" y="111"/>
                  </a:cubicBezTo>
                  <a:cubicBezTo>
                    <a:pt x="1589" y="111"/>
                    <a:pt x="1581" y="111"/>
                    <a:pt x="1572" y="110"/>
                  </a:cubicBezTo>
                  <a:cubicBezTo>
                    <a:pt x="1291" y="58"/>
                    <a:pt x="1015" y="0"/>
                    <a:pt x="74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
            <p:cNvSpPr/>
            <p:nvPr/>
          </p:nvSpPr>
          <p:spPr>
            <a:xfrm>
              <a:off x="2322750" y="1064650"/>
              <a:ext cx="26900" cy="52250"/>
            </a:xfrm>
            <a:custGeom>
              <a:avLst/>
              <a:gdLst/>
              <a:ahLst/>
              <a:cxnLst/>
              <a:rect l="l" t="t" r="r" b="b"/>
              <a:pathLst>
                <a:path w="1076" h="2090" extrusionOk="0">
                  <a:moveTo>
                    <a:pt x="598" y="1"/>
                  </a:moveTo>
                  <a:cubicBezTo>
                    <a:pt x="558" y="1"/>
                    <a:pt x="518" y="41"/>
                    <a:pt x="478" y="41"/>
                  </a:cubicBezTo>
                  <a:cubicBezTo>
                    <a:pt x="399" y="80"/>
                    <a:pt x="359" y="140"/>
                    <a:pt x="299" y="200"/>
                  </a:cubicBezTo>
                  <a:cubicBezTo>
                    <a:pt x="200" y="379"/>
                    <a:pt x="200" y="597"/>
                    <a:pt x="180" y="796"/>
                  </a:cubicBezTo>
                  <a:cubicBezTo>
                    <a:pt x="160" y="956"/>
                    <a:pt x="120" y="1135"/>
                    <a:pt x="80" y="1274"/>
                  </a:cubicBezTo>
                  <a:cubicBezTo>
                    <a:pt x="21" y="1532"/>
                    <a:pt x="1" y="1751"/>
                    <a:pt x="120" y="1990"/>
                  </a:cubicBezTo>
                  <a:cubicBezTo>
                    <a:pt x="180" y="2050"/>
                    <a:pt x="220" y="2089"/>
                    <a:pt x="319" y="2089"/>
                  </a:cubicBezTo>
                  <a:cubicBezTo>
                    <a:pt x="518" y="2030"/>
                    <a:pt x="419" y="1791"/>
                    <a:pt x="558" y="1692"/>
                  </a:cubicBezTo>
                  <a:cubicBezTo>
                    <a:pt x="677" y="1552"/>
                    <a:pt x="916" y="1692"/>
                    <a:pt x="1055" y="1532"/>
                  </a:cubicBezTo>
                  <a:cubicBezTo>
                    <a:pt x="1075" y="1473"/>
                    <a:pt x="1075" y="1413"/>
                    <a:pt x="1075" y="1353"/>
                  </a:cubicBezTo>
                  <a:cubicBezTo>
                    <a:pt x="1055" y="1254"/>
                    <a:pt x="956" y="1254"/>
                    <a:pt x="916" y="1194"/>
                  </a:cubicBezTo>
                  <a:cubicBezTo>
                    <a:pt x="618" y="916"/>
                    <a:pt x="697" y="637"/>
                    <a:pt x="916" y="339"/>
                  </a:cubicBezTo>
                  <a:cubicBezTo>
                    <a:pt x="896" y="160"/>
                    <a:pt x="757" y="80"/>
                    <a:pt x="5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
            <p:cNvSpPr/>
            <p:nvPr/>
          </p:nvSpPr>
          <p:spPr>
            <a:xfrm>
              <a:off x="2734050" y="1141250"/>
              <a:ext cx="51250" cy="17600"/>
            </a:xfrm>
            <a:custGeom>
              <a:avLst/>
              <a:gdLst/>
              <a:ahLst/>
              <a:cxnLst/>
              <a:rect l="l" t="t" r="r" b="b"/>
              <a:pathLst>
                <a:path w="2050" h="704" extrusionOk="0">
                  <a:moveTo>
                    <a:pt x="935" y="0"/>
                  </a:moveTo>
                  <a:cubicBezTo>
                    <a:pt x="836" y="40"/>
                    <a:pt x="736" y="40"/>
                    <a:pt x="637" y="40"/>
                  </a:cubicBezTo>
                  <a:cubicBezTo>
                    <a:pt x="517" y="139"/>
                    <a:pt x="338" y="80"/>
                    <a:pt x="219" y="159"/>
                  </a:cubicBezTo>
                  <a:cubicBezTo>
                    <a:pt x="100" y="279"/>
                    <a:pt x="0" y="378"/>
                    <a:pt x="100" y="557"/>
                  </a:cubicBezTo>
                  <a:cubicBezTo>
                    <a:pt x="246" y="630"/>
                    <a:pt x="385" y="703"/>
                    <a:pt x="529" y="703"/>
                  </a:cubicBezTo>
                  <a:cubicBezTo>
                    <a:pt x="621" y="703"/>
                    <a:pt x="716" y="674"/>
                    <a:pt x="816" y="597"/>
                  </a:cubicBezTo>
                  <a:cubicBezTo>
                    <a:pt x="1030" y="425"/>
                    <a:pt x="1255" y="243"/>
                    <a:pt x="1534" y="243"/>
                  </a:cubicBezTo>
                  <a:cubicBezTo>
                    <a:pt x="1644" y="243"/>
                    <a:pt x="1761" y="271"/>
                    <a:pt x="1890" y="338"/>
                  </a:cubicBezTo>
                  <a:cubicBezTo>
                    <a:pt x="1910" y="338"/>
                    <a:pt x="2009" y="239"/>
                    <a:pt x="2029" y="159"/>
                  </a:cubicBezTo>
                  <a:cubicBezTo>
                    <a:pt x="2049" y="60"/>
                    <a:pt x="1950" y="0"/>
                    <a:pt x="18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
            <p:cNvSpPr/>
            <p:nvPr/>
          </p:nvSpPr>
          <p:spPr>
            <a:xfrm>
              <a:off x="2712150" y="1094000"/>
              <a:ext cx="64200" cy="16925"/>
            </a:xfrm>
            <a:custGeom>
              <a:avLst/>
              <a:gdLst/>
              <a:ahLst/>
              <a:cxnLst/>
              <a:rect l="l" t="t" r="r" b="b"/>
              <a:pathLst>
                <a:path w="2568" h="677" extrusionOk="0">
                  <a:moveTo>
                    <a:pt x="2368" y="0"/>
                  </a:moveTo>
                  <a:cubicBezTo>
                    <a:pt x="1632" y="299"/>
                    <a:pt x="836" y="179"/>
                    <a:pt x="1" y="557"/>
                  </a:cubicBezTo>
                  <a:lnTo>
                    <a:pt x="1294" y="557"/>
                  </a:lnTo>
                  <a:cubicBezTo>
                    <a:pt x="1317" y="511"/>
                    <a:pt x="1347" y="491"/>
                    <a:pt x="1384" y="491"/>
                  </a:cubicBezTo>
                  <a:cubicBezTo>
                    <a:pt x="1410" y="491"/>
                    <a:pt x="1440" y="501"/>
                    <a:pt x="1473" y="518"/>
                  </a:cubicBezTo>
                  <a:cubicBezTo>
                    <a:pt x="1513" y="518"/>
                    <a:pt x="1572" y="557"/>
                    <a:pt x="1612" y="557"/>
                  </a:cubicBezTo>
                  <a:cubicBezTo>
                    <a:pt x="1643" y="546"/>
                    <a:pt x="1667" y="541"/>
                    <a:pt x="1687" y="541"/>
                  </a:cubicBezTo>
                  <a:cubicBezTo>
                    <a:pt x="1773" y="541"/>
                    <a:pt x="1779" y="628"/>
                    <a:pt x="1811" y="677"/>
                  </a:cubicBezTo>
                  <a:cubicBezTo>
                    <a:pt x="1930" y="617"/>
                    <a:pt x="2030" y="577"/>
                    <a:pt x="2169" y="518"/>
                  </a:cubicBezTo>
                  <a:cubicBezTo>
                    <a:pt x="2197" y="504"/>
                    <a:pt x="2245" y="489"/>
                    <a:pt x="2285" y="489"/>
                  </a:cubicBezTo>
                  <a:cubicBezTo>
                    <a:pt x="2302" y="489"/>
                    <a:pt x="2317" y="492"/>
                    <a:pt x="2328" y="498"/>
                  </a:cubicBezTo>
                  <a:cubicBezTo>
                    <a:pt x="2487" y="458"/>
                    <a:pt x="2507" y="339"/>
                    <a:pt x="2567" y="199"/>
                  </a:cubicBezTo>
                  <a:cubicBezTo>
                    <a:pt x="2507" y="120"/>
                    <a:pt x="2428" y="80"/>
                    <a:pt x="23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
            <p:cNvSpPr/>
            <p:nvPr/>
          </p:nvSpPr>
          <p:spPr>
            <a:xfrm>
              <a:off x="2723100" y="1064150"/>
              <a:ext cx="41800" cy="19950"/>
            </a:xfrm>
            <a:custGeom>
              <a:avLst/>
              <a:gdLst/>
              <a:ahLst/>
              <a:cxnLst/>
              <a:rect l="l" t="t" r="r" b="b"/>
              <a:pathLst>
                <a:path w="1672" h="798" extrusionOk="0">
                  <a:moveTo>
                    <a:pt x="1592" y="1"/>
                  </a:moveTo>
                  <a:lnTo>
                    <a:pt x="1592" y="1"/>
                  </a:lnTo>
                  <a:cubicBezTo>
                    <a:pt x="1095" y="259"/>
                    <a:pt x="478" y="1"/>
                    <a:pt x="1" y="319"/>
                  </a:cubicBezTo>
                  <a:cubicBezTo>
                    <a:pt x="100" y="438"/>
                    <a:pt x="140" y="578"/>
                    <a:pt x="199" y="697"/>
                  </a:cubicBezTo>
                  <a:cubicBezTo>
                    <a:pt x="360" y="719"/>
                    <a:pt x="533" y="798"/>
                    <a:pt x="688" y="798"/>
                  </a:cubicBezTo>
                  <a:cubicBezTo>
                    <a:pt x="822" y="798"/>
                    <a:pt x="943" y="740"/>
                    <a:pt x="1035" y="538"/>
                  </a:cubicBezTo>
                  <a:lnTo>
                    <a:pt x="1035" y="558"/>
                  </a:lnTo>
                  <a:cubicBezTo>
                    <a:pt x="1093" y="633"/>
                    <a:pt x="1148" y="666"/>
                    <a:pt x="1199" y="666"/>
                  </a:cubicBezTo>
                  <a:cubicBezTo>
                    <a:pt x="1271" y="666"/>
                    <a:pt x="1335" y="602"/>
                    <a:pt x="1393" y="498"/>
                  </a:cubicBezTo>
                  <a:cubicBezTo>
                    <a:pt x="1532" y="359"/>
                    <a:pt x="1672" y="240"/>
                    <a:pt x="159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
            <p:cNvSpPr/>
            <p:nvPr/>
          </p:nvSpPr>
          <p:spPr>
            <a:xfrm>
              <a:off x="2718625" y="1037475"/>
              <a:ext cx="32850" cy="17200"/>
            </a:xfrm>
            <a:custGeom>
              <a:avLst/>
              <a:gdLst/>
              <a:ahLst/>
              <a:cxnLst/>
              <a:rect l="l" t="t" r="r" b="b"/>
              <a:pathLst>
                <a:path w="1314" h="688" extrusionOk="0">
                  <a:moveTo>
                    <a:pt x="879" y="1"/>
                  </a:moveTo>
                  <a:cubicBezTo>
                    <a:pt x="643" y="1"/>
                    <a:pt x="427" y="58"/>
                    <a:pt x="239" y="232"/>
                  </a:cubicBezTo>
                  <a:cubicBezTo>
                    <a:pt x="140" y="292"/>
                    <a:pt x="0" y="292"/>
                    <a:pt x="40" y="451"/>
                  </a:cubicBezTo>
                  <a:cubicBezTo>
                    <a:pt x="60" y="630"/>
                    <a:pt x="180" y="650"/>
                    <a:pt x="339" y="670"/>
                  </a:cubicBezTo>
                  <a:cubicBezTo>
                    <a:pt x="387" y="682"/>
                    <a:pt x="435" y="687"/>
                    <a:pt x="482" y="687"/>
                  </a:cubicBezTo>
                  <a:cubicBezTo>
                    <a:pt x="743" y="687"/>
                    <a:pt x="981" y="528"/>
                    <a:pt x="1234" y="511"/>
                  </a:cubicBezTo>
                  <a:cubicBezTo>
                    <a:pt x="1274" y="471"/>
                    <a:pt x="1313" y="431"/>
                    <a:pt x="1274" y="372"/>
                  </a:cubicBezTo>
                  <a:cubicBezTo>
                    <a:pt x="1254" y="332"/>
                    <a:pt x="1234" y="292"/>
                    <a:pt x="1194" y="252"/>
                  </a:cubicBezTo>
                  <a:lnTo>
                    <a:pt x="1194" y="173"/>
                  </a:lnTo>
                  <a:cubicBezTo>
                    <a:pt x="1194" y="133"/>
                    <a:pt x="1234" y="73"/>
                    <a:pt x="1234" y="33"/>
                  </a:cubicBezTo>
                  <a:cubicBezTo>
                    <a:pt x="1111" y="14"/>
                    <a:pt x="993" y="1"/>
                    <a:pt x="8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
            <p:cNvSpPr/>
            <p:nvPr/>
          </p:nvSpPr>
          <p:spPr>
            <a:xfrm>
              <a:off x="2766375" y="1059000"/>
              <a:ext cx="30350" cy="17750"/>
            </a:xfrm>
            <a:custGeom>
              <a:avLst/>
              <a:gdLst/>
              <a:ahLst/>
              <a:cxnLst/>
              <a:rect l="l" t="t" r="r" b="b"/>
              <a:pathLst>
                <a:path w="1214" h="710" extrusionOk="0">
                  <a:moveTo>
                    <a:pt x="787" y="0"/>
                  </a:moveTo>
                  <a:cubicBezTo>
                    <a:pt x="523" y="0"/>
                    <a:pt x="258" y="25"/>
                    <a:pt x="0" y="167"/>
                  </a:cubicBezTo>
                  <a:cubicBezTo>
                    <a:pt x="0" y="366"/>
                    <a:pt x="20" y="525"/>
                    <a:pt x="159" y="684"/>
                  </a:cubicBezTo>
                  <a:cubicBezTo>
                    <a:pt x="217" y="702"/>
                    <a:pt x="272" y="710"/>
                    <a:pt x="327" y="710"/>
                  </a:cubicBezTo>
                  <a:cubicBezTo>
                    <a:pt x="600" y="710"/>
                    <a:pt x="842" y="518"/>
                    <a:pt x="1122" y="518"/>
                  </a:cubicBezTo>
                  <a:cubicBezTo>
                    <a:pt x="1152" y="518"/>
                    <a:pt x="1183" y="520"/>
                    <a:pt x="1214" y="525"/>
                  </a:cubicBezTo>
                  <a:lnTo>
                    <a:pt x="1214" y="8"/>
                  </a:lnTo>
                  <a:cubicBezTo>
                    <a:pt x="1073" y="8"/>
                    <a:pt x="930" y="0"/>
                    <a:pt x="78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
            <p:cNvSpPr/>
            <p:nvPr/>
          </p:nvSpPr>
          <p:spPr>
            <a:xfrm>
              <a:off x="2464500" y="1064525"/>
              <a:ext cx="42150" cy="17075"/>
            </a:xfrm>
            <a:custGeom>
              <a:avLst/>
              <a:gdLst/>
              <a:ahLst/>
              <a:cxnLst/>
              <a:rect l="l" t="t" r="r" b="b"/>
              <a:pathLst>
                <a:path w="1686" h="683" extrusionOk="0">
                  <a:moveTo>
                    <a:pt x="951" y="0"/>
                  </a:moveTo>
                  <a:cubicBezTo>
                    <a:pt x="785" y="0"/>
                    <a:pt x="619" y="51"/>
                    <a:pt x="458" y="165"/>
                  </a:cubicBezTo>
                  <a:cubicBezTo>
                    <a:pt x="398" y="364"/>
                    <a:pt x="0" y="364"/>
                    <a:pt x="100" y="682"/>
                  </a:cubicBezTo>
                  <a:cubicBezTo>
                    <a:pt x="637" y="642"/>
                    <a:pt x="1174" y="563"/>
                    <a:pt x="1671" y="344"/>
                  </a:cubicBezTo>
                  <a:cubicBezTo>
                    <a:pt x="1686" y="212"/>
                    <a:pt x="1679" y="134"/>
                    <a:pt x="1603" y="134"/>
                  </a:cubicBezTo>
                  <a:cubicBezTo>
                    <a:pt x="1575" y="134"/>
                    <a:pt x="1539" y="144"/>
                    <a:pt x="1492" y="165"/>
                  </a:cubicBezTo>
                  <a:cubicBezTo>
                    <a:pt x="1316" y="61"/>
                    <a:pt x="1133" y="0"/>
                    <a:pt x="95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
            <p:cNvSpPr/>
            <p:nvPr/>
          </p:nvSpPr>
          <p:spPr>
            <a:xfrm>
              <a:off x="2419250" y="1157625"/>
              <a:ext cx="48250" cy="19950"/>
            </a:xfrm>
            <a:custGeom>
              <a:avLst/>
              <a:gdLst/>
              <a:ahLst/>
              <a:cxnLst/>
              <a:rect l="l" t="t" r="r" b="b"/>
              <a:pathLst>
                <a:path w="1930" h="798" extrusionOk="0">
                  <a:moveTo>
                    <a:pt x="851" y="1"/>
                  </a:moveTo>
                  <a:cubicBezTo>
                    <a:pt x="801" y="1"/>
                    <a:pt x="748" y="15"/>
                    <a:pt x="696" y="41"/>
                  </a:cubicBezTo>
                  <a:cubicBezTo>
                    <a:pt x="657" y="41"/>
                    <a:pt x="577" y="81"/>
                    <a:pt x="517" y="81"/>
                  </a:cubicBezTo>
                  <a:cubicBezTo>
                    <a:pt x="418" y="201"/>
                    <a:pt x="298" y="220"/>
                    <a:pt x="159" y="240"/>
                  </a:cubicBezTo>
                  <a:cubicBezTo>
                    <a:pt x="0" y="439"/>
                    <a:pt x="100" y="598"/>
                    <a:pt x="259" y="777"/>
                  </a:cubicBezTo>
                  <a:cubicBezTo>
                    <a:pt x="279" y="777"/>
                    <a:pt x="318" y="797"/>
                    <a:pt x="358" y="797"/>
                  </a:cubicBezTo>
                  <a:cubicBezTo>
                    <a:pt x="875" y="598"/>
                    <a:pt x="1432" y="698"/>
                    <a:pt x="1930" y="439"/>
                  </a:cubicBezTo>
                  <a:cubicBezTo>
                    <a:pt x="1868" y="410"/>
                    <a:pt x="1799" y="402"/>
                    <a:pt x="1727" y="402"/>
                  </a:cubicBezTo>
                  <a:cubicBezTo>
                    <a:pt x="1631" y="402"/>
                    <a:pt x="1530" y="417"/>
                    <a:pt x="1435" y="417"/>
                  </a:cubicBezTo>
                  <a:cubicBezTo>
                    <a:pt x="1261" y="417"/>
                    <a:pt x="1106" y="367"/>
                    <a:pt x="1034" y="81"/>
                  </a:cubicBezTo>
                  <a:cubicBezTo>
                    <a:pt x="978" y="25"/>
                    <a:pt x="916" y="1"/>
                    <a:pt x="85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
            <p:cNvSpPr/>
            <p:nvPr/>
          </p:nvSpPr>
          <p:spPr>
            <a:xfrm>
              <a:off x="2597275" y="1133225"/>
              <a:ext cx="49750" cy="10075"/>
            </a:xfrm>
            <a:custGeom>
              <a:avLst/>
              <a:gdLst/>
              <a:ahLst/>
              <a:cxnLst/>
              <a:rect l="l" t="t" r="r" b="b"/>
              <a:pathLst>
                <a:path w="1990" h="403" extrusionOk="0">
                  <a:moveTo>
                    <a:pt x="855" y="1"/>
                  </a:moveTo>
                  <a:cubicBezTo>
                    <a:pt x="565" y="1"/>
                    <a:pt x="277" y="35"/>
                    <a:pt x="1" y="182"/>
                  </a:cubicBezTo>
                  <a:cubicBezTo>
                    <a:pt x="1" y="281"/>
                    <a:pt x="60" y="361"/>
                    <a:pt x="200" y="381"/>
                  </a:cubicBezTo>
                  <a:cubicBezTo>
                    <a:pt x="314" y="396"/>
                    <a:pt x="427" y="403"/>
                    <a:pt x="540" y="403"/>
                  </a:cubicBezTo>
                  <a:cubicBezTo>
                    <a:pt x="1036" y="403"/>
                    <a:pt x="1520" y="262"/>
                    <a:pt x="1990" y="3"/>
                  </a:cubicBezTo>
                  <a:lnTo>
                    <a:pt x="1990" y="3"/>
                  </a:lnTo>
                  <a:cubicBezTo>
                    <a:pt x="1869" y="21"/>
                    <a:pt x="1747" y="27"/>
                    <a:pt x="1624" y="27"/>
                  </a:cubicBezTo>
                  <a:cubicBezTo>
                    <a:pt x="1369" y="27"/>
                    <a:pt x="1111" y="1"/>
                    <a:pt x="8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
            <p:cNvSpPr/>
            <p:nvPr/>
          </p:nvSpPr>
          <p:spPr>
            <a:xfrm>
              <a:off x="2394875" y="1164625"/>
              <a:ext cx="33350" cy="17925"/>
            </a:xfrm>
            <a:custGeom>
              <a:avLst/>
              <a:gdLst/>
              <a:ahLst/>
              <a:cxnLst/>
              <a:rect l="l" t="t" r="r" b="b"/>
              <a:pathLst>
                <a:path w="1334" h="717" extrusionOk="0">
                  <a:moveTo>
                    <a:pt x="796" y="0"/>
                  </a:moveTo>
                  <a:cubicBezTo>
                    <a:pt x="577" y="40"/>
                    <a:pt x="339" y="100"/>
                    <a:pt x="100" y="139"/>
                  </a:cubicBezTo>
                  <a:cubicBezTo>
                    <a:pt x="60" y="199"/>
                    <a:pt x="0" y="239"/>
                    <a:pt x="20" y="338"/>
                  </a:cubicBezTo>
                  <a:cubicBezTo>
                    <a:pt x="20" y="438"/>
                    <a:pt x="20" y="537"/>
                    <a:pt x="60" y="637"/>
                  </a:cubicBezTo>
                  <a:cubicBezTo>
                    <a:pt x="60" y="657"/>
                    <a:pt x="80" y="677"/>
                    <a:pt x="100" y="716"/>
                  </a:cubicBezTo>
                  <a:cubicBezTo>
                    <a:pt x="339" y="716"/>
                    <a:pt x="577" y="677"/>
                    <a:pt x="796" y="677"/>
                  </a:cubicBezTo>
                  <a:cubicBezTo>
                    <a:pt x="975" y="657"/>
                    <a:pt x="1174" y="677"/>
                    <a:pt x="1333" y="517"/>
                  </a:cubicBezTo>
                  <a:lnTo>
                    <a:pt x="1273" y="458"/>
                  </a:lnTo>
                  <a:cubicBezTo>
                    <a:pt x="1075" y="358"/>
                    <a:pt x="975" y="139"/>
                    <a:pt x="7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
            <p:cNvSpPr/>
            <p:nvPr/>
          </p:nvSpPr>
          <p:spPr>
            <a:xfrm>
              <a:off x="2505775" y="1115825"/>
              <a:ext cx="33850" cy="14200"/>
            </a:xfrm>
            <a:custGeom>
              <a:avLst/>
              <a:gdLst/>
              <a:ahLst/>
              <a:cxnLst/>
              <a:rect l="l" t="t" r="r" b="b"/>
              <a:pathLst>
                <a:path w="1354" h="568" extrusionOk="0">
                  <a:moveTo>
                    <a:pt x="1147" y="0"/>
                  </a:moveTo>
                  <a:cubicBezTo>
                    <a:pt x="1142" y="0"/>
                    <a:pt x="1138" y="1"/>
                    <a:pt x="1134" y="3"/>
                  </a:cubicBezTo>
                  <a:cubicBezTo>
                    <a:pt x="1014" y="66"/>
                    <a:pt x="899" y="87"/>
                    <a:pt x="784" y="87"/>
                  </a:cubicBezTo>
                  <a:cubicBezTo>
                    <a:pt x="554" y="87"/>
                    <a:pt x="329" y="1"/>
                    <a:pt x="90" y="1"/>
                  </a:cubicBezTo>
                  <a:cubicBezTo>
                    <a:pt x="74" y="1"/>
                    <a:pt x="57" y="2"/>
                    <a:pt x="40" y="3"/>
                  </a:cubicBezTo>
                  <a:cubicBezTo>
                    <a:pt x="20" y="62"/>
                    <a:pt x="20" y="102"/>
                    <a:pt x="0" y="162"/>
                  </a:cubicBezTo>
                  <a:lnTo>
                    <a:pt x="0" y="221"/>
                  </a:lnTo>
                  <a:cubicBezTo>
                    <a:pt x="20" y="361"/>
                    <a:pt x="100" y="460"/>
                    <a:pt x="160" y="520"/>
                  </a:cubicBezTo>
                  <a:cubicBezTo>
                    <a:pt x="160" y="560"/>
                    <a:pt x="199" y="560"/>
                    <a:pt x="239" y="560"/>
                  </a:cubicBezTo>
                  <a:cubicBezTo>
                    <a:pt x="254" y="565"/>
                    <a:pt x="268" y="567"/>
                    <a:pt x="280" y="567"/>
                  </a:cubicBezTo>
                  <a:cubicBezTo>
                    <a:pt x="317" y="567"/>
                    <a:pt x="344" y="545"/>
                    <a:pt x="358" y="500"/>
                  </a:cubicBezTo>
                  <a:cubicBezTo>
                    <a:pt x="637" y="420"/>
                    <a:pt x="915" y="381"/>
                    <a:pt x="1194" y="301"/>
                  </a:cubicBezTo>
                  <a:cubicBezTo>
                    <a:pt x="1293" y="301"/>
                    <a:pt x="1353" y="221"/>
                    <a:pt x="1313" y="122"/>
                  </a:cubicBezTo>
                  <a:cubicBezTo>
                    <a:pt x="1295" y="86"/>
                    <a:pt x="1195" y="0"/>
                    <a:pt x="114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
            <p:cNvSpPr/>
            <p:nvPr/>
          </p:nvSpPr>
          <p:spPr>
            <a:xfrm>
              <a:off x="2449075" y="1067700"/>
              <a:ext cx="32850" cy="13400"/>
            </a:xfrm>
            <a:custGeom>
              <a:avLst/>
              <a:gdLst/>
              <a:ahLst/>
              <a:cxnLst/>
              <a:rect l="l" t="t" r="r" b="b"/>
              <a:pathLst>
                <a:path w="1314" h="536" extrusionOk="0">
                  <a:moveTo>
                    <a:pt x="887" y="1"/>
                  </a:moveTo>
                  <a:cubicBezTo>
                    <a:pt x="584" y="1"/>
                    <a:pt x="321" y="160"/>
                    <a:pt x="1" y="177"/>
                  </a:cubicBezTo>
                  <a:cubicBezTo>
                    <a:pt x="1" y="336"/>
                    <a:pt x="60" y="456"/>
                    <a:pt x="200" y="535"/>
                  </a:cubicBezTo>
                  <a:lnTo>
                    <a:pt x="697" y="535"/>
                  </a:lnTo>
                  <a:cubicBezTo>
                    <a:pt x="717" y="316"/>
                    <a:pt x="1314" y="436"/>
                    <a:pt x="1055" y="18"/>
                  </a:cubicBezTo>
                  <a:cubicBezTo>
                    <a:pt x="997" y="6"/>
                    <a:pt x="941" y="1"/>
                    <a:pt x="88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
            <p:cNvSpPr/>
            <p:nvPr/>
          </p:nvSpPr>
          <p:spPr>
            <a:xfrm>
              <a:off x="2660925" y="1076525"/>
              <a:ext cx="34850" cy="11250"/>
            </a:xfrm>
            <a:custGeom>
              <a:avLst/>
              <a:gdLst/>
              <a:ahLst/>
              <a:cxnLst/>
              <a:rect l="l" t="t" r="r" b="b"/>
              <a:pathLst>
                <a:path w="1394" h="450" extrusionOk="0">
                  <a:moveTo>
                    <a:pt x="1150" y="0"/>
                  </a:moveTo>
                  <a:cubicBezTo>
                    <a:pt x="1144" y="0"/>
                    <a:pt x="1139" y="1"/>
                    <a:pt x="1135" y="3"/>
                  </a:cubicBezTo>
                  <a:cubicBezTo>
                    <a:pt x="757" y="103"/>
                    <a:pt x="359" y="122"/>
                    <a:pt x="1" y="321"/>
                  </a:cubicBezTo>
                  <a:cubicBezTo>
                    <a:pt x="71" y="391"/>
                    <a:pt x="140" y="426"/>
                    <a:pt x="207" y="426"/>
                  </a:cubicBezTo>
                  <a:cubicBezTo>
                    <a:pt x="274" y="426"/>
                    <a:pt x="339" y="391"/>
                    <a:pt x="399" y="321"/>
                  </a:cubicBezTo>
                  <a:cubicBezTo>
                    <a:pt x="581" y="321"/>
                    <a:pt x="772" y="449"/>
                    <a:pt x="960" y="449"/>
                  </a:cubicBezTo>
                  <a:cubicBezTo>
                    <a:pt x="1039" y="449"/>
                    <a:pt x="1118" y="426"/>
                    <a:pt x="1194" y="361"/>
                  </a:cubicBezTo>
                  <a:cubicBezTo>
                    <a:pt x="1274" y="282"/>
                    <a:pt x="1393" y="222"/>
                    <a:pt x="1334" y="103"/>
                  </a:cubicBezTo>
                  <a:cubicBezTo>
                    <a:pt x="1298" y="67"/>
                    <a:pt x="1199" y="0"/>
                    <a:pt x="11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
            <p:cNvSpPr/>
            <p:nvPr/>
          </p:nvSpPr>
          <p:spPr>
            <a:xfrm>
              <a:off x="2501300" y="1144100"/>
              <a:ext cx="24400" cy="16050"/>
            </a:xfrm>
            <a:custGeom>
              <a:avLst/>
              <a:gdLst/>
              <a:ahLst/>
              <a:cxnLst/>
              <a:rect l="l" t="t" r="r" b="b"/>
              <a:pathLst>
                <a:path w="976" h="642" extrusionOk="0">
                  <a:moveTo>
                    <a:pt x="612" y="1"/>
                  </a:moveTo>
                  <a:cubicBezTo>
                    <a:pt x="523" y="1"/>
                    <a:pt x="438" y="25"/>
                    <a:pt x="358" y="85"/>
                  </a:cubicBezTo>
                  <a:cubicBezTo>
                    <a:pt x="259" y="224"/>
                    <a:pt x="100" y="165"/>
                    <a:pt x="0" y="264"/>
                  </a:cubicBezTo>
                  <a:lnTo>
                    <a:pt x="0" y="602"/>
                  </a:lnTo>
                  <a:cubicBezTo>
                    <a:pt x="104" y="628"/>
                    <a:pt x="205" y="641"/>
                    <a:pt x="304" y="641"/>
                  </a:cubicBezTo>
                  <a:cubicBezTo>
                    <a:pt x="510" y="641"/>
                    <a:pt x="707" y="584"/>
                    <a:pt x="896" y="463"/>
                  </a:cubicBezTo>
                  <a:cubicBezTo>
                    <a:pt x="975" y="344"/>
                    <a:pt x="975" y="185"/>
                    <a:pt x="896" y="65"/>
                  </a:cubicBezTo>
                  <a:cubicBezTo>
                    <a:pt x="796" y="25"/>
                    <a:pt x="702" y="1"/>
                    <a:pt x="61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
            <p:cNvSpPr/>
            <p:nvPr/>
          </p:nvSpPr>
          <p:spPr>
            <a:xfrm>
              <a:off x="2710175" y="1143675"/>
              <a:ext cx="29850" cy="13375"/>
            </a:xfrm>
            <a:custGeom>
              <a:avLst/>
              <a:gdLst/>
              <a:ahLst/>
              <a:cxnLst/>
              <a:rect l="l" t="t" r="r" b="b"/>
              <a:pathLst>
                <a:path w="1194" h="535" extrusionOk="0">
                  <a:moveTo>
                    <a:pt x="896" y="0"/>
                  </a:moveTo>
                  <a:cubicBezTo>
                    <a:pt x="707" y="0"/>
                    <a:pt x="513" y="89"/>
                    <a:pt x="319" y="102"/>
                  </a:cubicBezTo>
                  <a:cubicBezTo>
                    <a:pt x="199" y="162"/>
                    <a:pt x="100" y="182"/>
                    <a:pt x="0" y="241"/>
                  </a:cubicBezTo>
                  <a:cubicBezTo>
                    <a:pt x="60" y="341"/>
                    <a:pt x="120" y="401"/>
                    <a:pt x="179" y="500"/>
                  </a:cubicBezTo>
                  <a:cubicBezTo>
                    <a:pt x="343" y="500"/>
                    <a:pt x="507" y="534"/>
                    <a:pt x="671" y="534"/>
                  </a:cubicBezTo>
                  <a:cubicBezTo>
                    <a:pt x="785" y="534"/>
                    <a:pt x="900" y="518"/>
                    <a:pt x="1015" y="460"/>
                  </a:cubicBezTo>
                  <a:cubicBezTo>
                    <a:pt x="1094" y="341"/>
                    <a:pt x="1154" y="241"/>
                    <a:pt x="1194" y="102"/>
                  </a:cubicBezTo>
                  <a:cubicBezTo>
                    <a:pt x="1097" y="26"/>
                    <a:pt x="997" y="0"/>
                    <a:pt x="8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
            <p:cNvSpPr/>
            <p:nvPr/>
          </p:nvSpPr>
          <p:spPr>
            <a:xfrm>
              <a:off x="2707175" y="1072075"/>
              <a:ext cx="23775" cy="13700"/>
            </a:xfrm>
            <a:custGeom>
              <a:avLst/>
              <a:gdLst/>
              <a:ahLst/>
              <a:cxnLst/>
              <a:rect l="l" t="t" r="r" b="b"/>
              <a:pathLst>
                <a:path w="951" h="548" extrusionOk="0">
                  <a:moveTo>
                    <a:pt x="662" y="1"/>
                  </a:moveTo>
                  <a:cubicBezTo>
                    <a:pt x="648" y="1"/>
                    <a:pt x="633" y="1"/>
                    <a:pt x="618" y="2"/>
                  </a:cubicBezTo>
                  <a:cubicBezTo>
                    <a:pt x="478" y="181"/>
                    <a:pt x="180" y="121"/>
                    <a:pt x="1" y="400"/>
                  </a:cubicBezTo>
                  <a:cubicBezTo>
                    <a:pt x="171" y="485"/>
                    <a:pt x="324" y="547"/>
                    <a:pt x="467" y="547"/>
                  </a:cubicBezTo>
                  <a:cubicBezTo>
                    <a:pt x="590" y="547"/>
                    <a:pt x="706" y="500"/>
                    <a:pt x="817" y="380"/>
                  </a:cubicBezTo>
                  <a:cubicBezTo>
                    <a:pt x="892" y="190"/>
                    <a:pt x="950" y="1"/>
                    <a:pt x="66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
            <p:cNvSpPr/>
            <p:nvPr/>
          </p:nvSpPr>
          <p:spPr>
            <a:xfrm>
              <a:off x="2480900" y="1120350"/>
              <a:ext cx="26875" cy="17550"/>
            </a:xfrm>
            <a:custGeom>
              <a:avLst/>
              <a:gdLst/>
              <a:ahLst/>
              <a:cxnLst/>
              <a:rect l="l" t="t" r="r" b="b"/>
              <a:pathLst>
                <a:path w="1075" h="702" extrusionOk="0">
                  <a:moveTo>
                    <a:pt x="995" y="1"/>
                  </a:moveTo>
                  <a:cubicBezTo>
                    <a:pt x="816" y="1"/>
                    <a:pt x="637" y="21"/>
                    <a:pt x="458" y="21"/>
                  </a:cubicBezTo>
                  <a:cubicBezTo>
                    <a:pt x="379" y="200"/>
                    <a:pt x="1" y="200"/>
                    <a:pt x="140" y="538"/>
                  </a:cubicBezTo>
                  <a:cubicBezTo>
                    <a:pt x="307" y="655"/>
                    <a:pt x="489" y="702"/>
                    <a:pt x="696" y="702"/>
                  </a:cubicBezTo>
                  <a:cubicBezTo>
                    <a:pt x="735" y="702"/>
                    <a:pt x="775" y="700"/>
                    <a:pt x="816" y="697"/>
                  </a:cubicBezTo>
                  <a:cubicBezTo>
                    <a:pt x="896" y="637"/>
                    <a:pt x="916" y="597"/>
                    <a:pt x="956" y="538"/>
                  </a:cubicBezTo>
                  <a:cubicBezTo>
                    <a:pt x="1015" y="399"/>
                    <a:pt x="1075" y="220"/>
                    <a:pt x="1035" y="40"/>
                  </a:cubicBezTo>
                  <a:lnTo>
                    <a:pt x="995"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
            <p:cNvSpPr/>
            <p:nvPr/>
          </p:nvSpPr>
          <p:spPr>
            <a:xfrm>
              <a:off x="2471450" y="1120550"/>
              <a:ext cx="22400" cy="19225"/>
            </a:xfrm>
            <a:custGeom>
              <a:avLst/>
              <a:gdLst/>
              <a:ahLst/>
              <a:cxnLst/>
              <a:rect l="l" t="t" r="r" b="b"/>
              <a:pathLst>
                <a:path w="896" h="769" extrusionOk="0">
                  <a:moveTo>
                    <a:pt x="692" y="0"/>
                  </a:moveTo>
                  <a:cubicBezTo>
                    <a:pt x="507" y="0"/>
                    <a:pt x="330" y="61"/>
                    <a:pt x="140" y="172"/>
                  </a:cubicBezTo>
                  <a:cubicBezTo>
                    <a:pt x="100" y="351"/>
                    <a:pt x="41" y="530"/>
                    <a:pt x="1" y="709"/>
                  </a:cubicBezTo>
                  <a:cubicBezTo>
                    <a:pt x="60" y="749"/>
                    <a:pt x="120" y="769"/>
                    <a:pt x="182" y="769"/>
                  </a:cubicBezTo>
                  <a:cubicBezTo>
                    <a:pt x="244" y="769"/>
                    <a:pt x="309" y="749"/>
                    <a:pt x="379" y="709"/>
                  </a:cubicBezTo>
                  <a:cubicBezTo>
                    <a:pt x="419" y="669"/>
                    <a:pt x="478" y="589"/>
                    <a:pt x="518" y="530"/>
                  </a:cubicBezTo>
                  <a:cubicBezTo>
                    <a:pt x="598" y="331"/>
                    <a:pt x="896" y="291"/>
                    <a:pt x="836" y="13"/>
                  </a:cubicBezTo>
                  <a:cubicBezTo>
                    <a:pt x="788" y="4"/>
                    <a:pt x="740" y="0"/>
                    <a:pt x="6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
            <p:cNvSpPr/>
            <p:nvPr/>
          </p:nvSpPr>
          <p:spPr>
            <a:xfrm>
              <a:off x="2521200" y="1142475"/>
              <a:ext cx="19400" cy="15675"/>
            </a:xfrm>
            <a:custGeom>
              <a:avLst/>
              <a:gdLst/>
              <a:ahLst/>
              <a:cxnLst/>
              <a:rect l="l" t="t" r="r" b="b"/>
              <a:pathLst>
                <a:path w="776" h="627" extrusionOk="0">
                  <a:moveTo>
                    <a:pt x="692" y="0"/>
                  </a:moveTo>
                  <a:cubicBezTo>
                    <a:pt x="559" y="0"/>
                    <a:pt x="421" y="70"/>
                    <a:pt x="285" y="70"/>
                  </a:cubicBezTo>
                  <a:cubicBezTo>
                    <a:pt x="222" y="70"/>
                    <a:pt x="160" y="55"/>
                    <a:pt x="100" y="11"/>
                  </a:cubicBezTo>
                  <a:cubicBezTo>
                    <a:pt x="0" y="31"/>
                    <a:pt x="0" y="71"/>
                    <a:pt x="80" y="150"/>
                  </a:cubicBezTo>
                  <a:cubicBezTo>
                    <a:pt x="100" y="289"/>
                    <a:pt x="100" y="409"/>
                    <a:pt x="100" y="528"/>
                  </a:cubicBezTo>
                  <a:cubicBezTo>
                    <a:pt x="164" y="528"/>
                    <a:pt x="228" y="445"/>
                    <a:pt x="303" y="445"/>
                  </a:cubicBezTo>
                  <a:cubicBezTo>
                    <a:pt x="344" y="445"/>
                    <a:pt x="388" y="470"/>
                    <a:pt x="438" y="548"/>
                  </a:cubicBezTo>
                  <a:cubicBezTo>
                    <a:pt x="481" y="605"/>
                    <a:pt x="524" y="626"/>
                    <a:pt x="566" y="626"/>
                  </a:cubicBezTo>
                  <a:cubicBezTo>
                    <a:pt x="640" y="626"/>
                    <a:pt x="712" y="559"/>
                    <a:pt x="776" y="508"/>
                  </a:cubicBezTo>
                  <a:lnTo>
                    <a:pt x="776" y="11"/>
                  </a:lnTo>
                  <a:cubicBezTo>
                    <a:pt x="748" y="3"/>
                    <a:pt x="721" y="0"/>
                    <a:pt x="6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
            <p:cNvSpPr/>
            <p:nvPr/>
          </p:nvSpPr>
          <p:spPr>
            <a:xfrm>
              <a:off x="2421725" y="1107525"/>
              <a:ext cx="21900" cy="17200"/>
            </a:xfrm>
            <a:custGeom>
              <a:avLst/>
              <a:gdLst/>
              <a:ahLst/>
              <a:cxnLst/>
              <a:rect l="l" t="t" r="r" b="b"/>
              <a:pathLst>
                <a:path w="876" h="688" extrusionOk="0">
                  <a:moveTo>
                    <a:pt x="412" y="1"/>
                  </a:moveTo>
                  <a:cubicBezTo>
                    <a:pt x="276" y="1"/>
                    <a:pt x="142" y="25"/>
                    <a:pt x="20" y="136"/>
                  </a:cubicBezTo>
                  <a:cubicBezTo>
                    <a:pt x="80" y="255"/>
                    <a:pt x="180" y="374"/>
                    <a:pt x="60" y="514"/>
                  </a:cubicBezTo>
                  <a:lnTo>
                    <a:pt x="1" y="573"/>
                  </a:lnTo>
                  <a:lnTo>
                    <a:pt x="20" y="653"/>
                  </a:lnTo>
                  <a:cubicBezTo>
                    <a:pt x="150" y="653"/>
                    <a:pt x="284" y="688"/>
                    <a:pt x="411" y="688"/>
                  </a:cubicBezTo>
                  <a:cubicBezTo>
                    <a:pt x="538" y="688"/>
                    <a:pt x="657" y="653"/>
                    <a:pt x="756" y="514"/>
                  </a:cubicBezTo>
                  <a:cubicBezTo>
                    <a:pt x="756" y="335"/>
                    <a:pt x="876" y="195"/>
                    <a:pt x="737" y="16"/>
                  </a:cubicBezTo>
                  <a:cubicBezTo>
                    <a:pt x="630" y="16"/>
                    <a:pt x="520" y="1"/>
                    <a:pt x="41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
            <p:cNvSpPr/>
            <p:nvPr/>
          </p:nvSpPr>
          <p:spPr>
            <a:xfrm>
              <a:off x="2501300" y="1064500"/>
              <a:ext cx="24875" cy="10025"/>
            </a:xfrm>
            <a:custGeom>
              <a:avLst/>
              <a:gdLst/>
              <a:ahLst/>
              <a:cxnLst/>
              <a:rect l="l" t="t" r="r" b="b"/>
              <a:pathLst>
                <a:path w="995" h="401" extrusionOk="0">
                  <a:moveTo>
                    <a:pt x="300" y="1"/>
                  </a:moveTo>
                  <a:cubicBezTo>
                    <a:pt x="200" y="1"/>
                    <a:pt x="102" y="37"/>
                    <a:pt x="0" y="146"/>
                  </a:cubicBezTo>
                  <a:lnTo>
                    <a:pt x="199" y="345"/>
                  </a:lnTo>
                  <a:cubicBezTo>
                    <a:pt x="291" y="380"/>
                    <a:pt x="380" y="400"/>
                    <a:pt x="470" y="400"/>
                  </a:cubicBezTo>
                  <a:cubicBezTo>
                    <a:pt x="634" y="400"/>
                    <a:pt x="802" y="333"/>
                    <a:pt x="995" y="166"/>
                  </a:cubicBezTo>
                  <a:cubicBezTo>
                    <a:pt x="725" y="166"/>
                    <a:pt x="510" y="1"/>
                    <a:pt x="3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
            <p:cNvSpPr/>
            <p:nvPr/>
          </p:nvSpPr>
          <p:spPr>
            <a:xfrm>
              <a:off x="2757925" y="1063650"/>
              <a:ext cx="13925" cy="12975"/>
            </a:xfrm>
            <a:custGeom>
              <a:avLst/>
              <a:gdLst/>
              <a:ahLst/>
              <a:cxnLst/>
              <a:rect l="l" t="t" r="r" b="b"/>
              <a:pathLst>
                <a:path w="557" h="519" extrusionOk="0">
                  <a:moveTo>
                    <a:pt x="318" y="1"/>
                  </a:moveTo>
                  <a:cubicBezTo>
                    <a:pt x="279" y="1"/>
                    <a:pt x="239" y="1"/>
                    <a:pt x="179" y="21"/>
                  </a:cubicBezTo>
                  <a:cubicBezTo>
                    <a:pt x="99" y="180"/>
                    <a:pt x="0" y="319"/>
                    <a:pt x="0" y="518"/>
                  </a:cubicBezTo>
                  <a:lnTo>
                    <a:pt x="497" y="518"/>
                  </a:lnTo>
                  <a:cubicBezTo>
                    <a:pt x="497" y="319"/>
                    <a:pt x="557" y="120"/>
                    <a:pt x="3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
            <p:cNvSpPr/>
            <p:nvPr/>
          </p:nvSpPr>
          <p:spPr>
            <a:xfrm>
              <a:off x="2404825" y="1110900"/>
              <a:ext cx="26375" cy="9975"/>
            </a:xfrm>
            <a:custGeom>
              <a:avLst/>
              <a:gdLst/>
              <a:ahLst/>
              <a:cxnLst/>
              <a:rect l="l" t="t" r="r" b="b"/>
              <a:pathLst>
                <a:path w="1055" h="399" extrusionOk="0">
                  <a:moveTo>
                    <a:pt x="736" y="1"/>
                  </a:moveTo>
                  <a:cubicBezTo>
                    <a:pt x="478" y="60"/>
                    <a:pt x="199" y="1"/>
                    <a:pt x="0" y="200"/>
                  </a:cubicBezTo>
                  <a:cubicBezTo>
                    <a:pt x="62" y="214"/>
                    <a:pt x="125" y="217"/>
                    <a:pt x="189" y="217"/>
                  </a:cubicBezTo>
                  <a:cubicBezTo>
                    <a:pt x="235" y="217"/>
                    <a:pt x="281" y="215"/>
                    <a:pt x="327" y="215"/>
                  </a:cubicBezTo>
                  <a:cubicBezTo>
                    <a:pt x="486" y="215"/>
                    <a:pt x="638" y="234"/>
                    <a:pt x="756" y="399"/>
                  </a:cubicBezTo>
                  <a:cubicBezTo>
                    <a:pt x="875" y="379"/>
                    <a:pt x="995" y="379"/>
                    <a:pt x="1015" y="259"/>
                  </a:cubicBezTo>
                  <a:cubicBezTo>
                    <a:pt x="1055" y="60"/>
                    <a:pt x="856" y="60"/>
                    <a:pt x="7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
            <p:cNvSpPr/>
            <p:nvPr/>
          </p:nvSpPr>
          <p:spPr>
            <a:xfrm>
              <a:off x="2578875" y="1135675"/>
              <a:ext cx="23400" cy="10125"/>
            </a:xfrm>
            <a:custGeom>
              <a:avLst/>
              <a:gdLst/>
              <a:ahLst/>
              <a:cxnLst/>
              <a:rect l="l" t="t" r="r" b="b"/>
              <a:pathLst>
                <a:path w="936" h="405" extrusionOk="0">
                  <a:moveTo>
                    <a:pt x="436" y="0"/>
                  </a:moveTo>
                  <a:cubicBezTo>
                    <a:pt x="271" y="0"/>
                    <a:pt x="128" y="83"/>
                    <a:pt x="1" y="223"/>
                  </a:cubicBezTo>
                  <a:cubicBezTo>
                    <a:pt x="80" y="223"/>
                    <a:pt x="160" y="263"/>
                    <a:pt x="239" y="263"/>
                  </a:cubicBezTo>
                  <a:cubicBezTo>
                    <a:pt x="259" y="256"/>
                    <a:pt x="279" y="253"/>
                    <a:pt x="298" y="253"/>
                  </a:cubicBezTo>
                  <a:cubicBezTo>
                    <a:pt x="436" y="253"/>
                    <a:pt x="574" y="404"/>
                    <a:pt x="724" y="404"/>
                  </a:cubicBezTo>
                  <a:cubicBezTo>
                    <a:pt x="792" y="404"/>
                    <a:pt x="862" y="373"/>
                    <a:pt x="936" y="283"/>
                  </a:cubicBezTo>
                  <a:cubicBezTo>
                    <a:pt x="856" y="223"/>
                    <a:pt x="796" y="164"/>
                    <a:pt x="737" y="84"/>
                  </a:cubicBezTo>
                  <a:cubicBezTo>
                    <a:pt x="629" y="27"/>
                    <a:pt x="529" y="0"/>
                    <a:pt x="4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
            <p:cNvSpPr/>
            <p:nvPr/>
          </p:nvSpPr>
          <p:spPr>
            <a:xfrm>
              <a:off x="2656950" y="1084550"/>
              <a:ext cx="13950" cy="9025"/>
            </a:xfrm>
            <a:custGeom>
              <a:avLst/>
              <a:gdLst/>
              <a:ahLst/>
              <a:cxnLst/>
              <a:rect l="l" t="t" r="r" b="b"/>
              <a:pathLst>
                <a:path w="558" h="361" extrusionOk="0">
                  <a:moveTo>
                    <a:pt x="160" y="0"/>
                  </a:moveTo>
                  <a:cubicBezTo>
                    <a:pt x="60" y="60"/>
                    <a:pt x="1" y="140"/>
                    <a:pt x="1" y="259"/>
                  </a:cubicBezTo>
                  <a:cubicBezTo>
                    <a:pt x="21" y="358"/>
                    <a:pt x="120" y="358"/>
                    <a:pt x="200" y="358"/>
                  </a:cubicBezTo>
                  <a:cubicBezTo>
                    <a:pt x="218" y="360"/>
                    <a:pt x="235" y="361"/>
                    <a:pt x="252" y="361"/>
                  </a:cubicBezTo>
                  <a:cubicBezTo>
                    <a:pt x="441" y="361"/>
                    <a:pt x="558" y="259"/>
                    <a:pt x="558" y="40"/>
                  </a:cubicBezTo>
                  <a:cubicBezTo>
                    <a:pt x="419" y="40"/>
                    <a:pt x="299" y="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
            <p:cNvSpPr/>
            <p:nvPr/>
          </p:nvSpPr>
          <p:spPr>
            <a:xfrm>
              <a:off x="2433650" y="1107425"/>
              <a:ext cx="15450" cy="12950"/>
            </a:xfrm>
            <a:custGeom>
              <a:avLst/>
              <a:gdLst/>
              <a:ahLst/>
              <a:cxnLst/>
              <a:rect l="l" t="t" r="r" b="b"/>
              <a:pathLst>
                <a:path w="618" h="518" extrusionOk="0">
                  <a:moveTo>
                    <a:pt x="439" y="0"/>
                  </a:moveTo>
                  <a:cubicBezTo>
                    <a:pt x="399" y="0"/>
                    <a:pt x="339" y="0"/>
                    <a:pt x="299" y="20"/>
                  </a:cubicBezTo>
                  <a:cubicBezTo>
                    <a:pt x="220" y="199"/>
                    <a:pt x="1" y="339"/>
                    <a:pt x="279" y="518"/>
                  </a:cubicBezTo>
                  <a:cubicBezTo>
                    <a:pt x="339" y="438"/>
                    <a:pt x="399" y="418"/>
                    <a:pt x="439" y="359"/>
                  </a:cubicBezTo>
                  <a:cubicBezTo>
                    <a:pt x="518" y="339"/>
                    <a:pt x="578" y="339"/>
                    <a:pt x="618" y="339"/>
                  </a:cubicBezTo>
                  <a:cubicBezTo>
                    <a:pt x="618" y="199"/>
                    <a:pt x="578" y="60"/>
                    <a:pt x="4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
            <p:cNvSpPr/>
            <p:nvPr/>
          </p:nvSpPr>
          <p:spPr>
            <a:xfrm>
              <a:off x="2345150" y="1090025"/>
              <a:ext cx="17425" cy="8475"/>
            </a:xfrm>
            <a:custGeom>
              <a:avLst/>
              <a:gdLst/>
              <a:ahLst/>
              <a:cxnLst/>
              <a:rect l="l" t="t" r="r" b="b"/>
              <a:pathLst>
                <a:path w="697" h="339" extrusionOk="0">
                  <a:moveTo>
                    <a:pt x="696" y="0"/>
                  </a:moveTo>
                  <a:lnTo>
                    <a:pt x="696" y="0"/>
                  </a:lnTo>
                  <a:cubicBezTo>
                    <a:pt x="477" y="40"/>
                    <a:pt x="219" y="120"/>
                    <a:pt x="0" y="159"/>
                  </a:cubicBezTo>
                  <a:cubicBezTo>
                    <a:pt x="60" y="239"/>
                    <a:pt x="139" y="299"/>
                    <a:pt x="179" y="338"/>
                  </a:cubicBezTo>
                  <a:cubicBezTo>
                    <a:pt x="203" y="338"/>
                    <a:pt x="227" y="339"/>
                    <a:pt x="251" y="339"/>
                  </a:cubicBezTo>
                  <a:cubicBezTo>
                    <a:pt x="467" y="339"/>
                    <a:pt x="678" y="323"/>
                    <a:pt x="6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
            <p:cNvSpPr/>
            <p:nvPr/>
          </p:nvSpPr>
          <p:spPr>
            <a:xfrm>
              <a:off x="2697725" y="1047625"/>
              <a:ext cx="14950" cy="7550"/>
            </a:xfrm>
            <a:custGeom>
              <a:avLst/>
              <a:gdLst/>
              <a:ahLst/>
              <a:cxnLst/>
              <a:rect l="l" t="t" r="r" b="b"/>
              <a:pathLst>
                <a:path w="598" h="302" extrusionOk="0">
                  <a:moveTo>
                    <a:pt x="418" y="1"/>
                  </a:moveTo>
                  <a:cubicBezTo>
                    <a:pt x="301" y="1"/>
                    <a:pt x="179" y="116"/>
                    <a:pt x="1" y="264"/>
                  </a:cubicBezTo>
                  <a:cubicBezTo>
                    <a:pt x="142" y="283"/>
                    <a:pt x="251" y="301"/>
                    <a:pt x="341" y="301"/>
                  </a:cubicBezTo>
                  <a:cubicBezTo>
                    <a:pt x="441" y="301"/>
                    <a:pt x="515" y="278"/>
                    <a:pt x="578" y="204"/>
                  </a:cubicBezTo>
                  <a:cubicBezTo>
                    <a:pt x="598" y="165"/>
                    <a:pt x="578" y="65"/>
                    <a:pt x="538" y="45"/>
                  </a:cubicBezTo>
                  <a:cubicBezTo>
                    <a:pt x="497" y="15"/>
                    <a:pt x="458" y="1"/>
                    <a:pt x="4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
            <p:cNvSpPr/>
            <p:nvPr/>
          </p:nvSpPr>
          <p:spPr>
            <a:xfrm>
              <a:off x="2572900" y="1113400"/>
              <a:ext cx="6000" cy="5000"/>
            </a:xfrm>
            <a:custGeom>
              <a:avLst/>
              <a:gdLst/>
              <a:ahLst/>
              <a:cxnLst/>
              <a:rect l="l" t="t" r="r" b="b"/>
              <a:pathLst>
                <a:path w="240" h="200" extrusionOk="0">
                  <a:moveTo>
                    <a:pt x="120" y="0"/>
                  </a:moveTo>
                  <a:cubicBezTo>
                    <a:pt x="80" y="0"/>
                    <a:pt x="41" y="60"/>
                    <a:pt x="1" y="80"/>
                  </a:cubicBezTo>
                  <a:cubicBezTo>
                    <a:pt x="1" y="120"/>
                    <a:pt x="21" y="179"/>
                    <a:pt x="80" y="199"/>
                  </a:cubicBezTo>
                  <a:cubicBezTo>
                    <a:pt x="100" y="199"/>
                    <a:pt x="180" y="179"/>
                    <a:pt x="200" y="139"/>
                  </a:cubicBezTo>
                  <a:cubicBezTo>
                    <a:pt x="240" y="80"/>
                    <a:pt x="220" y="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
            <p:cNvSpPr/>
            <p:nvPr/>
          </p:nvSpPr>
          <p:spPr>
            <a:xfrm>
              <a:off x="2504275" y="1176500"/>
              <a:ext cx="18925" cy="4500"/>
            </a:xfrm>
            <a:custGeom>
              <a:avLst/>
              <a:gdLst/>
              <a:ahLst/>
              <a:cxnLst/>
              <a:rect l="l" t="t" r="r" b="b"/>
              <a:pathLst>
                <a:path w="757" h="180" extrusionOk="0">
                  <a:moveTo>
                    <a:pt x="499" y="0"/>
                  </a:moveTo>
                  <a:cubicBezTo>
                    <a:pt x="328" y="0"/>
                    <a:pt x="160" y="36"/>
                    <a:pt x="1" y="142"/>
                  </a:cubicBezTo>
                  <a:cubicBezTo>
                    <a:pt x="125" y="151"/>
                    <a:pt x="254" y="179"/>
                    <a:pt x="378" y="179"/>
                  </a:cubicBezTo>
                  <a:cubicBezTo>
                    <a:pt x="513" y="179"/>
                    <a:pt x="643" y="147"/>
                    <a:pt x="757" y="22"/>
                  </a:cubicBezTo>
                  <a:cubicBezTo>
                    <a:pt x="670" y="9"/>
                    <a:pt x="584" y="0"/>
                    <a:pt x="4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
            <p:cNvSpPr/>
            <p:nvPr/>
          </p:nvSpPr>
          <p:spPr>
            <a:xfrm>
              <a:off x="2747475" y="1042775"/>
              <a:ext cx="9975" cy="7975"/>
            </a:xfrm>
            <a:custGeom>
              <a:avLst/>
              <a:gdLst/>
              <a:ahLst/>
              <a:cxnLst/>
              <a:rect l="l" t="t" r="r" b="b"/>
              <a:pathLst>
                <a:path w="399" h="319" extrusionOk="0">
                  <a:moveTo>
                    <a:pt x="40" y="0"/>
                  </a:moveTo>
                  <a:cubicBezTo>
                    <a:pt x="0" y="40"/>
                    <a:pt x="0" y="120"/>
                    <a:pt x="40" y="160"/>
                  </a:cubicBezTo>
                  <a:cubicBezTo>
                    <a:pt x="40" y="219"/>
                    <a:pt x="80" y="259"/>
                    <a:pt x="80" y="319"/>
                  </a:cubicBezTo>
                  <a:cubicBezTo>
                    <a:pt x="140" y="309"/>
                    <a:pt x="194" y="304"/>
                    <a:pt x="246" y="304"/>
                  </a:cubicBezTo>
                  <a:cubicBezTo>
                    <a:pt x="299" y="304"/>
                    <a:pt x="348" y="309"/>
                    <a:pt x="398" y="319"/>
                  </a:cubicBezTo>
                  <a:cubicBezTo>
                    <a:pt x="378" y="100"/>
                    <a:pt x="239" y="0"/>
                    <a:pt x="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
            <p:cNvSpPr/>
            <p:nvPr/>
          </p:nvSpPr>
          <p:spPr>
            <a:xfrm>
              <a:off x="2792225" y="1141250"/>
              <a:ext cx="9475" cy="4625"/>
            </a:xfrm>
            <a:custGeom>
              <a:avLst/>
              <a:gdLst/>
              <a:ahLst/>
              <a:cxnLst/>
              <a:rect l="l" t="t" r="r" b="b"/>
              <a:pathLst>
                <a:path w="379" h="185" extrusionOk="0">
                  <a:moveTo>
                    <a:pt x="180" y="0"/>
                  </a:moveTo>
                  <a:cubicBezTo>
                    <a:pt x="120" y="0"/>
                    <a:pt x="80" y="40"/>
                    <a:pt x="1" y="40"/>
                  </a:cubicBezTo>
                  <a:cubicBezTo>
                    <a:pt x="67" y="140"/>
                    <a:pt x="148" y="184"/>
                    <a:pt x="254" y="184"/>
                  </a:cubicBezTo>
                  <a:cubicBezTo>
                    <a:pt x="275" y="184"/>
                    <a:pt x="296" y="182"/>
                    <a:pt x="319" y="179"/>
                  </a:cubicBezTo>
                  <a:cubicBezTo>
                    <a:pt x="359" y="179"/>
                    <a:pt x="359" y="100"/>
                    <a:pt x="379" y="80"/>
                  </a:cubicBezTo>
                  <a:cubicBezTo>
                    <a:pt x="319" y="60"/>
                    <a:pt x="259" y="4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
            <p:cNvSpPr/>
            <p:nvPr/>
          </p:nvSpPr>
          <p:spPr>
            <a:xfrm>
              <a:off x="2367025" y="1098400"/>
              <a:ext cx="14450" cy="4075"/>
            </a:xfrm>
            <a:custGeom>
              <a:avLst/>
              <a:gdLst/>
              <a:ahLst/>
              <a:cxnLst/>
              <a:rect l="l" t="t" r="r" b="b"/>
              <a:pathLst>
                <a:path w="578" h="163" extrusionOk="0">
                  <a:moveTo>
                    <a:pt x="331" y="1"/>
                  </a:moveTo>
                  <a:cubicBezTo>
                    <a:pt x="211" y="1"/>
                    <a:pt x="95" y="32"/>
                    <a:pt x="0" y="163"/>
                  </a:cubicBezTo>
                  <a:lnTo>
                    <a:pt x="498" y="163"/>
                  </a:lnTo>
                  <a:cubicBezTo>
                    <a:pt x="518" y="103"/>
                    <a:pt x="537" y="63"/>
                    <a:pt x="577" y="23"/>
                  </a:cubicBezTo>
                  <a:cubicBezTo>
                    <a:pt x="497" y="15"/>
                    <a:pt x="413" y="1"/>
                    <a:pt x="3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
            <p:cNvSpPr/>
            <p:nvPr/>
          </p:nvSpPr>
          <p:spPr>
            <a:xfrm>
              <a:off x="2547050" y="1116100"/>
              <a:ext cx="7475" cy="4275"/>
            </a:xfrm>
            <a:custGeom>
              <a:avLst/>
              <a:gdLst/>
              <a:ahLst/>
              <a:cxnLst/>
              <a:rect l="l" t="t" r="r" b="b"/>
              <a:pathLst>
                <a:path w="299" h="171" extrusionOk="0">
                  <a:moveTo>
                    <a:pt x="159" y="1"/>
                  </a:moveTo>
                  <a:cubicBezTo>
                    <a:pt x="133" y="1"/>
                    <a:pt x="107" y="5"/>
                    <a:pt x="80" y="12"/>
                  </a:cubicBezTo>
                  <a:cubicBezTo>
                    <a:pt x="0" y="51"/>
                    <a:pt x="0" y="111"/>
                    <a:pt x="80" y="151"/>
                  </a:cubicBezTo>
                  <a:cubicBezTo>
                    <a:pt x="140" y="171"/>
                    <a:pt x="180" y="171"/>
                    <a:pt x="239" y="171"/>
                  </a:cubicBezTo>
                  <a:cubicBezTo>
                    <a:pt x="259" y="151"/>
                    <a:pt x="279" y="91"/>
                    <a:pt x="299" y="71"/>
                  </a:cubicBezTo>
                  <a:cubicBezTo>
                    <a:pt x="259" y="18"/>
                    <a:pt x="210" y="1"/>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
            <p:cNvSpPr/>
            <p:nvPr/>
          </p:nvSpPr>
          <p:spPr>
            <a:xfrm>
              <a:off x="2430175" y="1046750"/>
              <a:ext cx="11475" cy="1900"/>
            </a:xfrm>
            <a:custGeom>
              <a:avLst/>
              <a:gdLst/>
              <a:ahLst/>
              <a:cxnLst/>
              <a:rect l="l" t="t" r="r" b="b"/>
              <a:pathLst>
                <a:path w="459" h="76" extrusionOk="0">
                  <a:moveTo>
                    <a:pt x="1" y="1"/>
                  </a:moveTo>
                  <a:cubicBezTo>
                    <a:pt x="80" y="50"/>
                    <a:pt x="160" y="75"/>
                    <a:pt x="237" y="75"/>
                  </a:cubicBezTo>
                  <a:cubicBezTo>
                    <a:pt x="314" y="75"/>
                    <a:pt x="389" y="50"/>
                    <a:pt x="4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
            <p:cNvSpPr/>
            <p:nvPr/>
          </p:nvSpPr>
          <p:spPr>
            <a:xfrm>
              <a:off x="2796700" y="1041775"/>
              <a:ext cx="8475" cy="3700"/>
            </a:xfrm>
            <a:custGeom>
              <a:avLst/>
              <a:gdLst/>
              <a:ahLst/>
              <a:cxnLst/>
              <a:rect l="l" t="t" r="r" b="b"/>
              <a:pathLst>
                <a:path w="339" h="148" extrusionOk="0">
                  <a:moveTo>
                    <a:pt x="339" y="1"/>
                  </a:moveTo>
                  <a:lnTo>
                    <a:pt x="339" y="1"/>
                  </a:lnTo>
                  <a:cubicBezTo>
                    <a:pt x="219" y="40"/>
                    <a:pt x="120" y="40"/>
                    <a:pt x="1" y="40"/>
                  </a:cubicBezTo>
                  <a:cubicBezTo>
                    <a:pt x="59" y="108"/>
                    <a:pt x="116" y="147"/>
                    <a:pt x="172" y="147"/>
                  </a:cubicBezTo>
                  <a:cubicBezTo>
                    <a:pt x="231" y="147"/>
                    <a:pt x="288" y="103"/>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
            <p:cNvSpPr/>
            <p:nvPr/>
          </p:nvSpPr>
          <p:spPr>
            <a:xfrm>
              <a:off x="2792725" y="1090025"/>
              <a:ext cx="8475" cy="3375"/>
            </a:xfrm>
            <a:custGeom>
              <a:avLst/>
              <a:gdLst/>
              <a:ahLst/>
              <a:cxnLst/>
              <a:rect l="l" t="t" r="r" b="b"/>
              <a:pathLst>
                <a:path w="339" h="135" extrusionOk="0">
                  <a:moveTo>
                    <a:pt x="0" y="0"/>
                  </a:moveTo>
                  <a:cubicBezTo>
                    <a:pt x="47" y="94"/>
                    <a:pt x="103" y="135"/>
                    <a:pt x="160" y="135"/>
                  </a:cubicBezTo>
                  <a:cubicBezTo>
                    <a:pt x="223" y="135"/>
                    <a:pt x="286" y="84"/>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
            <p:cNvSpPr/>
            <p:nvPr/>
          </p:nvSpPr>
          <p:spPr>
            <a:xfrm>
              <a:off x="2752950" y="1105925"/>
              <a:ext cx="4975" cy="5500"/>
            </a:xfrm>
            <a:custGeom>
              <a:avLst/>
              <a:gdLst/>
              <a:ahLst/>
              <a:cxnLst/>
              <a:rect l="l" t="t" r="r" b="b"/>
              <a:pathLst>
                <a:path w="199" h="220" extrusionOk="0">
                  <a:moveTo>
                    <a:pt x="139" y="1"/>
                  </a:moveTo>
                  <a:cubicBezTo>
                    <a:pt x="80" y="21"/>
                    <a:pt x="60" y="60"/>
                    <a:pt x="0" y="80"/>
                  </a:cubicBezTo>
                  <a:cubicBezTo>
                    <a:pt x="20" y="140"/>
                    <a:pt x="80" y="220"/>
                    <a:pt x="199" y="220"/>
                  </a:cubicBezTo>
                  <a:lnTo>
                    <a:pt x="1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
            <p:cNvSpPr/>
            <p:nvPr/>
          </p:nvSpPr>
          <p:spPr>
            <a:xfrm>
              <a:off x="2765875" y="1105425"/>
              <a:ext cx="4500" cy="3200"/>
            </a:xfrm>
            <a:custGeom>
              <a:avLst/>
              <a:gdLst/>
              <a:ahLst/>
              <a:cxnLst/>
              <a:rect l="l" t="t" r="r" b="b"/>
              <a:pathLst>
                <a:path w="180" h="128" extrusionOk="0">
                  <a:moveTo>
                    <a:pt x="140" y="1"/>
                  </a:moveTo>
                  <a:cubicBezTo>
                    <a:pt x="80" y="21"/>
                    <a:pt x="60" y="41"/>
                    <a:pt x="0" y="80"/>
                  </a:cubicBezTo>
                  <a:lnTo>
                    <a:pt x="60" y="120"/>
                  </a:lnTo>
                  <a:cubicBezTo>
                    <a:pt x="79" y="125"/>
                    <a:pt x="94" y="127"/>
                    <a:pt x="107" y="127"/>
                  </a:cubicBezTo>
                  <a:cubicBezTo>
                    <a:pt x="149" y="127"/>
                    <a:pt x="164" y="101"/>
                    <a:pt x="179" y="41"/>
                  </a:cubicBezTo>
                  <a:cubicBezTo>
                    <a:pt x="159" y="41"/>
                    <a:pt x="140" y="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
            <p:cNvSpPr/>
            <p:nvPr/>
          </p:nvSpPr>
          <p:spPr>
            <a:xfrm>
              <a:off x="2579875" y="1167600"/>
              <a:ext cx="4000" cy="2450"/>
            </a:xfrm>
            <a:custGeom>
              <a:avLst/>
              <a:gdLst/>
              <a:ahLst/>
              <a:cxnLst/>
              <a:rect l="l" t="t" r="r" b="b"/>
              <a:pathLst>
                <a:path w="160" h="98" extrusionOk="0">
                  <a:moveTo>
                    <a:pt x="0" y="1"/>
                  </a:moveTo>
                  <a:cubicBezTo>
                    <a:pt x="20" y="67"/>
                    <a:pt x="48" y="98"/>
                    <a:pt x="77" y="98"/>
                  </a:cubicBezTo>
                  <a:cubicBezTo>
                    <a:pt x="108" y="98"/>
                    <a:pt x="139" y="62"/>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
            <p:cNvSpPr/>
            <p:nvPr/>
          </p:nvSpPr>
          <p:spPr>
            <a:xfrm>
              <a:off x="2744975" y="1105000"/>
              <a:ext cx="4500" cy="2950"/>
            </a:xfrm>
            <a:custGeom>
              <a:avLst/>
              <a:gdLst/>
              <a:ahLst/>
              <a:cxnLst/>
              <a:rect l="l" t="t" r="r" b="b"/>
              <a:pathLst>
                <a:path w="180" h="118" extrusionOk="0">
                  <a:moveTo>
                    <a:pt x="73" y="1"/>
                  </a:moveTo>
                  <a:cubicBezTo>
                    <a:pt x="36" y="1"/>
                    <a:pt x="12" y="50"/>
                    <a:pt x="1" y="117"/>
                  </a:cubicBezTo>
                  <a:cubicBezTo>
                    <a:pt x="60" y="117"/>
                    <a:pt x="100" y="117"/>
                    <a:pt x="180" y="97"/>
                  </a:cubicBezTo>
                  <a:cubicBezTo>
                    <a:pt x="137" y="29"/>
                    <a:pt x="101" y="1"/>
                    <a:pt x="7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
            <p:cNvSpPr/>
            <p:nvPr/>
          </p:nvSpPr>
          <p:spPr>
            <a:xfrm>
              <a:off x="2662925" y="988575"/>
              <a:ext cx="52250" cy="19025"/>
            </a:xfrm>
            <a:custGeom>
              <a:avLst/>
              <a:gdLst/>
              <a:ahLst/>
              <a:cxnLst/>
              <a:rect l="l" t="t" r="r" b="b"/>
              <a:pathLst>
                <a:path w="2090" h="761" extrusionOk="0">
                  <a:moveTo>
                    <a:pt x="597" y="0"/>
                  </a:moveTo>
                  <a:cubicBezTo>
                    <a:pt x="557" y="0"/>
                    <a:pt x="518" y="0"/>
                    <a:pt x="478" y="40"/>
                  </a:cubicBezTo>
                  <a:cubicBezTo>
                    <a:pt x="0" y="179"/>
                    <a:pt x="359" y="478"/>
                    <a:pt x="359" y="696"/>
                  </a:cubicBezTo>
                  <a:cubicBezTo>
                    <a:pt x="464" y="745"/>
                    <a:pt x="570" y="761"/>
                    <a:pt x="677" y="761"/>
                  </a:cubicBezTo>
                  <a:cubicBezTo>
                    <a:pt x="832" y="761"/>
                    <a:pt x="990" y="728"/>
                    <a:pt x="1154" y="716"/>
                  </a:cubicBezTo>
                  <a:cubicBezTo>
                    <a:pt x="1294" y="577"/>
                    <a:pt x="1492" y="597"/>
                    <a:pt x="1691" y="577"/>
                  </a:cubicBezTo>
                  <a:cubicBezTo>
                    <a:pt x="1791" y="438"/>
                    <a:pt x="1910" y="418"/>
                    <a:pt x="2049" y="378"/>
                  </a:cubicBezTo>
                  <a:cubicBezTo>
                    <a:pt x="2089" y="179"/>
                    <a:pt x="1970" y="139"/>
                    <a:pt x="1811" y="119"/>
                  </a:cubicBezTo>
                  <a:cubicBezTo>
                    <a:pt x="1756" y="114"/>
                    <a:pt x="1701" y="112"/>
                    <a:pt x="1647" y="112"/>
                  </a:cubicBezTo>
                  <a:cubicBezTo>
                    <a:pt x="1470" y="112"/>
                    <a:pt x="1294" y="134"/>
                    <a:pt x="1123" y="134"/>
                  </a:cubicBezTo>
                  <a:cubicBezTo>
                    <a:pt x="963" y="134"/>
                    <a:pt x="806" y="115"/>
                    <a:pt x="657" y="40"/>
                  </a:cubicBezTo>
                  <a:lnTo>
                    <a:pt x="597"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
            <p:cNvSpPr/>
            <p:nvPr/>
          </p:nvSpPr>
          <p:spPr>
            <a:xfrm>
              <a:off x="2674850" y="985575"/>
              <a:ext cx="5000" cy="5200"/>
            </a:xfrm>
            <a:custGeom>
              <a:avLst/>
              <a:gdLst/>
              <a:ahLst/>
              <a:cxnLst/>
              <a:rect l="l" t="t" r="r" b="b"/>
              <a:pathLst>
                <a:path w="200" h="208" extrusionOk="0">
                  <a:moveTo>
                    <a:pt x="160" y="1"/>
                  </a:moveTo>
                  <a:cubicBezTo>
                    <a:pt x="120" y="21"/>
                    <a:pt x="41" y="21"/>
                    <a:pt x="1" y="21"/>
                  </a:cubicBezTo>
                  <a:lnTo>
                    <a:pt x="1" y="100"/>
                  </a:lnTo>
                  <a:lnTo>
                    <a:pt x="1" y="160"/>
                  </a:lnTo>
                  <a:cubicBezTo>
                    <a:pt x="30" y="189"/>
                    <a:pt x="80" y="208"/>
                    <a:pt x="121" y="208"/>
                  </a:cubicBezTo>
                  <a:cubicBezTo>
                    <a:pt x="136" y="208"/>
                    <a:pt x="149" y="205"/>
                    <a:pt x="160" y="200"/>
                  </a:cubicBezTo>
                  <a:cubicBezTo>
                    <a:pt x="160" y="120"/>
                    <a:pt x="200" y="6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
            <p:cNvSpPr/>
            <p:nvPr/>
          </p:nvSpPr>
          <p:spPr>
            <a:xfrm>
              <a:off x="2707675" y="989075"/>
              <a:ext cx="31850" cy="9975"/>
            </a:xfrm>
            <a:custGeom>
              <a:avLst/>
              <a:gdLst/>
              <a:ahLst/>
              <a:cxnLst/>
              <a:rect l="l" t="t" r="r" b="b"/>
              <a:pathLst>
                <a:path w="1274" h="399" extrusionOk="0">
                  <a:moveTo>
                    <a:pt x="916" y="0"/>
                  </a:moveTo>
                  <a:lnTo>
                    <a:pt x="100" y="80"/>
                  </a:lnTo>
                  <a:cubicBezTo>
                    <a:pt x="21" y="80"/>
                    <a:pt x="1" y="119"/>
                    <a:pt x="61" y="199"/>
                  </a:cubicBezTo>
                  <a:cubicBezTo>
                    <a:pt x="120" y="259"/>
                    <a:pt x="180" y="318"/>
                    <a:pt x="259" y="378"/>
                  </a:cubicBezTo>
                  <a:cubicBezTo>
                    <a:pt x="311" y="392"/>
                    <a:pt x="362" y="398"/>
                    <a:pt x="413" y="398"/>
                  </a:cubicBezTo>
                  <a:cubicBezTo>
                    <a:pt x="692" y="398"/>
                    <a:pt x="959" y="215"/>
                    <a:pt x="1213" y="215"/>
                  </a:cubicBezTo>
                  <a:cubicBezTo>
                    <a:pt x="1234" y="215"/>
                    <a:pt x="1254" y="216"/>
                    <a:pt x="1274" y="219"/>
                  </a:cubicBezTo>
                  <a:cubicBezTo>
                    <a:pt x="1254" y="20"/>
                    <a:pt x="1055" y="60"/>
                    <a:pt x="91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
            <p:cNvSpPr/>
            <p:nvPr/>
          </p:nvSpPr>
          <p:spPr>
            <a:xfrm>
              <a:off x="2679825" y="989550"/>
              <a:ext cx="30875" cy="4675"/>
            </a:xfrm>
            <a:custGeom>
              <a:avLst/>
              <a:gdLst/>
              <a:ahLst/>
              <a:cxnLst/>
              <a:rect l="l" t="t" r="r" b="b"/>
              <a:pathLst>
                <a:path w="1235" h="187" extrusionOk="0">
                  <a:moveTo>
                    <a:pt x="1" y="1"/>
                  </a:moveTo>
                  <a:lnTo>
                    <a:pt x="1" y="1"/>
                  </a:lnTo>
                  <a:cubicBezTo>
                    <a:pt x="150" y="150"/>
                    <a:pt x="321" y="187"/>
                    <a:pt x="501" y="187"/>
                  </a:cubicBezTo>
                  <a:cubicBezTo>
                    <a:pt x="680" y="187"/>
                    <a:pt x="867" y="150"/>
                    <a:pt x="1047" y="150"/>
                  </a:cubicBezTo>
                  <a:cubicBezTo>
                    <a:pt x="1097" y="150"/>
                    <a:pt x="1146" y="153"/>
                    <a:pt x="1194" y="160"/>
                  </a:cubicBezTo>
                  <a:cubicBezTo>
                    <a:pt x="1194" y="140"/>
                    <a:pt x="1214" y="80"/>
                    <a:pt x="1234" y="41"/>
                  </a:cubicBezTo>
                  <a:cubicBezTo>
                    <a:pt x="816" y="41"/>
                    <a:pt x="399" y="4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
            <p:cNvSpPr/>
            <p:nvPr/>
          </p:nvSpPr>
          <p:spPr>
            <a:xfrm>
              <a:off x="2679825" y="976600"/>
              <a:ext cx="17450" cy="8775"/>
            </a:xfrm>
            <a:custGeom>
              <a:avLst/>
              <a:gdLst/>
              <a:ahLst/>
              <a:cxnLst/>
              <a:rect l="l" t="t" r="r" b="b"/>
              <a:pathLst>
                <a:path w="698" h="351" extrusionOk="0">
                  <a:moveTo>
                    <a:pt x="252" y="1"/>
                  </a:moveTo>
                  <a:cubicBezTo>
                    <a:pt x="139" y="1"/>
                    <a:pt x="48" y="86"/>
                    <a:pt x="1" y="340"/>
                  </a:cubicBezTo>
                  <a:cubicBezTo>
                    <a:pt x="62" y="296"/>
                    <a:pt x="125" y="281"/>
                    <a:pt x="190" y="281"/>
                  </a:cubicBezTo>
                  <a:cubicBezTo>
                    <a:pt x="331" y="281"/>
                    <a:pt x="477" y="350"/>
                    <a:pt x="613" y="350"/>
                  </a:cubicBezTo>
                  <a:cubicBezTo>
                    <a:pt x="641" y="350"/>
                    <a:pt x="670" y="347"/>
                    <a:pt x="697" y="340"/>
                  </a:cubicBezTo>
                  <a:cubicBezTo>
                    <a:pt x="697" y="300"/>
                    <a:pt x="677" y="260"/>
                    <a:pt x="677" y="201"/>
                  </a:cubicBezTo>
                  <a:cubicBezTo>
                    <a:pt x="530" y="106"/>
                    <a:pt x="378" y="1"/>
                    <a:pt x="25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
            <p:cNvSpPr/>
            <p:nvPr/>
          </p:nvSpPr>
          <p:spPr>
            <a:xfrm>
              <a:off x="2309325" y="1424150"/>
              <a:ext cx="35850" cy="17375"/>
            </a:xfrm>
            <a:custGeom>
              <a:avLst/>
              <a:gdLst/>
              <a:ahLst/>
              <a:cxnLst/>
              <a:rect l="l" t="t" r="r" b="b"/>
              <a:pathLst>
                <a:path w="1434" h="695" extrusionOk="0">
                  <a:moveTo>
                    <a:pt x="655" y="1"/>
                  </a:moveTo>
                  <a:cubicBezTo>
                    <a:pt x="437" y="1"/>
                    <a:pt x="221" y="93"/>
                    <a:pt x="21" y="202"/>
                  </a:cubicBezTo>
                  <a:cubicBezTo>
                    <a:pt x="21" y="222"/>
                    <a:pt x="1" y="282"/>
                    <a:pt x="1" y="302"/>
                  </a:cubicBezTo>
                  <a:lnTo>
                    <a:pt x="80" y="381"/>
                  </a:lnTo>
                  <a:lnTo>
                    <a:pt x="200" y="381"/>
                  </a:lnTo>
                  <a:cubicBezTo>
                    <a:pt x="279" y="401"/>
                    <a:pt x="319" y="461"/>
                    <a:pt x="399" y="500"/>
                  </a:cubicBezTo>
                  <a:cubicBezTo>
                    <a:pt x="548" y="660"/>
                    <a:pt x="722" y="694"/>
                    <a:pt x="901" y="694"/>
                  </a:cubicBezTo>
                  <a:cubicBezTo>
                    <a:pt x="1040" y="694"/>
                    <a:pt x="1182" y="673"/>
                    <a:pt x="1318" y="673"/>
                  </a:cubicBezTo>
                  <a:cubicBezTo>
                    <a:pt x="1357" y="673"/>
                    <a:pt x="1395" y="675"/>
                    <a:pt x="1433" y="680"/>
                  </a:cubicBezTo>
                  <a:cubicBezTo>
                    <a:pt x="1325" y="602"/>
                    <a:pt x="1361" y="320"/>
                    <a:pt x="1186" y="320"/>
                  </a:cubicBezTo>
                  <a:cubicBezTo>
                    <a:pt x="1136" y="320"/>
                    <a:pt x="1068" y="343"/>
                    <a:pt x="976" y="401"/>
                  </a:cubicBezTo>
                  <a:cubicBezTo>
                    <a:pt x="947" y="419"/>
                    <a:pt x="917" y="427"/>
                    <a:pt x="886" y="427"/>
                  </a:cubicBezTo>
                  <a:cubicBezTo>
                    <a:pt x="744" y="427"/>
                    <a:pt x="602" y="249"/>
                    <a:pt x="717" y="3"/>
                  </a:cubicBezTo>
                  <a:cubicBezTo>
                    <a:pt x="696" y="1"/>
                    <a:pt x="676" y="1"/>
                    <a:pt x="6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
            <p:cNvSpPr/>
            <p:nvPr/>
          </p:nvSpPr>
          <p:spPr>
            <a:xfrm>
              <a:off x="2409800" y="1437600"/>
              <a:ext cx="10450" cy="38850"/>
            </a:xfrm>
            <a:custGeom>
              <a:avLst/>
              <a:gdLst/>
              <a:ahLst/>
              <a:cxnLst/>
              <a:rect l="l" t="t" r="r" b="b"/>
              <a:pathLst>
                <a:path w="418" h="1554" extrusionOk="0">
                  <a:moveTo>
                    <a:pt x="232" y="1"/>
                  </a:moveTo>
                  <a:cubicBezTo>
                    <a:pt x="141" y="1"/>
                    <a:pt x="70" y="71"/>
                    <a:pt x="0" y="142"/>
                  </a:cubicBezTo>
                  <a:cubicBezTo>
                    <a:pt x="0" y="321"/>
                    <a:pt x="40" y="519"/>
                    <a:pt x="40" y="679"/>
                  </a:cubicBezTo>
                  <a:cubicBezTo>
                    <a:pt x="259" y="917"/>
                    <a:pt x="239" y="1156"/>
                    <a:pt x="60" y="1415"/>
                  </a:cubicBezTo>
                  <a:lnTo>
                    <a:pt x="60" y="1474"/>
                  </a:lnTo>
                  <a:lnTo>
                    <a:pt x="60" y="1534"/>
                  </a:lnTo>
                  <a:cubicBezTo>
                    <a:pt x="159" y="1554"/>
                    <a:pt x="259" y="1554"/>
                    <a:pt x="358" y="1554"/>
                  </a:cubicBezTo>
                  <a:cubicBezTo>
                    <a:pt x="418" y="1057"/>
                    <a:pt x="398" y="539"/>
                    <a:pt x="358" y="42"/>
                  </a:cubicBezTo>
                  <a:cubicBezTo>
                    <a:pt x="312" y="13"/>
                    <a:pt x="270" y="1"/>
                    <a:pt x="23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
            <p:cNvSpPr/>
            <p:nvPr/>
          </p:nvSpPr>
          <p:spPr>
            <a:xfrm>
              <a:off x="2445600" y="1389475"/>
              <a:ext cx="33425" cy="13175"/>
            </a:xfrm>
            <a:custGeom>
              <a:avLst/>
              <a:gdLst/>
              <a:ahLst/>
              <a:cxnLst/>
              <a:rect l="l" t="t" r="r" b="b"/>
              <a:pathLst>
                <a:path w="1337" h="527" extrusionOk="0">
                  <a:moveTo>
                    <a:pt x="1147" y="1"/>
                  </a:moveTo>
                  <a:cubicBezTo>
                    <a:pt x="1115" y="1"/>
                    <a:pt x="1078" y="6"/>
                    <a:pt x="1035" y="18"/>
                  </a:cubicBezTo>
                  <a:cubicBezTo>
                    <a:pt x="657" y="97"/>
                    <a:pt x="339" y="256"/>
                    <a:pt x="0" y="376"/>
                  </a:cubicBezTo>
                  <a:lnTo>
                    <a:pt x="0" y="455"/>
                  </a:lnTo>
                  <a:lnTo>
                    <a:pt x="0" y="515"/>
                  </a:lnTo>
                  <a:cubicBezTo>
                    <a:pt x="60" y="523"/>
                    <a:pt x="118" y="527"/>
                    <a:pt x="177" y="527"/>
                  </a:cubicBezTo>
                  <a:cubicBezTo>
                    <a:pt x="531" y="527"/>
                    <a:pt x="875" y="393"/>
                    <a:pt x="1234" y="376"/>
                  </a:cubicBezTo>
                  <a:cubicBezTo>
                    <a:pt x="1336" y="188"/>
                    <a:pt x="1336" y="1"/>
                    <a:pt x="11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
            <p:cNvSpPr/>
            <p:nvPr/>
          </p:nvSpPr>
          <p:spPr>
            <a:xfrm>
              <a:off x="2388400" y="1411175"/>
              <a:ext cx="17925" cy="4300"/>
            </a:xfrm>
            <a:custGeom>
              <a:avLst/>
              <a:gdLst/>
              <a:ahLst/>
              <a:cxnLst/>
              <a:rect l="l" t="t" r="r" b="b"/>
              <a:pathLst>
                <a:path w="717" h="172" extrusionOk="0">
                  <a:moveTo>
                    <a:pt x="393" y="1"/>
                  </a:moveTo>
                  <a:cubicBezTo>
                    <a:pt x="250" y="1"/>
                    <a:pt x="115" y="30"/>
                    <a:pt x="1" y="144"/>
                  </a:cubicBezTo>
                  <a:cubicBezTo>
                    <a:pt x="97" y="159"/>
                    <a:pt x="194" y="171"/>
                    <a:pt x="287" y="171"/>
                  </a:cubicBezTo>
                  <a:cubicBezTo>
                    <a:pt x="444" y="171"/>
                    <a:pt x="592" y="137"/>
                    <a:pt x="717" y="25"/>
                  </a:cubicBezTo>
                  <a:cubicBezTo>
                    <a:pt x="607" y="16"/>
                    <a:pt x="498" y="1"/>
                    <a:pt x="39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
            <p:cNvSpPr/>
            <p:nvPr/>
          </p:nvSpPr>
          <p:spPr>
            <a:xfrm>
              <a:off x="2346125" y="1411900"/>
              <a:ext cx="7500" cy="7250"/>
            </a:xfrm>
            <a:custGeom>
              <a:avLst/>
              <a:gdLst/>
              <a:ahLst/>
              <a:cxnLst/>
              <a:rect l="l" t="t" r="r" b="b"/>
              <a:pathLst>
                <a:path w="300" h="290" extrusionOk="0">
                  <a:moveTo>
                    <a:pt x="103" y="0"/>
                  </a:moveTo>
                  <a:cubicBezTo>
                    <a:pt x="73" y="0"/>
                    <a:pt x="39" y="5"/>
                    <a:pt x="1" y="16"/>
                  </a:cubicBezTo>
                  <a:cubicBezTo>
                    <a:pt x="41" y="115"/>
                    <a:pt x="100" y="195"/>
                    <a:pt x="140" y="274"/>
                  </a:cubicBezTo>
                  <a:cubicBezTo>
                    <a:pt x="170" y="284"/>
                    <a:pt x="195" y="289"/>
                    <a:pt x="220" y="289"/>
                  </a:cubicBezTo>
                  <a:cubicBezTo>
                    <a:pt x="245" y="289"/>
                    <a:pt x="269" y="284"/>
                    <a:pt x="299" y="274"/>
                  </a:cubicBezTo>
                  <a:cubicBezTo>
                    <a:pt x="299" y="110"/>
                    <a:pt x="245" y="0"/>
                    <a:pt x="10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
            <p:cNvSpPr/>
            <p:nvPr/>
          </p:nvSpPr>
          <p:spPr>
            <a:xfrm>
              <a:off x="2565450" y="1376475"/>
              <a:ext cx="9975" cy="4500"/>
            </a:xfrm>
            <a:custGeom>
              <a:avLst/>
              <a:gdLst/>
              <a:ahLst/>
              <a:cxnLst/>
              <a:rect l="l" t="t" r="r" b="b"/>
              <a:pathLst>
                <a:path w="399" h="180" extrusionOk="0">
                  <a:moveTo>
                    <a:pt x="40" y="0"/>
                  </a:moveTo>
                  <a:cubicBezTo>
                    <a:pt x="1" y="80"/>
                    <a:pt x="1" y="120"/>
                    <a:pt x="40" y="179"/>
                  </a:cubicBezTo>
                  <a:cubicBezTo>
                    <a:pt x="180" y="179"/>
                    <a:pt x="279" y="140"/>
                    <a:pt x="398" y="140"/>
                  </a:cubicBezTo>
                  <a:cubicBezTo>
                    <a:pt x="319" y="20"/>
                    <a:pt x="199" y="0"/>
                    <a:pt x="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
            <p:cNvSpPr/>
            <p:nvPr/>
          </p:nvSpPr>
          <p:spPr>
            <a:xfrm>
              <a:off x="2535125" y="1381450"/>
              <a:ext cx="4975" cy="3500"/>
            </a:xfrm>
            <a:custGeom>
              <a:avLst/>
              <a:gdLst/>
              <a:ahLst/>
              <a:cxnLst/>
              <a:rect l="l" t="t" r="r" b="b"/>
              <a:pathLst>
                <a:path w="199" h="140" extrusionOk="0">
                  <a:moveTo>
                    <a:pt x="199" y="0"/>
                  </a:moveTo>
                  <a:cubicBezTo>
                    <a:pt x="139" y="20"/>
                    <a:pt x="60" y="40"/>
                    <a:pt x="0" y="80"/>
                  </a:cubicBezTo>
                  <a:cubicBezTo>
                    <a:pt x="60" y="100"/>
                    <a:pt x="119" y="120"/>
                    <a:pt x="199" y="140"/>
                  </a:cubicBezTo>
                  <a:lnTo>
                    <a:pt x="19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
            <p:cNvSpPr/>
            <p:nvPr/>
          </p:nvSpPr>
          <p:spPr>
            <a:xfrm>
              <a:off x="2562475" y="1376475"/>
              <a:ext cx="4000" cy="4875"/>
            </a:xfrm>
            <a:custGeom>
              <a:avLst/>
              <a:gdLst/>
              <a:ahLst/>
              <a:cxnLst/>
              <a:rect l="l" t="t" r="r" b="b"/>
              <a:pathLst>
                <a:path w="160" h="195" extrusionOk="0">
                  <a:moveTo>
                    <a:pt x="159" y="0"/>
                  </a:moveTo>
                  <a:cubicBezTo>
                    <a:pt x="120" y="80"/>
                    <a:pt x="60" y="120"/>
                    <a:pt x="0" y="179"/>
                  </a:cubicBezTo>
                  <a:cubicBezTo>
                    <a:pt x="30" y="189"/>
                    <a:pt x="60" y="194"/>
                    <a:pt x="87" y="194"/>
                  </a:cubicBezTo>
                  <a:cubicBezTo>
                    <a:pt x="115" y="194"/>
                    <a:pt x="139" y="189"/>
                    <a:pt x="159" y="179"/>
                  </a:cubicBezTo>
                  <a:lnTo>
                    <a:pt x="15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
            <p:cNvSpPr/>
            <p:nvPr/>
          </p:nvSpPr>
          <p:spPr>
            <a:xfrm>
              <a:off x="2631600" y="1380950"/>
              <a:ext cx="4500" cy="3500"/>
            </a:xfrm>
            <a:custGeom>
              <a:avLst/>
              <a:gdLst/>
              <a:ahLst/>
              <a:cxnLst/>
              <a:rect l="l" t="t" r="r" b="b"/>
              <a:pathLst>
                <a:path w="180" h="140" extrusionOk="0">
                  <a:moveTo>
                    <a:pt x="179" y="0"/>
                  </a:moveTo>
                  <a:lnTo>
                    <a:pt x="179" y="0"/>
                  </a:lnTo>
                  <a:cubicBezTo>
                    <a:pt x="140" y="40"/>
                    <a:pt x="60" y="100"/>
                    <a:pt x="0" y="140"/>
                  </a:cubicBezTo>
                  <a:lnTo>
                    <a:pt x="159" y="140"/>
                  </a:lnTo>
                  <a:cubicBezTo>
                    <a:pt x="159" y="100"/>
                    <a:pt x="179" y="4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
            <p:cNvSpPr/>
            <p:nvPr/>
          </p:nvSpPr>
          <p:spPr>
            <a:xfrm>
              <a:off x="2514225" y="1184325"/>
              <a:ext cx="31350" cy="5600"/>
            </a:xfrm>
            <a:custGeom>
              <a:avLst/>
              <a:gdLst/>
              <a:ahLst/>
              <a:cxnLst/>
              <a:rect l="l" t="t" r="r" b="b"/>
              <a:pathLst>
                <a:path w="1254" h="224" extrusionOk="0">
                  <a:moveTo>
                    <a:pt x="602" y="0"/>
                  </a:moveTo>
                  <a:cubicBezTo>
                    <a:pt x="396" y="0"/>
                    <a:pt x="194" y="43"/>
                    <a:pt x="1" y="207"/>
                  </a:cubicBezTo>
                  <a:cubicBezTo>
                    <a:pt x="153" y="214"/>
                    <a:pt x="305" y="223"/>
                    <a:pt x="455" y="223"/>
                  </a:cubicBezTo>
                  <a:cubicBezTo>
                    <a:pt x="736" y="223"/>
                    <a:pt x="1007" y="190"/>
                    <a:pt x="1254" y="48"/>
                  </a:cubicBezTo>
                  <a:cubicBezTo>
                    <a:pt x="1039" y="48"/>
                    <a:pt x="819" y="0"/>
                    <a:pt x="6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
            <p:cNvSpPr/>
            <p:nvPr/>
          </p:nvSpPr>
          <p:spPr>
            <a:xfrm>
              <a:off x="2458025" y="1197925"/>
              <a:ext cx="22400" cy="5075"/>
            </a:xfrm>
            <a:custGeom>
              <a:avLst/>
              <a:gdLst/>
              <a:ahLst/>
              <a:cxnLst/>
              <a:rect l="l" t="t" r="r" b="b"/>
              <a:pathLst>
                <a:path w="896" h="203" extrusionOk="0">
                  <a:moveTo>
                    <a:pt x="896" y="1"/>
                  </a:moveTo>
                  <a:cubicBezTo>
                    <a:pt x="558" y="1"/>
                    <a:pt x="259" y="21"/>
                    <a:pt x="1" y="180"/>
                  </a:cubicBezTo>
                  <a:cubicBezTo>
                    <a:pt x="19" y="179"/>
                    <a:pt x="38" y="178"/>
                    <a:pt x="57" y="178"/>
                  </a:cubicBezTo>
                  <a:cubicBezTo>
                    <a:pt x="183" y="178"/>
                    <a:pt x="312" y="203"/>
                    <a:pt x="440" y="203"/>
                  </a:cubicBezTo>
                  <a:cubicBezTo>
                    <a:pt x="597" y="203"/>
                    <a:pt x="752" y="166"/>
                    <a:pt x="8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
            <p:cNvSpPr/>
            <p:nvPr/>
          </p:nvSpPr>
          <p:spPr>
            <a:xfrm>
              <a:off x="2558500" y="1174100"/>
              <a:ext cx="7975" cy="7600"/>
            </a:xfrm>
            <a:custGeom>
              <a:avLst/>
              <a:gdLst/>
              <a:ahLst/>
              <a:cxnLst/>
              <a:rect l="l" t="t" r="r" b="b"/>
              <a:pathLst>
                <a:path w="319" h="304" extrusionOk="0">
                  <a:moveTo>
                    <a:pt x="199" y="1"/>
                  </a:moveTo>
                  <a:cubicBezTo>
                    <a:pt x="177" y="1"/>
                    <a:pt x="151" y="6"/>
                    <a:pt x="119" y="19"/>
                  </a:cubicBezTo>
                  <a:cubicBezTo>
                    <a:pt x="0" y="59"/>
                    <a:pt x="159" y="178"/>
                    <a:pt x="159" y="278"/>
                  </a:cubicBezTo>
                  <a:cubicBezTo>
                    <a:pt x="175" y="278"/>
                    <a:pt x="191" y="303"/>
                    <a:pt x="207" y="303"/>
                  </a:cubicBezTo>
                  <a:cubicBezTo>
                    <a:pt x="211" y="303"/>
                    <a:pt x="215" y="301"/>
                    <a:pt x="219" y="298"/>
                  </a:cubicBezTo>
                  <a:cubicBezTo>
                    <a:pt x="259" y="278"/>
                    <a:pt x="298" y="278"/>
                    <a:pt x="318" y="258"/>
                  </a:cubicBezTo>
                  <a:cubicBezTo>
                    <a:pt x="302" y="157"/>
                    <a:pt x="313" y="1"/>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
            <p:cNvSpPr/>
            <p:nvPr/>
          </p:nvSpPr>
          <p:spPr>
            <a:xfrm>
              <a:off x="2475425" y="1207875"/>
              <a:ext cx="8500" cy="3025"/>
            </a:xfrm>
            <a:custGeom>
              <a:avLst/>
              <a:gdLst/>
              <a:ahLst/>
              <a:cxnLst/>
              <a:rect l="l" t="t" r="r" b="b"/>
              <a:pathLst>
                <a:path w="340" h="121" extrusionOk="0">
                  <a:moveTo>
                    <a:pt x="177" y="1"/>
                  </a:moveTo>
                  <a:cubicBezTo>
                    <a:pt x="120" y="1"/>
                    <a:pt x="61" y="41"/>
                    <a:pt x="1" y="120"/>
                  </a:cubicBezTo>
                  <a:lnTo>
                    <a:pt x="339" y="120"/>
                  </a:lnTo>
                  <a:cubicBezTo>
                    <a:pt x="289" y="41"/>
                    <a:pt x="235" y="1"/>
                    <a:pt x="17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
            <p:cNvSpPr/>
            <p:nvPr/>
          </p:nvSpPr>
          <p:spPr>
            <a:xfrm>
              <a:off x="2466475" y="1209550"/>
              <a:ext cx="4500" cy="2100"/>
            </a:xfrm>
            <a:custGeom>
              <a:avLst/>
              <a:gdLst/>
              <a:ahLst/>
              <a:cxnLst/>
              <a:rect l="l" t="t" r="r" b="b"/>
              <a:pathLst>
                <a:path w="180" h="84" extrusionOk="0">
                  <a:moveTo>
                    <a:pt x="145" y="0"/>
                  </a:moveTo>
                  <a:cubicBezTo>
                    <a:pt x="138" y="0"/>
                    <a:pt x="130" y="4"/>
                    <a:pt x="120" y="13"/>
                  </a:cubicBezTo>
                  <a:cubicBezTo>
                    <a:pt x="80" y="13"/>
                    <a:pt x="41" y="33"/>
                    <a:pt x="1" y="53"/>
                  </a:cubicBezTo>
                  <a:cubicBezTo>
                    <a:pt x="21" y="73"/>
                    <a:pt x="51" y="83"/>
                    <a:pt x="83" y="83"/>
                  </a:cubicBezTo>
                  <a:cubicBezTo>
                    <a:pt x="115" y="83"/>
                    <a:pt x="150" y="73"/>
                    <a:pt x="180" y="53"/>
                  </a:cubicBezTo>
                  <a:cubicBezTo>
                    <a:pt x="180" y="38"/>
                    <a:pt x="168" y="0"/>
                    <a:pt x="14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
            <p:cNvSpPr/>
            <p:nvPr/>
          </p:nvSpPr>
          <p:spPr>
            <a:xfrm>
              <a:off x="2666400" y="1354600"/>
              <a:ext cx="23400" cy="8975"/>
            </a:xfrm>
            <a:custGeom>
              <a:avLst/>
              <a:gdLst/>
              <a:ahLst/>
              <a:cxnLst/>
              <a:rect l="l" t="t" r="r" b="b"/>
              <a:pathLst>
                <a:path w="936" h="359" extrusionOk="0">
                  <a:moveTo>
                    <a:pt x="359" y="0"/>
                  </a:moveTo>
                  <a:cubicBezTo>
                    <a:pt x="299" y="60"/>
                    <a:pt x="239" y="100"/>
                    <a:pt x="180" y="179"/>
                  </a:cubicBezTo>
                  <a:lnTo>
                    <a:pt x="1" y="358"/>
                  </a:lnTo>
                  <a:cubicBezTo>
                    <a:pt x="90" y="342"/>
                    <a:pt x="180" y="339"/>
                    <a:pt x="271" y="339"/>
                  </a:cubicBezTo>
                  <a:cubicBezTo>
                    <a:pt x="314" y="339"/>
                    <a:pt x="357" y="339"/>
                    <a:pt x="399" y="339"/>
                  </a:cubicBezTo>
                  <a:cubicBezTo>
                    <a:pt x="588" y="339"/>
                    <a:pt x="772" y="328"/>
                    <a:pt x="936" y="199"/>
                  </a:cubicBezTo>
                  <a:lnTo>
                    <a:pt x="856" y="179"/>
                  </a:lnTo>
                  <a:cubicBezTo>
                    <a:pt x="777" y="100"/>
                    <a:pt x="637" y="100"/>
                    <a:pt x="558" y="20"/>
                  </a:cubicBezTo>
                  <a:cubicBezTo>
                    <a:pt x="478" y="0"/>
                    <a:pt x="438" y="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
            <p:cNvSpPr/>
            <p:nvPr/>
          </p:nvSpPr>
          <p:spPr>
            <a:xfrm>
              <a:off x="2679825" y="1355075"/>
              <a:ext cx="7500" cy="4025"/>
            </a:xfrm>
            <a:custGeom>
              <a:avLst/>
              <a:gdLst/>
              <a:ahLst/>
              <a:cxnLst/>
              <a:rect l="l" t="t" r="r" b="b"/>
              <a:pathLst>
                <a:path w="300" h="161" extrusionOk="0">
                  <a:moveTo>
                    <a:pt x="69" y="0"/>
                  </a:moveTo>
                  <a:cubicBezTo>
                    <a:pt x="46" y="0"/>
                    <a:pt x="23" y="1"/>
                    <a:pt x="1" y="1"/>
                  </a:cubicBezTo>
                  <a:cubicBezTo>
                    <a:pt x="41" y="140"/>
                    <a:pt x="180" y="160"/>
                    <a:pt x="299" y="160"/>
                  </a:cubicBezTo>
                  <a:cubicBezTo>
                    <a:pt x="283" y="14"/>
                    <a:pt x="173" y="0"/>
                    <a:pt x="6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
            <p:cNvSpPr/>
            <p:nvPr/>
          </p:nvSpPr>
          <p:spPr>
            <a:xfrm>
              <a:off x="1973150" y="1058700"/>
              <a:ext cx="185525" cy="47750"/>
            </a:xfrm>
            <a:custGeom>
              <a:avLst/>
              <a:gdLst/>
              <a:ahLst/>
              <a:cxnLst/>
              <a:rect l="l" t="t" r="r" b="b"/>
              <a:pathLst>
                <a:path w="7421" h="1910" extrusionOk="0">
                  <a:moveTo>
                    <a:pt x="458" y="0"/>
                  </a:moveTo>
                  <a:cubicBezTo>
                    <a:pt x="20" y="438"/>
                    <a:pt x="0" y="975"/>
                    <a:pt x="60" y="1532"/>
                  </a:cubicBezTo>
                  <a:cubicBezTo>
                    <a:pt x="100" y="1691"/>
                    <a:pt x="140" y="1810"/>
                    <a:pt x="299" y="1910"/>
                  </a:cubicBezTo>
                  <a:cubicBezTo>
                    <a:pt x="518" y="1651"/>
                    <a:pt x="418" y="1313"/>
                    <a:pt x="438" y="1015"/>
                  </a:cubicBezTo>
                  <a:cubicBezTo>
                    <a:pt x="498" y="338"/>
                    <a:pt x="597" y="259"/>
                    <a:pt x="1313" y="179"/>
                  </a:cubicBezTo>
                  <a:cubicBezTo>
                    <a:pt x="1539" y="391"/>
                    <a:pt x="1791" y="418"/>
                    <a:pt x="2051" y="418"/>
                  </a:cubicBezTo>
                  <a:cubicBezTo>
                    <a:pt x="2138" y="418"/>
                    <a:pt x="2226" y="415"/>
                    <a:pt x="2315" y="415"/>
                  </a:cubicBezTo>
                  <a:cubicBezTo>
                    <a:pt x="2359" y="415"/>
                    <a:pt x="2403" y="416"/>
                    <a:pt x="2447" y="418"/>
                  </a:cubicBezTo>
                  <a:lnTo>
                    <a:pt x="4814" y="418"/>
                  </a:lnTo>
                  <a:cubicBezTo>
                    <a:pt x="4837" y="415"/>
                    <a:pt x="4860" y="414"/>
                    <a:pt x="4882" y="414"/>
                  </a:cubicBezTo>
                  <a:cubicBezTo>
                    <a:pt x="5238" y="414"/>
                    <a:pt x="5447" y="708"/>
                    <a:pt x="5710" y="895"/>
                  </a:cubicBezTo>
                  <a:lnTo>
                    <a:pt x="5869" y="895"/>
                  </a:lnTo>
                  <a:cubicBezTo>
                    <a:pt x="5928" y="219"/>
                    <a:pt x="5928" y="219"/>
                    <a:pt x="6505" y="199"/>
                  </a:cubicBezTo>
                  <a:lnTo>
                    <a:pt x="7261" y="199"/>
                  </a:lnTo>
                  <a:lnTo>
                    <a:pt x="7420" y="20"/>
                  </a:lnTo>
                  <a:cubicBezTo>
                    <a:pt x="5113" y="20"/>
                    <a:pt x="2805" y="20"/>
                    <a:pt x="4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
            <p:cNvSpPr/>
            <p:nvPr/>
          </p:nvSpPr>
          <p:spPr>
            <a:xfrm>
              <a:off x="1963700" y="1059175"/>
              <a:ext cx="21900" cy="53325"/>
            </a:xfrm>
            <a:custGeom>
              <a:avLst/>
              <a:gdLst/>
              <a:ahLst/>
              <a:cxnLst/>
              <a:rect l="l" t="t" r="r" b="b"/>
              <a:pathLst>
                <a:path w="876" h="2133" extrusionOk="0">
                  <a:moveTo>
                    <a:pt x="299" y="1"/>
                  </a:moveTo>
                  <a:lnTo>
                    <a:pt x="299" y="1"/>
                  </a:lnTo>
                  <a:cubicBezTo>
                    <a:pt x="398" y="160"/>
                    <a:pt x="418" y="299"/>
                    <a:pt x="319" y="478"/>
                  </a:cubicBezTo>
                  <a:cubicBezTo>
                    <a:pt x="120" y="797"/>
                    <a:pt x="80" y="1175"/>
                    <a:pt x="0" y="1553"/>
                  </a:cubicBezTo>
                  <a:cubicBezTo>
                    <a:pt x="40" y="1612"/>
                    <a:pt x="40" y="1692"/>
                    <a:pt x="0" y="1751"/>
                  </a:cubicBezTo>
                  <a:lnTo>
                    <a:pt x="0" y="1811"/>
                  </a:lnTo>
                  <a:lnTo>
                    <a:pt x="0" y="1891"/>
                  </a:lnTo>
                  <a:cubicBezTo>
                    <a:pt x="181" y="2065"/>
                    <a:pt x="301" y="2132"/>
                    <a:pt x="384" y="2132"/>
                  </a:cubicBezTo>
                  <a:cubicBezTo>
                    <a:pt x="576" y="2132"/>
                    <a:pt x="568" y="1775"/>
                    <a:pt x="637" y="1553"/>
                  </a:cubicBezTo>
                  <a:cubicBezTo>
                    <a:pt x="677" y="1015"/>
                    <a:pt x="617" y="498"/>
                    <a:pt x="876" y="1"/>
                  </a:cubicBezTo>
                  <a:lnTo>
                    <a:pt x="876" y="1"/>
                  </a:lnTo>
                  <a:cubicBezTo>
                    <a:pt x="776" y="11"/>
                    <a:pt x="682" y="16"/>
                    <a:pt x="587" y="16"/>
                  </a:cubicBezTo>
                  <a:cubicBezTo>
                    <a:pt x="493" y="16"/>
                    <a:pt x="398" y="11"/>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
            <p:cNvSpPr/>
            <p:nvPr/>
          </p:nvSpPr>
          <p:spPr>
            <a:xfrm>
              <a:off x="1939325" y="1050925"/>
              <a:ext cx="21900" cy="18175"/>
            </a:xfrm>
            <a:custGeom>
              <a:avLst/>
              <a:gdLst/>
              <a:ahLst/>
              <a:cxnLst/>
              <a:rect l="l" t="t" r="r" b="b"/>
              <a:pathLst>
                <a:path w="876" h="727" extrusionOk="0">
                  <a:moveTo>
                    <a:pt x="333" y="0"/>
                  </a:moveTo>
                  <a:cubicBezTo>
                    <a:pt x="213" y="0"/>
                    <a:pt x="110" y="68"/>
                    <a:pt x="100" y="311"/>
                  </a:cubicBezTo>
                  <a:cubicBezTo>
                    <a:pt x="1" y="391"/>
                    <a:pt x="1" y="430"/>
                    <a:pt x="80" y="510"/>
                  </a:cubicBezTo>
                  <a:cubicBezTo>
                    <a:pt x="179" y="623"/>
                    <a:pt x="288" y="726"/>
                    <a:pt x="422" y="726"/>
                  </a:cubicBezTo>
                  <a:cubicBezTo>
                    <a:pt x="476" y="726"/>
                    <a:pt x="534" y="709"/>
                    <a:pt x="597" y="669"/>
                  </a:cubicBezTo>
                  <a:cubicBezTo>
                    <a:pt x="597" y="609"/>
                    <a:pt x="617" y="590"/>
                    <a:pt x="617" y="530"/>
                  </a:cubicBezTo>
                  <a:cubicBezTo>
                    <a:pt x="597" y="391"/>
                    <a:pt x="876" y="192"/>
                    <a:pt x="657" y="92"/>
                  </a:cubicBezTo>
                  <a:cubicBezTo>
                    <a:pt x="579" y="63"/>
                    <a:pt x="448" y="0"/>
                    <a:pt x="33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
            <p:cNvSpPr/>
            <p:nvPr/>
          </p:nvSpPr>
          <p:spPr>
            <a:xfrm>
              <a:off x="1918450" y="1059175"/>
              <a:ext cx="22900" cy="6000"/>
            </a:xfrm>
            <a:custGeom>
              <a:avLst/>
              <a:gdLst/>
              <a:ahLst/>
              <a:cxnLst/>
              <a:rect l="l" t="t" r="r" b="b"/>
              <a:pathLst>
                <a:path w="916" h="240" extrusionOk="0">
                  <a:moveTo>
                    <a:pt x="915" y="1"/>
                  </a:moveTo>
                  <a:cubicBezTo>
                    <a:pt x="617" y="1"/>
                    <a:pt x="318" y="21"/>
                    <a:pt x="0" y="61"/>
                  </a:cubicBezTo>
                  <a:cubicBezTo>
                    <a:pt x="259" y="240"/>
                    <a:pt x="597" y="140"/>
                    <a:pt x="895" y="200"/>
                  </a:cubicBezTo>
                  <a:cubicBezTo>
                    <a:pt x="915" y="140"/>
                    <a:pt x="915" y="80"/>
                    <a:pt x="91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
            <p:cNvSpPr/>
            <p:nvPr/>
          </p:nvSpPr>
          <p:spPr>
            <a:xfrm>
              <a:off x="1981100" y="1011125"/>
              <a:ext cx="8475" cy="4150"/>
            </a:xfrm>
            <a:custGeom>
              <a:avLst/>
              <a:gdLst/>
              <a:ahLst/>
              <a:cxnLst/>
              <a:rect l="l" t="t" r="r" b="b"/>
              <a:pathLst>
                <a:path w="339" h="166" extrusionOk="0">
                  <a:moveTo>
                    <a:pt x="217" y="0"/>
                  </a:moveTo>
                  <a:cubicBezTo>
                    <a:pt x="186" y="0"/>
                    <a:pt x="153" y="5"/>
                    <a:pt x="120" y="13"/>
                  </a:cubicBezTo>
                  <a:cubicBezTo>
                    <a:pt x="80" y="13"/>
                    <a:pt x="21" y="33"/>
                    <a:pt x="1" y="73"/>
                  </a:cubicBezTo>
                  <a:cubicBezTo>
                    <a:pt x="54" y="136"/>
                    <a:pt x="108" y="166"/>
                    <a:pt x="160" y="166"/>
                  </a:cubicBezTo>
                  <a:cubicBezTo>
                    <a:pt x="223" y="166"/>
                    <a:pt x="284" y="121"/>
                    <a:pt x="339" y="33"/>
                  </a:cubicBezTo>
                  <a:cubicBezTo>
                    <a:pt x="304" y="10"/>
                    <a:pt x="262" y="0"/>
                    <a:pt x="2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
            <p:cNvSpPr/>
            <p:nvPr/>
          </p:nvSpPr>
          <p:spPr>
            <a:xfrm>
              <a:off x="2120350" y="1007950"/>
              <a:ext cx="7475" cy="3525"/>
            </a:xfrm>
            <a:custGeom>
              <a:avLst/>
              <a:gdLst/>
              <a:ahLst/>
              <a:cxnLst/>
              <a:rect l="l" t="t" r="r" b="b"/>
              <a:pathLst>
                <a:path w="299" h="141" extrusionOk="0">
                  <a:moveTo>
                    <a:pt x="299" y="1"/>
                  </a:moveTo>
                  <a:cubicBezTo>
                    <a:pt x="180" y="1"/>
                    <a:pt x="40" y="1"/>
                    <a:pt x="1" y="140"/>
                  </a:cubicBezTo>
                  <a:cubicBezTo>
                    <a:pt x="120" y="140"/>
                    <a:pt x="219" y="120"/>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
            <p:cNvSpPr/>
            <p:nvPr/>
          </p:nvSpPr>
          <p:spPr>
            <a:xfrm>
              <a:off x="2466525" y="842700"/>
              <a:ext cx="29325" cy="16600"/>
            </a:xfrm>
            <a:custGeom>
              <a:avLst/>
              <a:gdLst/>
              <a:ahLst/>
              <a:cxnLst/>
              <a:rect l="l" t="t" r="r" b="b"/>
              <a:pathLst>
                <a:path w="1173" h="664" extrusionOk="0">
                  <a:moveTo>
                    <a:pt x="954" y="0"/>
                  </a:moveTo>
                  <a:cubicBezTo>
                    <a:pt x="718" y="0"/>
                    <a:pt x="643" y="308"/>
                    <a:pt x="415" y="308"/>
                  </a:cubicBezTo>
                  <a:cubicBezTo>
                    <a:pt x="403" y="308"/>
                    <a:pt x="390" y="307"/>
                    <a:pt x="377" y="305"/>
                  </a:cubicBezTo>
                  <a:cubicBezTo>
                    <a:pt x="367" y="308"/>
                    <a:pt x="356" y="310"/>
                    <a:pt x="344" y="310"/>
                  </a:cubicBezTo>
                  <a:cubicBezTo>
                    <a:pt x="279" y="310"/>
                    <a:pt x="189" y="267"/>
                    <a:pt x="119" y="267"/>
                  </a:cubicBezTo>
                  <a:cubicBezTo>
                    <a:pt x="50" y="267"/>
                    <a:pt x="0" y="310"/>
                    <a:pt x="19" y="484"/>
                  </a:cubicBezTo>
                  <a:cubicBezTo>
                    <a:pt x="297" y="504"/>
                    <a:pt x="576" y="484"/>
                    <a:pt x="814" y="663"/>
                  </a:cubicBezTo>
                  <a:cubicBezTo>
                    <a:pt x="874" y="643"/>
                    <a:pt x="894" y="583"/>
                    <a:pt x="894" y="544"/>
                  </a:cubicBezTo>
                  <a:cubicBezTo>
                    <a:pt x="974" y="404"/>
                    <a:pt x="1173" y="345"/>
                    <a:pt x="1073" y="146"/>
                  </a:cubicBezTo>
                  <a:cubicBezTo>
                    <a:pt x="1073" y="86"/>
                    <a:pt x="1053" y="66"/>
                    <a:pt x="1013" y="7"/>
                  </a:cubicBezTo>
                  <a:cubicBezTo>
                    <a:pt x="993" y="2"/>
                    <a:pt x="973" y="0"/>
                    <a:pt x="9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
            <p:cNvSpPr/>
            <p:nvPr/>
          </p:nvSpPr>
          <p:spPr>
            <a:xfrm>
              <a:off x="2454550" y="849825"/>
              <a:ext cx="2500" cy="3000"/>
            </a:xfrm>
            <a:custGeom>
              <a:avLst/>
              <a:gdLst/>
              <a:ahLst/>
              <a:cxnLst/>
              <a:rect l="l" t="t" r="r" b="b"/>
              <a:pathLst>
                <a:path w="100" h="120" extrusionOk="0">
                  <a:moveTo>
                    <a:pt x="40" y="0"/>
                  </a:moveTo>
                  <a:cubicBezTo>
                    <a:pt x="40" y="0"/>
                    <a:pt x="0" y="20"/>
                    <a:pt x="0" y="60"/>
                  </a:cubicBezTo>
                  <a:cubicBezTo>
                    <a:pt x="20" y="80"/>
                    <a:pt x="20" y="100"/>
                    <a:pt x="60" y="119"/>
                  </a:cubicBezTo>
                  <a:lnTo>
                    <a:pt x="100" y="80"/>
                  </a:lnTo>
                  <a:lnTo>
                    <a:pt x="4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
            <p:cNvSpPr/>
            <p:nvPr/>
          </p:nvSpPr>
          <p:spPr>
            <a:xfrm>
              <a:off x="2232250" y="1048350"/>
              <a:ext cx="50750" cy="98575"/>
            </a:xfrm>
            <a:custGeom>
              <a:avLst/>
              <a:gdLst/>
              <a:ahLst/>
              <a:cxnLst/>
              <a:rect l="l" t="t" r="r" b="b"/>
              <a:pathLst>
                <a:path w="2030" h="3943" extrusionOk="0">
                  <a:moveTo>
                    <a:pt x="1128" y="0"/>
                  </a:moveTo>
                  <a:cubicBezTo>
                    <a:pt x="1053" y="0"/>
                    <a:pt x="976" y="22"/>
                    <a:pt x="896" y="76"/>
                  </a:cubicBezTo>
                  <a:cubicBezTo>
                    <a:pt x="844" y="83"/>
                    <a:pt x="790" y="85"/>
                    <a:pt x="735" y="85"/>
                  </a:cubicBezTo>
                  <a:cubicBezTo>
                    <a:pt x="651" y="85"/>
                    <a:pt x="566" y="80"/>
                    <a:pt x="481" y="80"/>
                  </a:cubicBezTo>
                  <a:cubicBezTo>
                    <a:pt x="305" y="80"/>
                    <a:pt x="134" y="102"/>
                    <a:pt x="0" y="235"/>
                  </a:cubicBezTo>
                  <a:cubicBezTo>
                    <a:pt x="95" y="254"/>
                    <a:pt x="189" y="259"/>
                    <a:pt x="283" y="259"/>
                  </a:cubicBezTo>
                  <a:cubicBezTo>
                    <a:pt x="414" y="259"/>
                    <a:pt x="544" y="249"/>
                    <a:pt x="676" y="249"/>
                  </a:cubicBezTo>
                  <a:cubicBezTo>
                    <a:pt x="853" y="249"/>
                    <a:pt x="1031" y="267"/>
                    <a:pt x="1214" y="354"/>
                  </a:cubicBezTo>
                  <a:cubicBezTo>
                    <a:pt x="1015" y="1170"/>
                    <a:pt x="498" y="1846"/>
                    <a:pt x="498" y="2682"/>
                  </a:cubicBezTo>
                  <a:cubicBezTo>
                    <a:pt x="418" y="3100"/>
                    <a:pt x="339" y="3517"/>
                    <a:pt x="538" y="3935"/>
                  </a:cubicBezTo>
                  <a:cubicBezTo>
                    <a:pt x="564" y="3940"/>
                    <a:pt x="588" y="3942"/>
                    <a:pt x="609" y="3942"/>
                  </a:cubicBezTo>
                  <a:cubicBezTo>
                    <a:pt x="834" y="3942"/>
                    <a:pt x="728" y="3668"/>
                    <a:pt x="856" y="3577"/>
                  </a:cubicBezTo>
                  <a:cubicBezTo>
                    <a:pt x="1134" y="3318"/>
                    <a:pt x="1095" y="3000"/>
                    <a:pt x="1095" y="2702"/>
                  </a:cubicBezTo>
                  <a:cubicBezTo>
                    <a:pt x="1095" y="2631"/>
                    <a:pt x="1064" y="2519"/>
                    <a:pt x="1119" y="2519"/>
                  </a:cubicBezTo>
                  <a:cubicBezTo>
                    <a:pt x="1141" y="2519"/>
                    <a:pt x="1177" y="2537"/>
                    <a:pt x="1234" y="2582"/>
                  </a:cubicBezTo>
                  <a:cubicBezTo>
                    <a:pt x="1313" y="2582"/>
                    <a:pt x="1353" y="2582"/>
                    <a:pt x="1433" y="2562"/>
                  </a:cubicBezTo>
                  <a:cubicBezTo>
                    <a:pt x="1453" y="2503"/>
                    <a:pt x="1492" y="2483"/>
                    <a:pt x="1512" y="2443"/>
                  </a:cubicBezTo>
                  <a:lnTo>
                    <a:pt x="1592" y="2224"/>
                  </a:lnTo>
                  <a:cubicBezTo>
                    <a:pt x="1592" y="1667"/>
                    <a:pt x="2029" y="1170"/>
                    <a:pt x="1910" y="573"/>
                  </a:cubicBezTo>
                  <a:cubicBezTo>
                    <a:pt x="1731" y="533"/>
                    <a:pt x="1791" y="394"/>
                    <a:pt x="1751" y="295"/>
                  </a:cubicBezTo>
                  <a:cubicBezTo>
                    <a:pt x="1731" y="275"/>
                    <a:pt x="1731" y="215"/>
                    <a:pt x="1711" y="195"/>
                  </a:cubicBezTo>
                  <a:cubicBezTo>
                    <a:pt x="1671" y="185"/>
                    <a:pt x="1642" y="180"/>
                    <a:pt x="1614" y="180"/>
                  </a:cubicBezTo>
                  <a:cubicBezTo>
                    <a:pt x="1587" y="180"/>
                    <a:pt x="1562" y="185"/>
                    <a:pt x="1532" y="195"/>
                  </a:cubicBezTo>
                  <a:cubicBezTo>
                    <a:pt x="1509" y="208"/>
                    <a:pt x="1492" y="214"/>
                    <a:pt x="1479" y="214"/>
                  </a:cubicBezTo>
                  <a:cubicBezTo>
                    <a:pt x="1415" y="214"/>
                    <a:pt x="1459" y="76"/>
                    <a:pt x="1393" y="76"/>
                  </a:cubicBezTo>
                  <a:cubicBezTo>
                    <a:pt x="1306" y="32"/>
                    <a:pt x="1218" y="0"/>
                    <a:pt x="112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
            <p:cNvSpPr/>
            <p:nvPr/>
          </p:nvSpPr>
          <p:spPr>
            <a:xfrm>
              <a:off x="2279500" y="1038300"/>
              <a:ext cx="61675" cy="12950"/>
            </a:xfrm>
            <a:custGeom>
              <a:avLst/>
              <a:gdLst/>
              <a:ahLst/>
              <a:cxnLst/>
              <a:rect l="l" t="t" r="r" b="b"/>
              <a:pathLst>
                <a:path w="2467" h="518" extrusionOk="0">
                  <a:moveTo>
                    <a:pt x="1572" y="0"/>
                  </a:moveTo>
                  <a:cubicBezTo>
                    <a:pt x="1074" y="20"/>
                    <a:pt x="577" y="20"/>
                    <a:pt x="80" y="20"/>
                  </a:cubicBezTo>
                  <a:cubicBezTo>
                    <a:pt x="0" y="219"/>
                    <a:pt x="139" y="339"/>
                    <a:pt x="199" y="498"/>
                  </a:cubicBezTo>
                  <a:lnTo>
                    <a:pt x="378" y="498"/>
                  </a:lnTo>
                  <a:cubicBezTo>
                    <a:pt x="507" y="444"/>
                    <a:pt x="631" y="408"/>
                    <a:pt x="754" y="408"/>
                  </a:cubicBezTo>
                  <a:cubicBezTo>
                    <a:pt x="859" y="408"/>
                    <a:pt x="965" y="434"/>
                    <a:pt x="1074" y="498"/>
                  </a:cubicBezTo>
                  <a:cubicBezTo>
                    <a:pt x="1194" y="478"/>
                    <a:pt x="1293" y="478"/>
                    <a:pt x="1413" y="478"/>
                  </a:cubicBezTo>
                  <a:cubicBezTo>
                    <a:pt x="1440" y="450"/>
                    <a:pt x="1468" y="435"/>
                    <a:pt x="1498" y="435"/>
                  </a:cubicBezTo>
                  <a:cubicBezTo>
                    <a:pt x="1532" y="435"/>
                    <a:pt x="1569" y="455"/>
                    <a:pt x="1612" y="498"/>
                  </a:cubicBezTo>
                  <a:lnTo>
                    <a:pt x="1791" y="498"/>
                  </a:lnTo>
                  <a:cubicBezTo>
                    <a:pt x="1850" y="448"/>
                    <a:pt x="1905" y="423"/>
                    <a:pt x="1960" y="423"/>
                  </a:cubicBezTo>
                  <a:cubicBezTo>
                    <a:pt x="2014" y="423"/>
                    <a:pt x="2069" y="448"/>
                    <a:pt x="2129" y="498"/>
                  </a:cubicBezTo>
                  <a:lnTo>
                    <a:pt x="2109" y="518"/>
                  </a:lnTo>
                  <a:cubicBezTo>
                    <a:pt x="2228" y="498"/>
                    <a:pt x="2328" y="498"/>
                    <a:pt x="2467" y="478"/>
                  </a:cubicBezTo>
                  <a:cubicBezTo>
                    <a:pt x="2427" y="199"/>
                    <a:pt x="2268" y="140"/>
                    <a:pt x="2029" y="140"/>
                  </a:cubicBezTo>
                  <a:cubicBezTo>
                    <a:pt x="1870" y="140"/>
                    <a:pt x="1691" y="140"/>
                    <a:pt x="157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
            <p:cNvSpPr/>
            <p:nvPr/>
          </p:nvSpPr>
          <p:spPr>
            <a:xfrm>
              <a:off x="2254625" y="1044275"/>
              <a:ext cx="22150" cy="12850"/>
            </a:xfrm>
            <a:custGeom>
              <a:avLst/>
              <a:gdLst/>
              <a:ahLst/>
              <a:cxnLst/>
              <a:rect l="l" t="t" r="r" b="b"/>
              <a:pathLst>
                <a:path w="886" h="514" extrusionOk="0">
                  <a:moveTo>
                    <a:pt x="722" y="36"/>
                  </a:moveTo>
                  <a:cubicBezTo>
                    <a:pt x="690" y="36"/>
                    <a:pt x="649" y="44"/>
                    <a:pt x="597" y="60"/>
                  </a:cubicBezTo>
                  <a:cubicBezTo>
                    <a:pt x="398" y="100"/>
                    <a:pt x="140" y="0"/>
                    <a:pt x="1" y="259"/>
                  </a:cubicBezTo>
                  <a:cubicBezTo>
                    <a:pt x="180" y="279"/>
                    <a:pt x="379" y="219"/>
                    <a:pt x="498" y="418"/>
                  </a:cubicBezTo>
                  <a:cubicBezTo>
                    <a:pt x="498" y="458"/>
                    <a:pt x="518" y="478"/>
                    <a:pt x="538" y="497"/>
                  </a:cubicBezTo>
                  <a:cubicBezTo>
                    <a:pt x="549" y="509"/>
                    <a:pt x="561" y="514"/>
                    <a:pt x="573" y="514"/>
                  </a:cubicBezTo>
                  <a:cubicBezTo>
                    <a:pt x="602" y="514"/>
                    <a:pt x="635" y="486"/>
                    <a:pt x="677" y="458"/>
                  </a:cubicBezTo>
                  <a:cubicBezTo>
                    <a:pt x="737" y="438"/>
                    <a:pt x="776" y="398"/>
                    <a:pt x="816" y="358"/>
                  </a:cubicBezTo>
                  <a:cubicBezTo>
                    <a:pt x="816" y="225"/>
                    <a:pt x="886" y="36"/>
                    <a:pt x="722" y="36"/>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
            <p:cNvSpPr/>
            <p:nvPr/>
          </p:nvSpPr>
          <p:spPr>
            <a:xfrm>
              <a:off x="1922425" y="882425"/>
              <a:ext cx="5975" cy="3725"/>
            </a:xfrm>
            <a:custGeom>
              <a:avLst/>
              <a:gdLst/>
              <a:ahLst/>
              <a:cxnLst/>
              <a:rect l="l" t="t" r="r" b="b"/>
              <a:pathLst>
                <a:path w="239" h="149" extrusionOk="0">
                  <a:moveTo>
                    <a:pt x="105" y="1"/>
                  </a:moveTo>
                  <a:cubicBezTo>
                    <a:pt x="77" y="1"/>
                    <a:pt x="43" y="19"/>
                    <a:pt x="0" y="69"/>
                  </a:cubicBezTo>
                  <a:lnTo>
                    <a:pt x="239" y="148"/>
                  </a:lnTo>
                  <a:cubicBezTo>
                    <a:pt x="198" y="93"/>
                    <a:pt x="166" y="1"/>
                    <a:pt x="10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
            <p:cNvSpPr/>
            <p:nvPr/>
          </p:nvSpPr>
          <p:spPr>
            <a:xfrm>
              <a:off x="1909500" y="882625"/>
              <a:ext cx="3000" cy="2025"/>
            </a:xfrm>
            <a:custGeom>
              <a:avLst/>
              <a:gdLst/>
              <a:ahLst/>
              <a:cxnLst/>
              <a:rect l="l" t="t" r="r" b="b"/>
              <a:pathLst>
                <a:path w="120" h="81" extrusionOk="0">
                  <a:moveTo>
                    <a:pt x="80" y="1"/>
                  </a:moveTo>
                  <a:cubicBezTo>
                    <a:pt x="60" y="1"/>
                    <a:pt x="20" y="41"/>
                    <a:pt x="0" y="41"/>
                  </a:cubicBezTo>
                  <a:cubicBezTo>
                    <a:pt x="0" y="61"/>
                    <a:pt x="20" y="61"/>
                    <a:pt x="60" y="81"/>
                  </a:cubicBezTo>
                  <a:cubicBezTo>
                    <a:pt x="80" y="61"/>
                    <a:pt x="100" y="61"/>
                    <a:pt x="119" y="61"/>
                  </a:cubicBezTo>
                  <a:cubicBezTo>
                    <a:pt x="119" y="41"/>
                    <a:pt x="100" y="1"/>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
            <p:cNvSpPr/>
            <p:nvPr/>
          </p:nvSpPr>
          <p:spPr>
            <a:xfrm>
              <a:off x="2159650" y="863975"/>
              <a:ext cx="19900" cy="4725"/>
            </a:xfrm>
            <a:custGeom>
              <a:avLst/>
              <a:gdLst/>
              <a:ahLst/>
              <a:cxnLst/>
              <a:rect l="l" t="t" r="r" b="b"/>
              <a:pathLst>
                <a:path w="796" h="189" extrusionOk="0">
                  <a:moveTo>
                    <a:pt x="437" y="0"/>
                  </a:moveTo>
                  <a:cubicBezTo>
                    <a:pt x="307" y="0"/>
                    <a:pt x="174" y="33"/>
                    <a:pt x="49" y="33"/>
                  </a:cubicBezTo>
                  <a:cubicBezTo>
                    <a:pt x="32" y="33"/>
                    <a:pt x="16" y="32"/>
                    <a:pt x="0" y="31"/>
                  </a:cubicBezTo>
                  <a:lnTo>
                    <a:pt x="0" y="31"/>
                  </a:lnTo>
                  <a:cubicBezTo>
                    <a:pt x="98" y="156"/>
                    <a:pt x="213" y="189"/>
                    <a:pt x="334" y="189"/>
                  </a:cubicBezTo>
                  <a:cubicBezTo>
                    <a:pt x="468" y="189"/>
                    <a:pt x="611" y="149"/>
                    <a:pt x="750" y="149"/>
                  </a:cubicBezTo>
                  <a:cubicBezTo>
                    <a:pt x="765" y="149"/>
                    <a:pt x="780" y="149"/>
                    <a:pt x="796" y="150"/>
                  </a:cubicBezTo>
                  <a:cubicBezTo>
                    <a:pt x="686" y="31"/>
                    <a:pt x="563" y="0"/>
                    <a:pt x="4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
            <p:cNvSpPr/>
            <p:nvPr/>
          </p:nvSpPr>
          <p:spPr>
            <a:xfrm>
              <a:off x="1775700" y="886625"/>
              <a:ext cx="39325" cy="3500"/>
            </a:xfrm>
            <a:custGeom>
              <a:avLst/>
              <a:gdLst/>
              <a:ahLst/>
              <a:cxnLst/>
              <a:rect l="l" t="t" r="r" b="b"/>
              <a:pathLst>
                <a:path w="1573" h="140" extrusionOk="0">
                  <a:moveTo>
                    <a:pt x="1" y="0"/>
                  </a:moveTo>
                  <a:lnTo>
                    <a:pt x="1" y="100"/>
                  </a:lnTo>
                  <a:cubicBezTo>
                    <a:pt x="359" y="100"/>
                    <a:pt x="737" y="119"/>
                    <a:pt x="1075" y="139"/>
                  </a:cubicBezTo>
                  <a:lnTo>
                    <a:pt x="1194" y="139"/>
                  </a:lnTo>
                  <a:cubicBezTo>
                    <a:pt x="1225" y="131"/>
                    <a:pt x="1256" y="129"/>
                    <a:pt x="1287" y="129"/>
                  </a:cubicBezTo>
                  <a:cubicBezTo>
                    <a:pt x="1316" y="129"/>
                    <a:pt x="1345" y="131"/>
                    <a:pt x="1373" y="131"/>
                  </a:cubicBezTo>
                  <a:cubicBezTo>
                    <a:pt x="1453" y="131"/>
                    <a:pt x="1526" y="116"/>
                    <a:pt x="157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
            <p:cNvSpPr/>
            <p:nvPr/>
          </p:nvSpPr>
          <p:spPr>
            <a:xfrm>
              <a:off x="1698125" y="1028350"/>
              <a:ext cx="57225" cy="13850"/>
            </a:xfrm>
            <a:custGeom>
              <a:avLst/>
              <a:gdLst/>
              <a:ahLst/>
              <a:cxnLst/>
              <a:rect l="l" t="t" r="r" b="b"/>
              <a:pathLst>
                <a:path w="2289" h="554" extrusionOk="0">
                  <a:moveTo>
                    <a:pt x="1784" y="48"/>
                  </a:moveTo>
                  <a:cubicBezTo>
                    <a:pt x="1561" y="48"/>
                    <a:pt x="1328" y="95"/>
                    <a:pt x="1095" y="120"/>
                  </a:cubicBezTo>
                  <a:cubicBezTo>
                    <a:pt x="776" y="319"/>
                    <a:pt x="219" y="1"/>
                    <a:pt x="1" y="518"/>
                  </a:cubicBezTo>
                  <a:cubicBezTo>
                    <a:pt x="180" y="518"/>
                    <a:pt x="359" y="538"/>
                    <a:pt x="518" y="538"/>
                  </a:cubicBezTo>
                  <a:cubicBezTo>
                    <a:pt x="574" y="536"/>
                    <a:pt x="630" y="535"/>
                    <a:pt x="686" y="535"/>
                  </a:cubicBezTo>
                  <a:cubicBezTo>
                    <a:pt x="954" y="535"/>
                    <a:pt x="1216" y="554"/>
                    <a:pt x="1479" y="554"/>
                  </a:cubicBezTo>
                  <a:cubicBezTo>
                    <a:pt x="1719" y="554"/>
                    <a:pt x="1960" y="538"/>
                    <a:pt x="2209" y="478"/>
                  </a:cubicBezTo>
                  <a:cubicBezTo>
                    <a:pt x="2209" y="418"/>
                    <a:pt x="2249" y="379"/>
                    <a:pt x="2249" y="319"/>
                  </a:cubicBezTo>
                  <a:cubicBezTo>
                    <a:pt x="2288" y="239"/>
                    <a:pt x="2268" y="180"/>
                    <a:pt x="2189" y="120"/>
                  </a:cubicBezTo>
                  <a:cubicBezTo>
                    <a:pt x="2059" y="66"/>
                    <a:pt x="1924" y="48"/>
                    <a:pt x="1784" y="48"/>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
            <p:cNvSpPr/>
            <p:nvPr/>
          </p:nvSpPr>
          <p:spPr>
            <a:xfrm>
              <a:off x="1849800" y="1049425"/>
              <a:ext cx="30375" cy="12250"/>
            </a:xfrm>
            <a:custGeom>
              <a:avLst/>
              <a:gdLst/>
              <a:ahLst/>
              <a:cxnLst/>
              <a:rect l="l" t="t" r="r" b="b"/>
              <a:pathLst>
                <a:path w="1215" h="490" extrusionOk="0">
                  <a:moveTo>
                    <a:pt x="315" y="0"/>
                  </a:moveTo>
                  <a:cubicBezTo>
                    <a:pt x="209" y="0"/>
                    <a:pt x="103" y="16"/>
                    <a:pt x="1" y="53"/>
                  </a:cubicBezTo>
                  <a:lnTo>
                    <a:pt x="1" y="371"/>
                  </a:lnTo>
                  <a:cubicBezTo>
                    <a:pt x="161" y="460"/>
                    <a:pt x="320" y="489"/>
                    <a:pt x="480" y="489"/>
                  </a:cubicBezTo>
                  <a:cubicBezTo>
                    <a:pt x="678" y="489"/>
                    <a:pt x="877" y="444"/>
                    <a:pt x="1075" y="411"/>
                  </a:cubicBezTo>
                  <a:cubicBezTo>
                    <a:pt x="1087" y="423"/>
                    <a:pt x="1102" y="428"/>
                    <a:pt x="1117" y="428"/>
                  </a:cubicBezTo>
                  <a:cubicBezTo>
                    <a:pt x="1150" y="428"/>
                    <a:pt x="1187" y="405"/>
                    <a:pt x="1214" y="391"/>
                  </a:cubicBezTo>
                  <a:cubicBezTo>
                    <a:pt x="1155" y="152"/>
                    <a:pt x="916" y="73"/>
                    <a:pt x="677" y="53"/>
                  </a:cubicBezTo>
                  <a:cubicBezTo>
                    <a:pt x="560" y="21"/>
                    <a:pt x="437" y="0"/>
                    <a:pt x="3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
            <p:cNvSpPr/>
            <p:nvPr/>
          </p:nvSpPr>
          <p:spPr>
            <a:xfrm>
              <a:off x="1720000" y="1047300"/>
              <a:ext cx="8500" cy="3775"/>
            </a:xfrm>
            <a:custGeom>
              <a:avLst/>
              <a:gdLst/>
              <a:ahLst/>
              <a:cxnLst/>
              <a:rect l="l" t="t" r="r" b="b"/>
              <a:pathLst>
                <a:path w="340" h="151" extrusionOk="0">
                  <a:moveTo>
                    <a:pt x="168" y="1"/>
                  </a:moveTo>
                  <a:cubicBezTo>
                    <a:pt x="109" y="1"/>
                    <a:pt x="52" y="46"/>
                    <a:pt x="1" y="138"/>
                  </a:cubicBezTo>
                  <a:cubicBezTo>
                    <a:pt x="50" y="146"/>
                    <a:pt x="100" y="151"/>
                    <a:pt x="148" y="151"/>
                  </a:cubicBezTo>
                  <a:cubicBezTo>
                    <a:pt x="216" y="151"/>
                    <a:pt x="281" y="141"/>
                    <a:pt x="339" y="118"/>
                  </a:cubicBezTo>
                  <a:cubicBezTo>
                    <a:pt x="281" y="41"/>
                    <a:pt x="223" y="1"/>
                    <a:pt x="16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
            <p:cNvSpPr/>
            <p:nvPr/>
          </p:nvSpPr>
          <p:spPr>
            <a:xfrm>
              <a:off x="2277500" y="871200"/>
              <a:ext cx="17925" cy="113400"/>
            </a:xfrm>
            <a:custGeom>
              <a:avLst/>
              <a:gdLst/>
              <a:ahLst/>
              <a:cxnLst/>
              <a:rect l="l" t="t" r="r" b="b"/>
              <a:pathLst>
                <a:path w="717" h="4536" extrusionOk="0">
                  <a:moveTo>
                    <a:pt x="379" y="0"/>
                  </a:moveTo>
                  <a:cubicBezTo>
                    <a:pt x="359" y="0"/>
                    <a:pt x="299" y="0"/>
                    <a:pt x="279" y="40"/>
                  </a:cubicBezTo>
                  <a:cubicBezTo>
                    <a:pt x="200" y="717"/>
                    <a:pt x="180" y="1353"/>
                    <a:pt x="120" y="2010"/>
                  </a:cubicBezTo>
                  <a:cubicBezTo>
                    <a:pt x="60" y="2845"/>
                    <a:pt x="1" y="3720"/>
                    <a:pt x="279" y="4536"/>
                  </a:cubicBezTo>
                  <a:cubicBezTo>
                    <a:pt x="518" y="4377"/>
                    <a:pt x="359" y="4098"/>
                    <a:pt x="458" y="3880"/>
                  </a:cubicBezTo>
                  <a:cubicBezTo>
                    <a:pt x="478" y="3303"/>
                    <a:pt x="478" y="2746"/>
                    <a:pt x="478" y="2209"/>
                  </a:cubicBezTo>
                  <a:cubicBezTo>
                    <a:pt x="617" y="1691"/>
                    <a:pt x="399" y="1114"/>
                    <a:pt x="597" y="597"/>
                  </a:cubicBezTo>
                  <a:cubicBezTo>
                    <a:pt x="617" y="498"/>
                    <a:pt x="617" y="398"/>
                    <a:pt x="657" y="299"/>
                  </a:cubicBezTo>
                  <a:cubicBezTo>
                    <a:pt x="717" y="199"/>
                    <a:pt x="697" y="120"/>
                    <a:pt x="578" y="20"/>
                  </a:cubicBezTo>
                  <a:cubicBezTo>
                    <a:pt x="518" y="40"/>
                    <a:pt x="478" y="40"/>
                    <a:pt x="418" y="40"/>
                  </a:cubicBezTo>
                  <a:cubicBezTo>
                    <a:pt x="418" y="20"/>
                    <a:pt x="399" y="20"/>
                    <a:pt x="3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
            <p:cNvSpPr/>
            <p:nvPr/>
          </p:nvSpPr>
          <p:spPr>
            <a:xfrm>
              <a:off x="2505275" y="842350"/>
              <a:ext cx="14950" cy="16950"/>
            </a:xfrm>
            <a:custGeom>
              <a:avLst/>
              <a:gdLst/>
              <a:ahLst/>
              <a:cxnLst/>
              <a:rect l="l" t="t" r="r" b="b"/>
              <a:pathLst>
                <a:path w="598" h="678" extrusionOk="0">
                  <a:moveTo>
                    <a:pt x="40" y="1"/>
                  </a:moveTo>
                  <a:cubicBezTo>
                    <a:pt x="1" y="259"/>
                    <a:pt x="60" y="478"/>
                    <a:pt x="219" y="677"/>
                  </a:cubicBezTo>
                  <a:lnTo>
                    <a:pt x="498" y="677"/>
                  </a:lnTo>
                  <a:cubicBezTo>
                    <a:pt x="597" y="60"/>
                    <a:pt x="597" y="60"/>
                    <a:pt x="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
            <p:cNvSpPr/>
            <p:nvPr/>
          </p:nvSpPr>
          <p:spPr>
            <a:xfrm>
              <a:off x="2192475" y="1008150"/>
              <a:ext cx="5475" cy="3325"/>
            </a:xfrm>
            <a:custGeom>
              <a:avLst/>
              <a:gdLst/>
              <a:ahLst/>
              <a:cxnLst/>
              <a:rect l="l" t="t" r="r" b="b"/>
              <a:pathLst>
                <a:path w="219" h="133" extrusionOk="0">
                  <a:moveTo>
                    <a:pt x="78" y="0"/>
                  </a:moveTo>
                  <a:cubicBezTo>
                    <a:pt x="58" y="0"/>
                    <a:pt x="32" y="15"/>
                    <a:pt x="0" y="53"/>
                  </a:cubicBezTo>
                  <a:lnTo>
                    <a:pt x="219" y="132"/>
                  </a:lnTo>
                  <a:cubicBezTo>
                    <a:pt x="161" y="103"/>
                    <a:pt x="135" y="0"/>
                    <a:pt x="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
            <p:cNvSpPr/>
            <p:nvPr/>
          </p:nvSpPr>
          <p:spPr>
            <a:xfrm>
              <a:off x="2171075" y="1010450"/>
              <a:ext cx="2025" cy="1525"/>
            </a:xfrm>
            <a:custGeom>
              <a:avLst/>
              <a:gdLst/>
              <a:ahLst/>
              <a:cxnLst/>
              <a:rect l="l" t="t" r="r" b="b"/>
              <a:pathLst>
                <a:path w="81" h="61" extrusionOk="0">
                  <a:moveTo>
                    <a:pt x="80" y="0"/>
                  </a:moveTo>
                  <a:lnTo>
                    <a:pt x="1" y="60"/>
                  </a:lnTo>
                  <a:cubicBezTo>
                    <a:pt x="40" y="40"/>
                    <a:pt x="60" y="40"/>
                    <a:pt x="60" y="40"/>
                  </a:cubicBezTo>
                  <a:cubicBezTo>
                    <a:pt x="80" y="20"/>
                    <a:pt x="80" y="20"/>
                    <a:pt x="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
            <p:cNvSpPr/>
            <p:nvPr/>
          </p:nvSpPr>
          <p:spPr>
            <a:xfrm>
              <a:off x="2584850" y="990425"/>
              <a:ext cx="7975" cy="3625"/>
            </a:xfrm>
            <a:custGeom>
              <a:avLst/>
              <a:gdLst/>
              <a:ahLst/>
              <a:cxnLst/>
              <a:rect l="l" t="t" r="r" b="b"/>
              <a:pathLst>
                <a:path w="319" h="145" extrusionOk="0">
                  <a:moveTo>
                    <a:pt x="158" y="0"/>
                  </a:moveTo>
                  <a:cubicBezTo>
                    <a:pt x="109" y="0"/>
                    <a:pt x="57" y="40"/>
                    <a:pt x="0" y="125"/>
                  </a:cubicBezTo>
                  <a:cubicBezTo>
                    <a:pt x="100" y="145"/>
                    <a:pt x="219" y="145"/>
                    <a:pt x="319" y="145"/>
                  </a:cubicBezTo>
                  <a:cubicBezTo>
                    <a:pt x="266" y="50"/>
                    <a:pt x="214" y="0"/>
                    <a:pt x="1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
            <p:cNvSpPr/>
            <p:nvPr/>
          </p:nvSpPr>
          <p:spPr>
            <a:xfrm>
              <a:off x="2600750" y="993050"/>
              <a:ext cx="2525" cy="1500"/>
            </a:xfrm>
            <a:custGeom>
              <a:avLst/>
              <a:gdLst/>
              <a:ahLst/>
              <a:cxnLst/>
              <a:rect l="l" t="t" r="r" b="b"/>
              <a:pathLst>
                <a:path w="101" h="60" extrusionOk="0">
                  <a:moveTo>
                    <a:pt x="100" y="0"/>
                  </a:moveTo>
                  <a:lnTo>
                    <a:pt x="100" y="0"/>
                  </a:lnTo>
                  <a:cubicBezTo>
                    <a:pt x="61" y="20"/>
                    <a:pt x="21" y="40"/>
                    <a:pt x="1" y="60"/>
                  </a:cubicBezTo>
                  <a:cubicBezTo>
                    <a:pt x="61" y="40"/>
                    <a:pt x="80" y="2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
            <p:cNvSpPr/>
            <p:nvPr/>
          </p:nvSpPr>
          <p:spPr>
            <a:xfrm>
              <a:off x="2236725" y="863575"/>
              <a:ext cx="40300" cy="5100"/>
            </a:xfrm>
            <a:custGeom>
              <a:avLst/>
              <a:gdLst/>
              <a:ahLst/>
              <a:cxnLst/>
              <a:rect l="l" t="t" r="r" b="b"/>
              <a:pathLst>
                <a:path w="1612" h="204" extrusionOk="0">
                  <a:moveTo>
                    <a:pt x="705" y="0"/>
                  </a:moveTo>
                  <a:cubicBezTo>
                    <a:pt x="465" y="0"/>
                    <a:pt x="227" y="35"/>
                    <a:pt x="0" y="166"/>
                  </a:cubicBezTo>
                  <a:cubicBezTo>
                    <a:pt x="279" y="166"/>
                    <a:pt x="563" y="204"/>
                    <a:pt x="844" y="204"/>
                  </a:cubicBezTo>
                  <a:cubicBezTo>
                    <a:pt x="1104" y="204"/>
                    <a:pt x="1363" y="171"/>
                    <a:pt x="1612" y="47"/>
                  </a:cubicBezTo>
                  <a:lnTo>
                    <a:pt x="1612" y="47"/>
                  </a:lnTo>
                  <a:cubicBezTo>
                    <a:pt x="1586" y="48"/>
                    <a:pt x="1560" y="48"/>
                    <a:pt x="1535" y="48"/>
                  </a:cubicBezTo>
                  <a:cubicBezTo>
                    <a:pt x="1267" y="48"/>
                    <a:pt x="985" y="0"/>
                    <a:pt x="70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
            <p:cNvSpPr/>
            <p:nvPr/>
          </p:nvSpPr>
          <p:spPr>
            <a:xfrm>
              <a:off x="1720000" y="889600"/>
              <a:ext cx="17450" cy="6600"/>
            </a:xfrm>
            <a:custGeom>
              <a:avLst/>
              <a:gdLst/>
              <a:ahLst/>
              <a:cxnLst/>
              <a:rect l="l" t="t" r="r" b="b"/>
              <a:pathLst>
                <a:path w="698" h="264" extrusionOk="0">
                  <a:moveTo>
                    <a:pt x="348" y="0"/>
                  </a:moveTo>
                  <a:cubicBezTo>
                    <a:pt x="229" y="0"/>
                    <a:pt x="115" y="66"/>
                    <a:pt x="1" y="180"/>
                  </a:cubicBezTo>
                  <a:cubicBezTo>
                    <a:pt x="125" y="224"/>
                    <a:pt x="261" y="263"/>
                    <a:pt x="395" y="263"/>
                  </a:cubicBezTo>
                  <a:cubicBezTo>
                    <a:pt x="499" y="263"/>
                    <a:pt x="602" y="240"/>
                    <a:pt x="697" y="180"/>
                  </a:cubicBezTo>
                  <a:cubicBezTo>
                    <a:pt x="573" y="56"/>
                    <a:pt x="458" y="0"/>
                    <a:pt x="34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
            <p:cNvSpPr/>
            <p:nvPr/>
          </p:nvSpPr>
          <p:spPr>
            <a:xfrm>
              <a:off x="1817000" y="1003475"/>
              <a:ext cx="50250" cy="34850"/>
            </a:xfrm>
            <a:custGeom>
              <a:avLst/>
              <a:gdLst/>
              <a:ahLst/>
              <a:cxnLst/>
              <a:rect l="l" t="t" r="r" b="b"/>
              <a:pathLst>
                <a:path w="2010" h="1394" extrusionOk="0">
                  <a:moveTo>
                    <a:pt x="1512" y="1"/>
                  </a:moveTo>
                  <a:cubicBezTo>
                    <a:pt x="1393" y="180"/>
                    <a:pt x="1273" y="319"/>
                    <a:pt x="1134" y="498"/>
                  </a:cubicBezTo>
                  <a:cubicBezTo>
                    <a:pt x="1121" y="643"/>
                    <a:pt x="1064" y="727"/>
                    <a:pt x="964" y="727"/>
                  </a:cubicBezTo>
                  <a:cubicBezTo>
                    <a:pt x="913" y="727"/>
                    <a:pt x="850" y="705"/>
                    <a:pt x="776" y="657"/>
                  </a:cubicBezTo>
                  <a:cubicBezTo>
                    <a:pt x="746" y="647"/>
                    <a:pt x="721" y="642"/>
                    <a:pt x="696" y="642"/>
                  </a:cubicBezTo>
                  <a:cubicBezTo>
                    <a:pt x="671" y="642"/>
                    <a:pt x="647" y="647"/>
                    <a:pt x="617" y="657"/>
                  </a:cubicBezTo>
                  <a:cubicBezTo>
                    <a:pt x="517" y="936"/>
                    <a:pt x="0" y="797"/>
                    <a:pt x="99" y="1214"/>
                  </a:cubicBezTo>
                  <a:cubicBezTo>
                    <a:pt x="219" y="1234"/>
                    <a:pt x="378" y="1234"/>
                    <a:pt x="438" y="1393"/>
                  </a:cubicBezTo>
                  <a:lnTo>
                    <a:pt x="617" y="1393"/>
                  </a:lnTo>
                  <a:cubicBezTo>
                    <a:pt x="705" y="1280"/>
                    <a:pt x="796" y="1242"/>
                    <a:pt x="887" y="1242"/>
                  </a:cubicBezTo>
                  <a:cubicBezTo>
                    <a:pt x="1062" y="1242"/>
                    <a:pt x="1240" y="1380"/>
                    <a:pt x="1412" y="1380"/>
                  </a:cubicBezTo>
                  <a:cubicBezTo>
                    <a:pt x="1432" y="1380"/>
                    <a:pt x="1452" y="1378"/>
                    <a:pt x="1472" y="1374"/>
                  </a:cubicBezTo>
                  <a:cubicBezTo>
                    <a:pt x="1572" y="1214"/>
                    <a:pt x="1691" y="1115"/>
                    <a:pt x="1830" y="1035"/>
                  </a:cubicBezTo>
                  <a:cubicBezTo>
                    <a:pt x="1830" y="996"/>
                    <a:pt x="1830" y="936"/>
                    <a:pt x="1870" y="896"/>
                  </a:cubicBezTo>
                  <a:cubicBezTo>
                    <a:pt x="1910" y="737"/>
                    <a:pt x="1512" y="876"/>
                    <a:pt x="1731" y="637"/>
                  </a:cubicBezTo>
                  <a:cubicBezTo>
                    <a:pt x="1572" y="478"/>
                    <a:pt x="2009" y="80"/>
                    <a:pt x="151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
            <p:cNvSpPr/>
            <p:nvPr/>
          </p:nvSpPr>
          <p:spPr>
            <a:xfrm>
              <a:off x="1759800" y="1020900"/>
              <a:ext cx="40300" cy="16925"/>
            </a:xfrm>
            <a:custGeom>
              <a:avLst/>
              <a:gdLst/>
              <a:ahLst/>
              <a:cxnLst/>
              <a:rect l="l" t="t" r="r" b="b"/>
              <a:pathLst>
                <a:path w="1612" h="677" extrusionOk="0">
                  <a:moveTo>
                    <a:pt x="637" y="0"/>
                  </a:moveTo>
                  <a:cubicBezTo>
                    <a:pt x="537" y="80"/>
                    <a:pt x="398" y="80"/>
                    <a:pt x="239" y="100"/>
                  </a:cubicBezTo>
                  <a:cubicBezTo>
                    <a:pt x="199" y="100"/>
                    <a:pt x="179" y="100"/>
                    <a:pt x="120" y="120"/>
                  </a:cubicBezTo>
                  <a:cubicBezTo>
                    <a:pt x="0" y="318"/>
                    <a:pt x="0" y="497"/>
                    <a:pt x="120" y="677"/>
                  </a:cubicBezTo>
                  <a:cubicBezTo>
                    <a:pt x="339" y="637"/>
                    <a:pt x="577" y="637"/>
                    <a:pt x="796" y="637"/>
                  </a:cubicBezTo>
                  <a:cubicBezTo>
                    <a:pt x="836" y="617"/>
                    <a:pt x="836" y="577"/>
                    <a:pt x="836" y="517"/>
                  </a:cubicBezTo>
                  <a:cubicBezTo>
                    <a:pt x="875" y="471"/>
                    <a:pt x="922" y="455"/>
                    <a:pt x="975" y="455"/>
                  </a:cubicBezTo>
                  <a:cubicBezTo>
                    <a:pt x="1100" y="455"/>
                    <a:pt x="1255" y="547"/>
                    <a:pt x="1384" y="547"/>
                  </a:cubicBezTo>
                  <a:cubicBezTo>
                    <a:pt x="1481" y="547"/>
                    <a:pt x="1564" y="496"/>
                    <a:pt x="1612" y="318"/>
                  </a:cubicBezTo>
                  <a:cubicBezTo>
                    <a:pt x="1612" y="239"/>
                    <a:pt x="1592" y="179"/>
                    <a:pt x="1532" y="100"/>
                  </a:cubicBezTo>
                  <a:cubicBezTo>
                    <a:pt x="1451" y="63"/>
                    <a:pt x="1367" y="56"/>
                    <a:pt x="1281" y="56"/>
                  </a:cubicBezTo>
                  <a:cubicBezTo>
                    <a:pt x="1232" y="56"/>
                    <a:pt x="1182" y="58"/>
                    <a:pt x="1132" y="58"/>
                  </a:cubicBezTo>
                  <a:cubicBezTo>
                    <a:pt x="1034" y="58"/>
                    <a:pt x="935" y="50"/>
                    <a:pt x="8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
            <p:cNvSpPr/>
            <p:nvPr/>
          </p:nvSpPr>
          <p:spPr>
            <a:xfrm>
              <a:off x="1780675" y="1019675"/>
              <a:ext cx="41300" cy="13675"/>
            </a:xfrm>
            <a:custGeom>
              <a:avLst/>
              <a:gdLst/>
              <a:ahLst/>
              <a:cxnLst/>
              <a:rect l="l" t="t" r="r" b="b"/>
              <a:pathLst>
                <a:path w="1652" h="547" extrusionOk="0">
                  <a:moveTo>
                    <a:pt x="995" y="0"/>
                  </a:moveTo>
                  <a:cubicBezTo>
                    <a:pt x="662" y="0"/>
                    <a:pt x="328" y="37"/>
                    <a:pt x="1" y="49"/>
                  </a:cubicBezTo>
                  <a:cubicBezTo>
                    <a:pt x="112" y="171"/>
                    <a:pt x="247" y="194"/>
                    <a:pt x="383" y="194"/>
                  </a:cubicBezTo>
                  <a:cubicBezTo>
                    <a:pt x="467" y="194"/>
                    <a:pt x="550" y="186"/>
                    <a:pt x="628" y="186"/>
                  </a:cubicBezTo>
                  <a:cubicBezTo>
                    <a:pt x="652" y="186"/>
                    <a:pt x="675" y="186"/>
                    <a:pt x="697" y="188"/>
                  </a:cubicBezTo>
                  <a:cubicBezTo>
                    <a:pt x="757" y="268"/>
                    <a:pt x="836" y="348"/>
                    <a:pt x="896" y="387"/>
                  </a:cubicBezTo>
                  <a:cubicBezTo>
                    <a:pt x="936" y="427"/>
                    <a:pt x="956" y="427"/>
                    <a:pt x="976" y="447"/>
                  </a:cubicBezTo>
                  <a:lnTo>
                    <a:pt x="1135" y="527"/>
                  </a:lnTo>
                  <a:cubicBezTo>
                    <a:pt x="1175" y="546"/>
                    <a:pt x="1194" y="546"/>
                    <a:pt x="1234" y="546"/>
                  </a:cubicBezTo>
                  <a:cubicBezTo>
                    <a:pt x="1274" y="546"/>
                    <a:pt x="1354" y="527"/>
                    <a:pt x="1393" y="527"/>
                  </a:cubicBezTo>
                  <a:cubicBezTo>
                    <a:pt x="1493" y="367"/>
                    <a:pt x="1652" y="248"/>
                    <a:pt x="1572" y="49"/>
                  </a:cubicBezTo>
                  <a:cubicBezTo>
                    <a:pt x="1382" y="13"/>
                    <a:pt x="1189" y="0"/>
                    <a:pt x="99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
            <p:cNvSpPr/>
            <p:nvPr/>
          </p:nvSpPr>
          <p:spPr>
            <a:xfrm>
              <a:off x="1780675" y="1027175"/>
              <a:ext cx="29875" cy="10850"/>
            </a:xfrm>
            <a:custGeom>
              <a:avLst/>
              <a:gdLst/>
              <a:ahLst/>
              <a:cxnLst/>
              <a:rect l="l" t="t" r="r" b="b"/>
              <a:pathLst>
                <a:path w="1195" h="434" extrusionOk="0">
                  <a:moveTo>
                    <a:pt x="820" y="0"/>
                  </a:moveTo>
                  <a:cubicBezTo>
                    <a:pt x="771" y="0"/>
                    <a:pt x="724" y="20"/>
                    <a:pt x="677" y="67"/>
                  </a:cubicBezTo>
                  <a:cubicBezTo>
                    <a:pt x="627" y="167"/>
                    <a:pt x="562" y="212"/>
                    <a:pt x="485" y="212"/>
                  </a:cubicBezTo>
                  <a:cubicBezTo>
                    <a:pt x="440" y="212"/>
                    <a:pt x="391" y="197"/>
                    <a:pt x="339" y="167"/>
                  </a:cubicBezTo>
                  <a:cubicBezTo>
                    <a:pt x="286" y="140"/>
                    <a:pt x="237" y="127"/>
                    <a:pt x="194" y="127"/>
                  </a:cubicBezTo>
                  <a:cubicBezTo>
                    <a:pt x="107" y="127"/>
                    <a:pt x="41" y="180"/>
                    <a:pt x="1" y="286"/>
                  </a:cubicBezTo>
                  <a:cubicBezTo>
                    <a:pt x="242" y="334"/>
                    <a:pt x="498" y="434"/>
                    <a:pt x="741" y="434"/>
                  </a:cubicBezTo>
                  <a:cubicBezTo>
                    <a:pt x="900" y="434"/>
                    <a:pt x="1053" y="392"/>
                    <a:pt x="1194" y="266"/>
                  </a:cubicBezTo>
                  <a:cubicBezTo>
                    <a:pt x="1155" y="246"/>
                    <a:pt x="1135" y="187"/>
                    <a:pt x="1075" y="147"/>
                  </a:cubicBezTo>
                  <a:lnTo>
                    <a:pt x="995" y="67"/>
                  </a:lnTo>
                  <a:cubicBezTo>
                    <a:pt x="933" y="25"/>
                    <a:pt x="875" y="0"/>
                    <a:pt x="8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
            <p:cNvSpPr/>
            <p:nvPr/>
          </p:nvSpPr>
          <p:spPr>
            <a:xfrm>
              <a:off x="1815500" y="1019400"/>
              <a:ext cx="18925" cy="13950"/>
            </a:xfrm>
            <a:custGeom>
              <a:avLst/>
              <a:gdLst/>
              <a:ahLst/>
              <a:cxnLst/>
              <a:rect l="l" t="t" r="r" b="b"/>
              <a:pathLst>
                <a:path w="757" h="558" extrusionOk="0">
                  <a:moveTo>
                    <a:pt x="697" y="0"/>
                  </a:moveTo>
                  <a:lnTo>
                    <a:pt x="697" y="0"/>
                  </a:lnTo>
                  <a:cubicBezTo>
                    <a:pt x="537" y="40"/>
                    <a:pt x="358" y="40"/>
                    <a:pt x="179" y="60"/>
                  </a:cubicBezTo>
                  <a:cubicBezTo>
                    <a:pt x="80" y="199"/>
                    <a:pt x="0" y="359"/>
                    <a:pt x="0" y="538"/>
                  </a:cubicBezTo>
                  <a:cubicBezTo>
                    <a:pt x="60" y="557"/>
                    <a:pt x="140" y="557"/>
                    <a:pt x="179" y="557"/>
                  </a:cubicBezTo>
                  <a:cubicBezTo>
                    <a:pt x="299" y="299"/>
                    <a:pt x="756" y="398"/>
                    <a:pt x="69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
            <p:cNvSpPr/>
            <p:nvPr/>
          </p:nvSpPr>
          <p:spPr>
            <a:xfrm>
              <a:off x="2488875" y="846325"/>
              <a:ext cx="11950" cy="10475"/>
            </a:xfrm>
            <a:custGeom>
              <a:avLst/>
              <a:gdLst/>
              <a:ahLst/>
              <a:cxnLst/>
              <a:rect l="l" t="t" r="r" b="b"/>
              <a:pathLst>
                <a:path w="478" h="419" extrusionOk="0">
                  <a:moveTo>
                    <a:pt x="179" y="1"/>
                  </a:moveTo>
                  <a:cubicBezTo>
                    <a:pt x="119" y="120"/>
                    <a:pt x="60" y="259"/>
                    <a:pt x="0" y="399"/>
                  </a:cubicBezTo>
                  <a:cubicBezTo>
                    <a:pt x="139" y="339"/>
                    <a:pt x="358" y="419"/>
                    <a:pt x="398" y="240"/>
                  </a:cubicBezTo>
                  <a:cubicBezTo>
                    <a:pt x="477" y="60"/>
                    <a:pt x="298" y="41"/>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
            <p:cNvSpPr/>
            <p:nvPr/>
          </p:nvSpPr>
          <p:spPr>
            <a:xfrm>
              <a:off x="2292425" y="868700"/>
              <a:ext cx="5000" cy="9975"/>
            </a:xfrm>
            <a:custGeom>
              <a:avLst/>
              <a:gdLst/>
              <a:ahLst/>
              <a:cxnLst/>
              <a:rect l="l" t="t" r="r" b="b"/>
              <a:pathLst>
                <a:path w="200" h="399" extrusionOk="0">
                  <a:moveTo>
                    <a:pt x="179" y="1"/>
                  </a:moveTo>
                  <a:lnTo>
                    <a:pt x="179" y="1"/>
                  </a:lnTo>
                  <a:cubicBezTo>
                    <a:pt x="100" y="41"/>
                    <a:pt x="60" y="100"/>
                    <a:pt x="0" y="140"/>
                  </a:cubicBezTo>
                  <a:cubicBezTo>
                    <a:pt x="20" y="220"/>
                    <a:pt x="20" y="319"/>
                    <a:pt x="60" y="399"/>
                  </a:cubicBezTo>
                  <a:cubicBezTo>
                    <a:pt x="179" y="260"/>
                    <a:pt x="199" y="140"/>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
            <p:cNvSpPr/>
            <p:nvPr/>
          </p:nvSpPr>
          <p:spPr>
            <a:xfrm>
              <a:off x="2284975" y="868700"/>
              <a:ext cx="4000" cy="4025"/>
            </a:xfrm>
            <a:custGeom>
              <a:avLst/>
              <a:gdLst/>
              <a:ahLst/>
              <a:cxnLst/>
              <a:rect l="l" t="t" r="r" b="b"/>
              <a:pathLst>
                <a:path w="160" h="161" extrusionOk="0">
                  <a:moveTo>
                    <a:pt x="0" y="1"/>
                  </a:moveTo>
                  <a:lnTo>
                    <a:pt x="0" y="160"/>
                  </a:lnTo>
                  <a:lnTo>
                    <a:pt x="159" y="160"/>
                  </a:lnTo>
                  <a:cubicBezTo>
                    <a:pt x="119" y="61"/>
                    <a:pt x="80" y="2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
            <p:cNvSpPr/>
            <p:nvPr/>
          </p:nvSpPr>
          <p:spPr>
            <a:xfrm>
              <a:off x="1852300" y="931950"/>
              <a:ext cx="23900" cy="89650"/>
            </a:xfrm>
            <a:custGeom>
              <a:avLst/>
              <a:gdLst/>
              <a:ahLst/>
              <a:cxnLst/>
              <a:rect l="l" t="t" r="r" b="b"/>
              <a:pathLst>
                <a:path w="956" h="3586" extrusionOk="0">
                  <a:moveTo>
                    <a:pt x="579" y="0"/>
                  </a:moveTo>
                  <a:cubicBezTo>
                    <a:pt x="276" y="0"/>
                    <a:pt x="395" y="428"/>
                    <a:pt x="279" y="594"/>
                  </a:cubicBezTo>
                  <a:cubicBezTo>
                    <a:pt x="100" y="1350"/>
                    <a:pt x="20" y="2086"/>
                    <a:pt x="100" y="2862"/>
                  </a:cubicBezTo>
                  <a:cubicBezTo>
                    <a:pt x="418" y="3001"/>
                    <a:pt x="0" y="3359"/>
                    <a:pt x="279" y="3538"/>
                  </a:cubicBezTo>
                  <a:cubicBezTo>
                    <a:pt x="279" y="3558"/>
                    <a:pt x="279" y="3558"/>
                    <a:pt x="358" y="3578"/>
                  </a:cubicBezTo>
                  <a:cubicBezTo>
                    <a:pt x="364" y="3583"/>
                    <a:pt x="371" y="3586"/>
                    <a:pt x="378" y="3586"/>
                  </a:cubicBezTo>
                  <a:cubicBezTo>
                    <a:pt x="400" y="3586"/>
                    <a:pt x="429" y="3567"/>
                    <a:pt x="458" y="3538"/>
                  </a:cubicBezTo>
                  <a:lnTo>
                    <a:pt x="458" y="3359"/>
                  </a:lnTo>
                  <a:cubicBezTo>
                    <a:pt x="458" y="2305"/>
                    <a:pt x="478" y="1270"/>
                    <a:pt x="915" y="276"/>
                  </a:cubicBezTo>
                  <a:cubicBezTo>
                    <a:pt x="955" y="216"/>
                    <a:pt x="856" y="117"/>
                    <a:pt x="816" y="57"/>
                  </a:cubicBezTo>
                  <a:cubicBezTo>
                    <a:pt x="717" y="17"/>
                    <a:pt x="639" y="0"/>
                    <a:pt x="5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
            <p:cNvSpPr/>
            <p:nvPr/>
          </p:nvSpPr>
          <p:spPr>
            <a:xfrm>
              <a:off x="1855275" y="1020400"/>
              <a:ext cx="25900" cy="6475"/>
            </a:xfrm>
            <a:custGeom>
              <a:avLst/>
              <a:gdLst/>
              <a:ahLst/>
              <a:cxnLst/>
              <a:rect l="l" t="t" r="r" b="b"/>
              <a:pathLst>
                <a:path w="1036" h="259" extrusionOk="0">
                  <a:moveTo>
                    <a:pt x="160" y="0"/>
                  </a:moveTo>
                  <a:cubicBezTo>
                    <a:pt x="1" y="259"/>
                    <a:pt x="279" y="120"/>
                    <a:pt x="359" y="219"/>
                  </a:cubicBezTo>
                  <a:cubicBezTo>
                    <a:pt x="578" y="199"/>
                    <a:pt x="796" y="199"/>
                    <a:pt x="1035" y="159"/>
                  </a:cubicBezTo>
                  <a:cubicBezTo>
                    <a:pt x="924" y="26"/>
                    <a:pt x="788" y="4"/>
                    <a:pt x="651" y="4"/>
                  </a:cubicBezTo>
                  <a:cubicBezTo>
                    <a:pt x="586" y="4"/>
                    <a:pt x="521" y="9"/>
                    <a:pt x="458" y="9"/>
                  </a:cubicBezTo>
                  <a:cubicBezTo>
                    <a:pt x="417" y="9"/>
                    <a:pt x="377" y="7"/>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
            <p:cNvSpPr/>
            <p:nvPr/>
          </p:nvSpPr>
          <p:spPr>
            <a:xfrm>
              <a:off x="1753325" y="1024375"/>
              <a:ext cx="9975" cy="13950"/>
            </a:xfrm>
            <a:custGeom>
              <a:avLst/>
              <a:gdLst/>
              <a:ahLst/>
              <a:cxnLst/>
              <a:rect l="l" t="t" r="r" b="b"/>
              <a:pathLst>
                <a:path w="399" h="558" extrusionOk="0">
                  <a:moveTo>
                    <a:pt x="220" y="0"/>
                  </a:moveTo>
                  <a:cubicBezTo>
                    <a:pt x="180" y="60"/>
                    <a:pt x="100" y="100"/>
                    <a:pt x="60" y="140"/>
                  </a:cubicBezTo>
                  <a:cubicBezTo>
                    <a:pt x="1" y="199"/>
                    <a:pt x="1" y="259"/>
                    <a:pt x="41" y="339"/>
                  </a:cubicBezTo>
                  <a:cubicBezTo>
                    <a:pt x="60" y="378"/>
                    <a:pt x="60" y="458"/>
                    <a:pt x="60" y="498"/>
                  </a:cubicBezTo>
                  <a:cubicBezTo>
                    <a:pt x="180" y="538"/>
                    <a:pt x="279" y="538"/>
                    <a:pt x="399" y="557"/>
                  </a:cubicBezTo>
                  <a:lnTo>
                    <a:pt x="39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
            <p:cNvSpPr/>
            <p:nvPr/>
          </p:nvSpPr>
          <p:spPr>
            <a:xfrm>
              <a:off x="1828925" y="1792225"/>
              <a:ext cx="25375" cy="146150"/>
            </a:xfrm>
            <a:custGeom>
              <a:avLst/>
              <a:gdLst/>
              <a:ahLst/>
              <a:cxnLst/>
              <a:rect l="l" t="t" r="r" b="b"/>
              <a:pathLst>
                <a:path w="1015" h="5846" extrusionOk="0">
                  <a:moveTo>
                    <a:pt x="637" y="1"/>
                  </a:moveTo>
                  <a:cubicBezTo>
                    <a:pt x="199" y="617"/>
                    <a:pt x="319" y="1373"/>
                    <a:pt x="239" y="2070"/>
                  </a:cubicBezTo>
                  <a:cubicBezTo>
                    <a:pt x="120" y="3064"/>
                    <a:pt x="0" y="4099"/>
                    <a:pt x="319" y="5093"/>
                  </a:cubicBezTo>
                  <a:cubicBezTo>
                    <a:pt x="319" y="5312"/>
                    <a:pt x="339" y="5551"/>
                    <a:pt x="339" y="5770"/>
                  </a:cubicBezTo>
                  <a:cubicBezTo>
                    <a:pt x="422" y="5811"/>
                    <a:pt x="502" y="5846"/>
                    <a:pt x="565" y="5846"/>
                  </a:cubicBezTo>
                  <a:cubicBezTo>
                    <a:pt x="653" y="5846"/>
                    <a:pt x="708" y="5779"/>
                    <a:pt x="697" y="5571"/>
                  </a:cubicBezTo>
                  <a:cubicBezTo>
                    <a:pt x="637" y="4656"/>
                    <a:pt x="557" y="3741"/>
                    <a:pt x="736" y="2845"/>
                  </a:cubicBezTo>
                  <a:cubicBezTo>
                    <a:pt x="856" y="2090"/>
                    <a:pt x="896" y="1314"/>
                    <a:pt x="1015" y="558"/>
                  </a:cubicBezTo>
                  <a:cubicBezTo>
                    <a:pt x="916" y="419"/>
                    <a:pt x="896" y="259"/>
                    <a:pt x="816" y="100"/>
                  </a:cubicBezTo>
                  <a:cubicBezTo>
                    <a:pt x="756" y="60"/>
                    <a:pt x="717" y="1"/>
                    <a:pt x="6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
            <p:cNvSpPr/>
            <p:nvPr/>
          </p:nvSpPr>
          <p:spPr>
            <a:xfrm>
              <a:off x="1792125" y="1687800"/>
              <a:ext cx="46775" cy="141950"/>
            </a:xfrm>
            <a:custGeom>
              <a:avLst/>
              <a:gdLst/>
              <a:ahLst/>
              <a:cxnLst/>
              <a:rect l="l" t="t" r="r" b="b"/>
              <a:pathLst>
                <a:path w="1871" h="5678" extrusionOk="0">
                  <a:moveTo>
                    <a:pt x="1413" y="0"/>
                  </a:moveTo>
                  <a:cubicBezTo>
                    <a:pt x="975" y="856"/>
                    <a:pt x="537" y="1671"/>
                    <a:pt x="339" y="2606"/>
                  </a:cubicBezTo>
                  <a:cubicBezTo>
                    <a:pt x="279" y="2984"/>
                    <a:pt x="498" y="3302"/>
                    <a:pt x="339" y="3601"/>
                  </a:cubicBezTo>
                  <a:cubicBezTo>
                    <a:pt x="0" y="4257"/>
                    <a:pt x="80" y="4934"/>
                    <a:pt x="80" y="5630"/>
                  </a:cubicBezTo>
                  <a:cubicBezTo>
                    <a:pt x="95" y="5659"/>
                    <a:pt x="141" y="5678"/>
                    <a:pt x="188" y="5678"/>
                  </a:cubicBezTo>
                  <a:cubicBezTo>
                    <a:pt x="206" y="5678"/>
                    <a:pt x="223" y="5675"/>
                    <a:pt x="239" y="5670"/>
                  </a:cubicBezTo>
                  <a:cubicBezTo>
                    <a:pt x="319" y="5630"/>
                    <a:pt x="339" y="5530"/>
                    <a:pt x="418" y="5451"/>
                  </a:cubicBezTo>
                  <a:cubicBezTo>
                    <a:pt x="438" y="5371"/>
                    <a:pt x="438" y="5332"/>
                    <a:pt x="438" y="5272"/>
                  </a:cubicBezTo>
                  <a:cubicBezTo>
                    <a:pt x="597" y="5172"/>
                    <a:pt x="597" y="5053"/>
                    <a:pt x="577" y="4894"/>
                  </a:cubicBezTo>
                  <a:cubicBezTo>
                    <a:pt x="319" y="4297"/>
                    <a:pt x="796" y="3760"/>
                    <a:pt x="776" y="3183"/>
                  </a:cubicBezTo>
                  <a:cubicBezTo>
                    <a:pt x="1174" y="2169"/>
                    <a:pt x="1671" y="1174"/>
                    <a:pt x="1870" y="80"/>
                  </a:cubicBezTo>
                  <a:cubicBezTo>
                    <a:pt x="1805" y="39"/>
                    <a:pt x="1744" y="32"/>
                    <a:pt x="1682" y="32"/>
                  </a:cubicBezTo>
                  <a:cubicBezTo>
                    <a:pt x="1647" y="32"/>
                    <a:pt x="1612" y="34"/>
                    <a:pt x="1577" y="34"/>
                  </a:cubicBezTo>
                  <a:cubicBezTo>
                    <a:pt x="1524" y="34"/>
                    <a:pt x="1469" y="29"/>
                    <a:pt x="141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
            <p:cNvSpPr/>
            <p:nvPr/>
          </p:nvSpPr>
          <p:spPr>
            <a:xfrm>
              <a:off x="2014425" y="1814125"/>
              <a:ext cx="20900" cy="98975"/>
            </a:xfrm>
            <a:custGeom>
              <a:avLst/>
              <a:gdLst/>
              <a:ahLst/>
              <a:cxnLst/>
              <a:rect l="l" t="t" r="r" b="b"/>
              <a:pathLst>
                <a:path w="836" h="3959" extrusionOk="0">
                  <a:moveTo>
                    <a:pt x="199" y="0"/>
                  </a:moveTo>
                  <a:cubicBezTo>
                    <a:pt x="100" y="80"/>
                    <a:pt x="60" y="179"/>
                    <a:pt x="60" y="298"/>
                  </a:cubicBezTo>
                  <a:cubicBezTo>
                    <a:pt x="60" y="1094"/>
                    <a:pt x="60" y="1890"/>
                    <a:pt x="40" y="2686"/>
                  </a:cubicBezTo>
                  <a:cubicBezTo>
                    <a:pt x="0" y="3223"/>
                    <a:pt x="259" y="3581"/>
                    <a:pt x="657" y="3959"/>
                  </a:cubicBezTo>
                  <a:cubicBezTo>
                    <a:pt x="836" y="3422"/>
                    <a:pt x="458" y="3064"/>
                    <a:pt x="538" y="2626"/>
                  </a:cubicBezTo>
                  <a:cubicBezTo>
                    <a:pt x="478" y="2606"/>
                    <a:pt x="458" y="2566"/>
                    <a:pt x="398" y="2487"/>
                  </a:cubicBezTo>
                  <a:cubicBezTo>
                    <a:pt x="458" y="2467"/>
                    <a:pt x="458" y="2407"/>
                    <a:pt x="458" y="2367"/>
                  </a:cubicBezTo>
                  <a:cubicBezTo>
                    <a:pt x="458" y="2268"/>
                    <a:pt x="478" y="2188"/>
                    <a:pt x="538" y="2089"/>
                  </a:cubicBezTo>
                  <a:cubicBezTo>
                    <a:pt x="577" y="1731"/>
                    <a:pt x="557" y="1393"/>
                    <a:pt x="657" y="1074"/>
                  </a:cubicBezTo>
                  <a:cubicBezTo>
                    <a:pt x="756" y="736"/>
                    <a:pt x="697" y="477"/>
                    <a:pt x="557" y="179"/>
                  </a:cubicBezTo>
                  <a:cubicBezTo>
                    <a:pt x="538" y="182"/>
                    <a:pt x="518" y="183"/>
                    <a:pt x="500" y="183"/>
                  </a:cubicBezTo>
                  <a:cubicBezTo>
                    <a:pt x="369" y="183"/>
                    <a:pt x="269" y="122"/>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
            <p:cNvSpPr/>
            <p:nvPr/>
          </p:nvSpPr>
          <p:spPr>
            <a:xfrm>
              <a:off x="1846325" y="1692475"/>
              <a:ext cx="38825" cy="96300"/>
            </a:xfrm>
            <a:custGeom>
              <a:avLst/>
              <a:gdLst/>
              <a:ahLst/>
              <a:cxnLst/>
              <a:rect l="l" t="t" r="r" b="b"/>
              <a:pathLst>
                <a:path w="1553" h="3852" extrusionOk="0">
                  <a:moveTo>
                    <a:pt x="1340" y="1"/>
                  </a:moveTo>
                  <a:cubicBezTo>
                    <a:pt x="1261" y="1"/>
                    <a:pt x="1168" y="113"/>
                    <a:pt x="956" y="370"/>
                  </a:cubicBezTo>
                  <a:cubicBezTo>
                    <a:pt x="896" y="390"/>
                    <a:pt x="836" y="430"/>
                    <a:pt x="836" y="510"/>
                  </a:cubicBezTo>
                  <a:cubicBezTo>
                    <a:pt x="796" y="589"/>
                    <a:pt x="757" y="669"/>
                    <a:pt x="757" y="708"/>
                  </a:cubicBezTo>
                  <a:cubicBezTo>
                    <a:pt x="737" y="768"/>
                    <a:pt x="737" y="828"/>
                    <a:pt x="717" y="888"/>
                  </a:cubicBezTo>
                  <a:cubicBezTo>
                    <a:pt x="836" y="967"/>
                    <a:pt x="737" y="1007"/>
                    <a:pt x="657" y="1027"/>
                  </a:cubicBezTo>
                  <a:cubicBezTo>
                    <a:pt x="418" y="1624"/>
                    <a:pt x="200" y="2220"/>
                    <a:pt x="160" y="2877"/>
                  </a:cubicBezTo>
                  <a:cubicBezTo>
                    <a:pt x="100" y="3195"/>
                    <a:pt x="1" y="3553"/>
                    <a:pt x="259" y="3852"/>
                  </a:cubicBezTo>
                  <a:cubicBezTo>
                    <a:pt x="518" y="3712"/>
                    <a:pt x="359" y="3454"/>
                    <a:pt x="538" y="3314"/>
                  </a:cubicBezTo>
                  <a:cubicBezTo>
                    <a:pt x="816" y="2678"/>
                    <a:pt x="995" y="2002"/>
                    <a:pt x="1055" y="1305"/>
                  </a:cubicBezTo>
                  <a:cubicBezTo>
                    <a:pt x="1055" y="1186"/>
                    <a:pt x="1135" y="1106"/>
                    <a:pt x="1214" y="1067"/>
                  </a:cubicBezTo>
                  <a:cubicBezTo>
                    <a:pt x="1294" y="888"/>
                    <a:pt x="1194" y="669"/>
                    <a:pt x="1393" y="529"/>
                  </a:cubicBezTo>
                  <a:cubicBezTo>
                    <a:pt x="1413" y="510"/>
                    <a:pt x="1433" y="490"/>
                    <a:pt x="1413" y="430"/>
                  </a:cubicBezTo>
                  <a:cubicBezTo>
                    <a:pt x="1413" y="331"/>
                    <a:pt x="1493" y="271"/>
                    <a:pt x="1552" y="191"/>
                  </a:cubicBezTo>
                  <a:cubicBezTo>
                    <a:pt x="1456" y="69"/>
                    <a:pt x="1403" y="1"/>
                    <a:pt x="13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
            <p:cNvSpPr/>
            <p:nvPr/>
          </p:nvSpPr>
          <p:spPr>
            <a:xfrm>
              <a:off x="1737425" y="1634475"/>
              <a:ext cx="109925" cy="22700"/>
            </a:xfrm>
            <a:custGeom>
              <a:avLst/>
              <a:gdLst/>
              <a:ahLst/>
              <a:cxnLst/>
              <a:rect l="l" t="t" r="r" b="b"/>
              <a:pathLst>
                <a:path w="4397" h="908" extrusionOk="0">
                  <a:moveTo>
                    <a:pt x="762" y="0"/>
                  </a:moveTo>
                  <a:cubicBezTo>
                    <a:pt x="497" y="0"/>
                    <a:pt x="221" y="72"/>
                    <a:pt x="0" y="263"/>
                  </a:cubicBezTo>
                  <a:lnTo>
                    <a:pt x="0" y="462"/>
                  </a:lnTo>
                  <a:cubicBezTo>
                    <a:pt x="1164" y="688"/>
                    <a:pt x="2345" y="842"/>
                    <a:pt x="3545" y="842"/>
                  </a:cubicBezTo>
                  <a:cubicBezTo>
                    <a:pt x="3616" y="842"/>
                    <a:pt x="3688" y="841"/>
                    <a:pt x="3760" y="840"/>
                  </a:cubicBezTo>
                  <a:cubicBezTo>
                    <a:pt x="3849" y="885"/>
                    <a:pt x="3950" y="907"/>
                    <a:pt x="4054" y="907"/>
                  </a:cubicBezTo>
                  <a:cubicBezTo>
                    <a:pt x="4088" y="907"/>
                    <a:pt x="4123" y="905"/>
                    <a:pt x="4158" y="900"/>
                  </a:cubicBezTo>
                  <a:cubicBezTo>
                    <a:pt x="4217" y="840"/>
                    <a:pt x="4277" y="761"/>
                    <a:pt x="4317" y="701"/>
                  </a:cubicBezTo>
                  <a:cubicBezTo>
                    <a:pt x="4396" y="542"/>
                    <a:pt x="4317" y="423"/>
                    <a:pt x="4198" y="343"/>
                  </a:cubicBezTo>
                  <a:cubicBezTo>
                    <a:pt x="3163" y="124"/>
                    <a:pt x="2089" y="124"/>
                    <a:pt x="1035" y="25"/>
                  </a:cubicBezTo>
                  <a:cubicBezTo>
                    <a:pt x="947" y="9"/>
                    <a:pt x="855" y="0"/>
                    <a:pt x="76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
            <p:cNvSpPr/>
            <p:nvPr/>
          </p:nvSpPr>
          <p:spPr>
            <a:xfrm>
              <a:off x="1785650" y="1828525"/>
              <a:ext cx="22400" cy="69650"/>
            </a:xfrm>
            <a:custGeom>
              <a:avLst/>
              <a:gdLst/>
              <a:ahLst/>
              <a:cxnLst/>
              <a:rect l="l" t="t" r="r" b="b"/>
              <a:pathLst>
                <a:path w="896" h="2786" extrusionOk="0">
                  <a:moveTo>
                    <a:pt x="339" y="1"/>
                  </a:moveTo>
                  <a:cubicBezTo>
                    <a:pt x="339" y="240"/>
                    <a:pt x="379" y="538"/>
                    <a:pt x="359" y="737"/>
                  </a:cubicBezTo>
                  <a:cubicBezTo>
                    <a:pt x="1" y="1553"/>
                    <a:pt x="498" y="2129"/>
                    <a:pt x="856" y="2786"/>
                  </a:cubicBezTo>
                  <a:cubicBezTo>
                    <a:pt x="777" y="2090"/>
                    <a:pt x="896" y="1393"/>
                    <a:pt x="876" y="697"/>
                  </a:cubicBezTo>
                  <a:cubicBezTo>
                    <a:pt x="876" y="538"/>
                    <a:pt x="816" y="419"/>
                    <a:pt x="697" y="319"/>
                  </a:cubicBezTo>
                  <a:cubicBezTo>
                    <a:pt x="677" y="260"/>
                    <a:pt x="677" y="200"/>
                    <a:pt x="677" y="140"/>
                  </a:cubicBezTo>
                  <a:cubicBezTo>
                    <a:pt x="637" y="61"/>
                    <a:pt x="578" y="21"/>
                    <a:pt x="4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
            <p:cNvSpPr/>
            <p:nvPr/>
          </p:nvSpPr>
          <p:spPr>
            <a:xfrm>
              <a:off x="2026350" y="1710125"/>
              <a:ext cx="31850" cy="62250"/>
            </a:xfrm>
            <a:custGeom>
              <a:avLst/>
              <a:gdLst/>
              <a:ahLst/>
              <a:cxnLst/>
              <a:rect l="l" t="t" r="r" b="b"/>
              <a:pathLst>
                <a:path w="1274" h="2490" extrusionOk="0">
                  <a:moveTo>
                    <a:pt x="1159" y="0"/>
                  </a:moveTo>
                  <a:cubicBezTo>
                    <a:pt x="918" y="0"/>
                    <a:pt x="783" y="309"/>
                    <a:pt x="558" y="361"/>
                  </a:cubicBezTo>
                  <a:cubicBezTo>
                    <a:pt x="180" y="878"/>
                    <a:pt x="1" y="1475"/>
                    <a:pt x="100" y="2111"/>
                  </a:cubicBezTo>
                  <a:cubicBezTo>
                    <a:pt x="220" y="2211"/>
                    <a:pt x="259" y="2409"/>
                    <a:pt x="419" y="2489"/>
                  </a:cubicBezTo>
                  <a:cubicBezTo>
                    <a:pt x="717" y="1673"/>
                    <a:pt x="995" y="858"/>
                    <a:pt x="1274" y="22"/>
                  </a:cubicBezTo>
                  <a:cubicBezTo>
                    <a:pt x="1233" y="7"/>
                    <a:pt x="1195" y="0"/>
                    <a:pt x="1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
            <p:cNvSpPr/>
            <p:nvPr/>
          </p:nvSpPr>
          <p:spPr>
            <a:xfrm>
              <a:off x="2018400" y="1766375"/>
              <a:ext cx="20425" cy="54875"/>
            </a:xfrm>
            <a:custGeom>
              <a:avLst/>
              <a:gdLst/>
              <a:ahLst/>
              <a:cxnLst/>
              <a:rect l="l" t="t" r="r" b="b"/>
              <a:pathLst>
                <a:path w="817" h="2195" extrusionOk="0">
                  <a:moveTo>
                    <a:pt x="379" y="0"/>
                  </a:moveTo>
                  <a:cubicBezTo>
                    <a:pt x="199" y="597"/>
                    <a:pt x="1" y="1154"/>
                    <a:pt x="40" y="1791"/>
                  </a:cubicBezTo>
                  <a:cubicBezTo>
                    <a:pt x="100" y="1830"/>
                    <a:pt x="120" y="1910"/>
                    <a:pt x="40" y="1950"/>
                  </a:cubicBezTo>
                  <a:cubicBezTo>
                    <a:pt x="40" y="2131"/>
                    <a:pt x="99" y="2195"/>
                    <a:pt x="189" y="2195"/>
                  </a:cubicBezTo>
                  <a:cubicBezTo>
                    <a:pt x="248" y="2195"/>
                    <a:pt x="320" y="2168"/>
                    <a:pt x="398" y="2129"/>
                  </a:cubicBezTo>
                  <a:cubicBezTo>
                    <a:pt x="538" y="1990"/>
                    <a:pt x="398" y="1731"/>
                    <a:pt x="577" y="1592"/>
                  </a:cubicBezTo>
                  <a:cubicBezTo>
                    <a:pt x="677" y="1234"/>
                    <a:pt x="816" y="915"/>
                    <a:pt x="737" y="537"/>
                  </a:cubicBezTo>
                  <a:cubicBezTo>
                    <a:pt x="577" y="398"/>
                    <a:pt x="617" y="100"/>
                    <a:pt x="3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
            <p:cNvSpPr/>
            <p:nvPr/>
          </p:nvSpPr>
          <p:spPr>
            <a:xfrm>
              <a:off x="2040775" y="1685300"/>
              <a:ext cx="28375" cy="36300"/>
            </a:xfrm>
            <a:custGeom>
              <a:avLst/>
              <a:gdLst/>
              <a:ahLst/>
              <a:cxnLst/>
              <a:rect l="l" t="t" r="r" b="b"/>
              <a:pathLst>
                <a:path w="1135" h="1452" extrusionOk="0">
                  <a:moveTo>
                    <a:pt x="578" y="1"/>
                  </a:moveTo>
                  <a:cubicBezTo>
                    <a:pt x="319" y="419"/>
                    <a:pt x="120" y="876"/>
                    <a:pt x="1" y="1354"/>
                  </a:cubicBezTo>
                  <a:cubicBezTo>
                    <a:pt x="45" y="1424"/>
                    <a:pt x="89" y="1452"/>
                    <a:pt x="135" y="1452"/>
                  </a:cubicBezTo>
                  <a:cubicBezTo>
                    <a:pt x="193" y="1452"/>
                    <a:pt x="253" y="1409"/>
                    <a:pt x="319" y="1354"/>
                  </a:cubicBezTo>
                  <a:cubicBezTo>
                    <a:pt x="438" y="1214"/>
                    <a:pt x="578" y="1115"/>
                    <a:pt x="697" y="1015"/>
                  </a:cubicBezTo>
                  <a:cubicBezTo>
                    <a:pt x="836" y="757"/>
                    <a:pt x="975" y="478"/>
                    <a:pt x="1135" y="220"/>
                  </a:cubicBezTo>
                  <a:cubicBezTo>
                    <a:pt x="1015" y="1"/>
                    <a:pt x="796" y="1"/>
                    <a:pt x="5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
            <p:cNvSpPr/>
            <p:nvPr/>
          </p:nvSpPr>
          <p:spPr>
            <a:xfrm>
              <a:off x="1836375" y="1931975"/>
              <a:ext cx="15450" cy="48275"/>
            </a:xfrm>
            <a:custGeom>
              <a:avLst/>
              <a:gdLst/>
              <a:ahLst/>
              <a:cxnLst/>
              <a:rect l="l" t="t" r="r" b="b"/>
              <a:pathLst>
                <a:path w="618" h="1931" extrusionOk="0">
                  <a:moveTo>
                    <a:pt x="399" y="1"/>
                  </a:moveTo>
                  <a:cubicBezTo>
                    <a:pt x="329" y="122"/>
                    <a:pt x="229" y="183"/>
                    <a:pt x="98" y="183"/>
                  </a:cubicBezTo>
                  <a:cubicBezTo>
                    <a:pt x="80" y="183"/>
                    <a:pt x="61" y="182"/>
                    <a:pt x="41" y="180"/>
                  </a:cubicBezTo>
                  <a:lnTo>
                    <a:pt x="41" y="180"/>
                  </a:lnTo>
                  <a:cubicBezTo>
                    <a:pt x="1" y="836"/>
                    <a:pt x="200" y="1373"/>
                    <a:pt x="518" y="1930"/>
                  </a:cubicBezTo>
                  <a:cubicBezTo>
                    <a:pt x="538" y="1274"/>
                    <a:pt x="618" y="637"/>
                    <a:pt x="3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
            <p:cNvSpPr/>
            <p:nvPr/>
          </p:nvSpPr>
          <p:spPr>
            <a:xfrm>
              <a:off x="1854275" y="1637125"/>
              <a:ext cx="39825" cy="22350"/>
            </a:xfrm>
            <a:custGeom>
              <a:avLst/>
              <a:gdLst/>
              <a:ahLst/>
              <a:cxnLst/>
              <a:rect l="l" t="t" r="r" b="b"/>
              <a:pathLst>
                <a:path w="1593" h="894" extrusionOk="0">
                  <a:moveTo>
                    <a:pt x="575" y="0"/>
                  </a:moveTo>
                  <a:cubicBezTo>
                    <a:pt x="477" y="0"/>
                    <a:pt x="379" y="12"/>
                    <a:pt x="279" y="38"/>
                  </a:cubicBezTo>
                  <a:cubicBezTo>
                    <a:pt x="220" y="98"/>
                    <a:pt x="200" y="157"/>
                    <a:pt x="180" y="237"/>
                  </a:cubicBezTo>
                  <a:cubicBezTo>
                    <a:pt x="200" y="456"/>
                    <a:pt x="81" y="615"/>
                    <a:pt x="1" y="794"/>
                  </a:cubicBezTo>
                  <a:cubicBezTo>
                    <a:pt x="1" y="814"/>
                    <a:pt x="21" y="854"/>
                    <a:pt x="41" y="893"/>
                  </a:cubicBezTo>
                  <a:lnTo>
                    <a:pt x="1214" y="893"/>
                  </a:lnTo>
                  <a:cubicBezTo>
                    <a:pt x="1314" y="694"/>
                    <a:pt x="1592" y="635"/>
                    <a:pt x="1592" y="356"/>
                  </a:cubicBezTo>
                  <a:cubicBezTo>
                    <a:pt x="1265" y="154"/>
                    <a:pt x="926" y="0"/>
                    <a:pt x="5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
            <p:cNvSpPr/>
            <p:nvPr/>
          </p:nvSpPr>
          <p:spPr>
            <a:xfrm>
              <a:off x="1826925" y="1654475"/>
              <a:ext cx="22900" cy="36850"/>
            </a:xfrm>
            <a:custGeom>
              <a:avLst/>
              <a:gdLst/>
              <a:ahLst/>
              <a:cxnLst/>
              <a:rect l="l" t="t" r="r" b="b"/>
              <a:pathLst>
                <a:path w="916" h="1474" extrusionOk="0">
                  <a:moveTo>
                    <a:pt x="578" y="0"/>
                  </a:moveTo>
                  <a:cubicBezTo>
                    <a:pt x="439" y="0"/>
                    <a:pt x="299" y="20"/>
                    <a:pt x="180" y="20"/>
                  </a:cubicBezTo>
                  <a:cubicBezTo>
                    <a:pt x="498" y="259"/>
                    <a:pt x="419" y="557"/>
                    <a:pt x="240" y="836"/>
                  </a:cubicBezTo>
                  <a:cubicBezTo>
                    <a:pt x="160" y="1015"/>
                    <a:pt x="1" y="1134"/>
                    <a:pt x="1" y="1333"/>
                  </a:cubicBezTo>
                  <a:cubicBezTo>
                    <a:pt x="51" y="1442"/>
                    <a:pt x="111" y="1473"/>
                    <a:pt x="175" y="1473"/>
                  </a:cubicBezTo>
                  <a:cubicBezTo>
                    <a:pt x="263" y="1473"/>
                    <a:pt x="358" y="1413"/>
                    <a:pt x="439" y="1413"/>
                  </a:cubicBezTo>
                  <a:cubicBezTo>
                    <a:pt x="737" y="1194"/>
                    <a:pt x="777" y="816"/>
                    <a:pt x="916" y="518"/>
                  </a:cubicBezTo>
                  <a:cubicBezTo>
                    <a:pt x="816" y="319"/>
                    <a:pt x="876" y="40"/>
                    <a:pt x="5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
            <p:cNvSpPr/>
            <p:nvPr/>
          </p:nvSpPr>
          <p:spPr>
            <a:xfrm>
              <a:off x="1869700" y="1667400"/>
              <a:ext cx="23900" cy="34850"/>
            </a:xfrm>
            <a:custGeom>
              <a:avLst/>
              <a:gdLst/>
              <a:ahLst/>
              <a:cxnLst/>
              <a:rect l="l" t="t" r="r" b="b"/>
              <a:pathLst>
                <a:path w="956" h="1394" extrusionOk="0">
                  <a:moveTo>
                    <a:pt x="578" y="1"/>
                  </a:moveTo>
                  <a:cubicBezTo>
                    <a:pt x="219" y="399"/>
                    <a:pt x="160" y="916"/>
                    <a:pt x="1" y="1393"/>
                  </a:cubicBezTo>
                  <a:cubicBezTo>
                    <a:pt x="5" y="1394"/>
                    <a:pt x="9" y="1394"/>
                    <a:pt x="13" y="1394"/>
                  </a:cubicBezTo>
                  <a:cubicBezTo>
                    <a:pt x="171" y="1394"/>
                    <a:pt x="257" y="1102"/>
                    <a:pt x="415" y="1102"/>
                  </a:cubicBezTo>
                  <a:cubicBezTo>
                    <a:pt x="467" y="1102"/>
                    <a:pt x="526" y="1133"/>
                    <a:pt x="597" y="1214"/>
                  </a:cubicBezTo>
                  <a:cubicBezTo>
                    <a:pt x="816" y="975"/>
                    <a:pt x="916" y="677"/>
                    <a:pt x="955" y="379"/>
                  </a:cubicBezTo>
                  <a:cubicBezTo>
                    <a:pt x="776" y="299"/>
                    <a:pt x="657" y="180"/>
                    <a:pt x="5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
            <p:cNvSpPr/>
            <p:nvPr/>
          </p:nvSpPr>
          <p:spPr>
            <a:xfrm>
              <a:off x="1797100" y="1767375"/>
              <a:ext cx="17425" cy="42775"/>
            </a:xfrm>
            <a:custGeom>
              <a:avLst/>
              <a:gdLst/>
              <a:ahLst/>
              <a:cxnLst/>
              <a:rect l="l" t="t" r="r" b="b"/>
              <a:pathLst>
                <a:path w="697" h="1711" extrusionOk="0">
                  <a:moveTo>
                    <a:pt x="518" y="0"/>
                  </a:moveTo>
                  <a:cubicBezTo>
                    <a:pt x="299" y="378"/>
                    <a:pt x="279" y="856"/>
                    <a:pt x="100" y="1253"/>
                  </a:cubicBezTo>
                  <a:cubicBezTo>
                    <a:pt x="0" y="1472"/>
                    <a:pt x="179" y="1611"/>
                    <a:pt x="338" y="1711"/>
                  </a:cubicBezTo>
                  <a:cubicBezTo>
                    <a:pt x="398" y="1154"/>
                    <a:pt x="697" y="597"/>
                    <a:pt x="5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
            <p:cNvSpPr/>
            <p:nvPr/>
          </p:nvSpPr>
          <p:spPr>
            <a:xfrm>
              <a:off x="1844850" y="1764875"/>
              <a:ext cx="15425" cy="33350"/>
            </a:xfrm>
            <a:custGeom>
              <a:avLst/>
              <a:gdLst/>
              <a:ahLst/>
              <a:cxnLst/>
              <a:rect l="l" t="t" r="r" b="b"/>
              <a:pathLst>
                <a:path w="617" h="1334" extrusionOk="0">
                  <a:moveTo>
                    <a:pt x="199" y="1"/>
                  </a:moveTo>
                  <a:cubicBezTo>
                    <a:pt x="20" y="359"/>
                    <a:pt x="80" y="757"/>
                    <a:pt x="0" y="1075"/>
                  </a:cubicBezTo>
                  <a:lnTo>
                    <a:pt x="60" y="1115"/>
                  </a:lnTo>
                  <a:cubicBezTo>
                    <a:pt x="159" y="1234"/>
                    <a:pt x="279" y="1314"/>
                    <a:pt x="418" y="1333"/>
                  </a:cubicBezTo>
                  <a:cubicBezTo>
                    <a:pt x="617" y="1075"/>
                    <a:pt x="517" y="737"/>
                    <a:pt x="577" y="438"/>
                  </a:cubicBezTo>
                  <a:lnTo>
                    <a:pt x="577" y="438"/>
                  </a:lnTo>
                  <a:cubicBezTo>
                    <a:pt x="378" y="478"/>
                    <a:pt x="458" y="776"/>
                    <a:pt x="219" y="776"/>
                  </a:cubicBezTo>
                  <a:cubicBezTo>
                    <a:pt x="219" y="518"/>
                    <a:pt x="199" y="259"/>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
            <p:cNvSpPr/>
            <p:nvPr/>
          </p:nvSpPr>
          <p:spPr>
            <a:xfrm>
              <a:off x="2071125" y="1659900"/>
              <a:ext cx="14925" cy="12000"/>
            </a:xfrm>
            <a:custGeom>
              <a:avLst/>
              <a:gdLst/>
              <a:ahLst/>
              <a:cxnLst/>
              <a:rect l="l" t="t" r="r" b="b"/>
              <a:pathLst>
                <a:path w="597" h="480" extrusionOk="0">
                  <a:moveTo>
                    <a:pt x="338" y="1"/>
                  </a:moveTo>
                  <a:cubicBezTo>
                    <a:pt x="242" y="1"/>
                    <a:pt x="158" y="74"/>
                    <a:pt x="100" y="201"/>
                  </a:cubicBezTo>
                  <a:cubicBezTo>
                    <a:pt x="0" y="440"/>
                    <a:pt x="219" y="440"/>
                    <a:pt x="378" y="480"/>
                  </a:cubicBezTo>
                  <a:cubicBezTo>
                    <a:pt x="418" y="420"/>
                    <a:pt x="498" y="380"/>
                    <a:pt x="557" y="321"/>
                  </a:cubicBezTo>
                  <a:cubicBezTo>
                    <a:pt x="597" y="281"/>
                    <a:pt x="597" y="201"/>
                    <a:pt x="557" y="122"/>
                  </a:cubicBezTo>
                  <a:cubicBezTo>
                    <a:pt x="482" y="38"/>
                    <a:pt x="407" y="1"/>
                    <a:pt x="3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
            <p:cNvSpPr/>
            <p:nvPr/>
          </p:nvSpPr>
          <p:spPr>
            <a:xfrm>
              <a:off x="2026850" y="1761625"/>
              <a:ext cx="11575" cy="18200"/>
            </a:xfrm>
            <a:custGeom>
              <a:avLst/>
              <a:gdLst/>
              <a:ahLst/>
              <a:cxnLst/>
              <a:rect l="l" t="t" r="r" b="b"/>
              <a:pathLst>
                <a:path w="463" h="728" extrusionOk="0">
                  <a:moveTo>
                    <a:pt x="255" y="0"/>
                  </a:moveTo>
                  <a:cubicBezTo>
                    <a:pt x="209" y="0"/>
                    <a:pt x="146" y="15"/>
                    <a:pt x="60" y="51"/>
                  </a:cubicBezTo>
                  <a:cubicBezTo>
                    <a:pt x="41" y="91"/>
                    <a:pt x="1" y="131"/>
                    <a:pt x="1" y="190"/>
                  </a:cubicBezTo>
                  <a:cubicBezTo>
                    <a:pt x="60" y="409"/>
                    <a:pt x="140" y="628"/>
                    <a:pt x="379" y="727"/>
                  </a:cubicBezTo>
                  <a:cubicBezTo>
                    <a:pt x="399" y="628"/>
                    <a:pt x="399" y="529"/>
                    <a:pt x="379" y="429"/>
                  </a:cubicBezTo>
                  <a:cubicBezTo>
                    <a:pt x="313" y="315"/>
                    <a:pt x="462" y="0"/>
                    <a:pt x="25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
            <p:cNvSpPr/>
            <p:nvPr/>
          </p:nvSpPr>
          <p:spPr>
            <a:xfrm>
              <a:off x="1869200" y="1706700"/>
              <a:ext cx="11975" cy="12950"/>
            </a:xfrm>
            <a:custGeom>
              <a:avLst/>
              <a:gdLst/>
              <a:ahLst/>
              <a:cxnLst/>
              <a:rect l="l" t="t" r="r" b="b"/>
              <a:pathLst>
                <a:path w="479" h="518" extrusionOk="0">
                  <a:moveTo>
                    <a:pt x="478" y="0"/>
                  </a:moveTo>
                  <a:lnTo>
                    <a:pt x="478" y="0"/>
                  </a:lnTo>
                  <a:cubicBezTo>
                    <a:pt x="1" y="40"/>
                    <a:pt x="200" y="299"/>
                    <a:pt x="299" y="517"/>
                  </a:cubicBezTo>
                  <a:cubicBezTo>
                    <a:pt x="478" y="398"/>
                    <a:pt x="438" y="199"/>
                    <a:pt x="4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
            <p:cNvSpPr/>
            <p:nvPr/>
          </p:nvSpPr>
          <p:spPr>
            <a:xfrm>
              <a:off x="1845325" y="1793725"/>
              <a:ext cx="9975" cy="12950"/>
            </a:xfrm>
            <a:custGeom>
              <a:avLst/>
              <a:gdLst/>
              <a:ahLst/>
              <a:cxnLst/>
              <a:rect l="l" t="t" r="r" b="b"/>
              <a:pathLst>
                <a:path w="399" h="518" extrusionOk="0">
                  <a:moveTo>
                    <a:pt x="41" y="0"/>
                  </a:moveTo>
                  <a:cubicBezTo>
                    <a:pt x="1" y="239"/>
                    <a:pt x="140" y="398"/>
                    <a:pt x="359" y="518"/>
                  </a:cubicBezTo>
                  <a:cubicBezTo>
                    <a:pt x="379" y="418"/>
                    <a:pt x="379" y="319"/>
                    <a:pt x="399" y="219"/>
                  </a:cubicBezTo>
                  <a:cubicBezTo>
                    <a:pt x="339" y="40"/>
                    <a:pt x="200" y="0"/>
                    <a:pt x="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
            <p:cNvSpPr/>
            <p:nvPr/>
          </p:nvSpPr>
          <p:spPr>
            <a:xfrm>
              <a:off x="1841350" y="1651725"/>
              <a:ext cx="13450" cy="15700"/>
            </a:xfrm>
            <a:custGeom>
              <a:avLst/>
              <a:gdLst/>
              <a:ahLst/>
              <a:cxnLst/>
              <a:rect l="l" t="t" r="r" b="b"/>
              <a:pathLst>
                <a:path w="538" h="628" extrusionOk="0">
                  <a:moveTo>
                    <a:pt x="226" y="1"/>
                  </a:moveTo>
                  <a:cubicBezTo>
                    <a:pt x="165" y="1"/>
                    <a:pt x="96" y="23"/>
                    <a:pt x="21" y="71"/>
                  </a:cubicBezTo>
                  <a:lnTo>
                    <a:pt x="1" y="110"/>
                  </a:lnTo>
                  <a:cubicBezTo>
                    <a:pt x="120" y="270"/>
                    <a:pt x="140" y="508"/>
                    <a:pt x="339" y="628"/>
                  </a:cubicBezTo>
                  <a:cubicBezTo>
                    <a:pt x="419" y="528"/>
                    <a:pt x="498" y="409"/>
                    <a:pt x="538" y="270"/>
                  </a:cubicBezTo>
                  <a:cubicBezTo>
                    <a:pt x="518" y="250"/>
                    <a:pt x="518" y="230"/>
                    <a:pt x="498" y="210"/>
                  </a:cubicBezTo>
                  <a:cubicBezTo>
                    <a:pt x="433" y="80"/>
                    <a:pt x="342" y="1"/>
                    <a:pt x="2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
            <p:cNvSpPr/>
            <p:nvPr/>
          </p:nvSpPr>
          <p:spPr>
            <a:xfrm>
              <a:off x="2066150" y="1775325"/>
              <a:ext cx="7475" cy="18425"/>
            </a:xfrm>
            <a:custGeom>
              <a:avLst/>
              <a:gdLst/>
              <a:ahLst/>
              <a:cxnLst/>
              <a:rect l="l" t="t" r="r" b="b"/>
              <a:pathLst>
                <a:path w="299" h="737" extrusionOk="0">
                  <a:moveTo>
                    <a:pt x="199" y="0"/>
                  </a:moveTo>
                  <a:cubicBezTo>
                    <a:pt x="0" y="199"/>
                    <a:pt x="60" y="478"/>
                    <a:pt x="20" y="736"/>
                  </a:cubicBezTo>
                  <a:cubicBezTo>
                    <a:pt x="299" y="538"/>
                    <a:pt x="199" y="259"/>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
            <p:cNvSpPr/>
            <p:nvPr/>
          </p:nvSpPr>
          <p:spPr>
            <a:xfrm>
              <a:off x="1678225" y="1689775"/>
              <a:ext cx="7500" cy="17950"/>
            </a:xfrm>
            <a:custGeom>
              <a:avLst/>
              <a:gdLst/>
              <a:ahLst/>
              <a:cxnLst/>
              <a:rect l="l" t="t" r="r" b="b"/>
              <a:pathLst>
                <a:path w="300" h="718" extrusionOk="0">
                  <a:moveTo>
                    <a:pt x="299" y="1"/>
                  </a:moveTo>
                  <a:lnTo>
                    <a:pt x="299" y="1"/>
                  </a:lnTo>
                  <a:cubicBezTo>
                    <a:pt x="1" y="180"/>
                    <a:pt x="120" y="478"/>
                    <a:pt x="120" y="717"/>
                  </a:cubicBezTo>
                  <a:cubicBezTo>
                    <a:pt x="279" y="498"/>
                    <a:pt x="299" y="240"/>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
            <p:cNvSpPr/>
            <p:nvPr/>
          </p:nvSpPr>
          <p:spPr>
            <a:xfrm>
              <a:off x="2087525" y="1714650"/>
              <a:ext cx="6500" cy="13450"/>
            </a:xfrm>
            <a:custGeom>
              <a:avLst/>
              <a:gdLst/>
              <a:ahLst/>
              <a:cxnLst/>
              <a:rect l="l" t="t" r="r" b="b"/>
              <a:pathLst>
                <a:path w="260" h="538" extrusionOk="0">
                  <a:moveTo>
                    <a:pt x="219" y="1"/>
                  </a:moveTo>
                  <a:lnTo>
                    <a:pt x="219" y="1"/>
                  </a:lnTo>
                  <a:cubicBezTo>
                    <a:pt x="1" y="120"/>
                    <a:pt x="60" y="339"/>
                    <a:pt x="60" y="538"/>
                  </a:cubicBezTo>
                  <a:cubicBezTo>
                    <a:pt x="259" y="398"/>
                    <a:pt x="239" y="199"/>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
            <p:cNvSpPr/>
            <p:nvPr/>
          </p:nvSpPr>
          <p:spPr>
            <a:xfrm>
              <a:off x="2075100" y="1749475"/>
              <a:ext cx="6000" cy="12950"/>
            </a:xfrm>
            <a:custGeom>
              <a:avLst/>
              <a:gdLst/>
              <a:ahLst/>
              <a:cxnLst/>
              <a:rect l="l" t="t" r="r" b="b"/>
              <a:pathLst>
                <a:path w="240" h="518" extrusionOk="0">
                  <a:moveTo>
                    <a:pt x="199" y="0"/>
                  </a:moveTo>
                  <a:lnTo>
                    <a:pt x="199" y="0"/>
                  </a:lnTo>
                  <a:cubicBezTo>
                    <a:pt x="40" y="139"/>
                    <a:pt x="20" y="338"/>
                    <a:pt x="0" y="517"/>
                  </a:cubicBezTo>
                  <a:cubicBezTo>
                    <a:pt x="239" y="418"/>
                    <a:pt x="199" y="199"/>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
            <p:cNvSpPr/>
            <p:nvPr/>
          </p:nvSpPr>
          <p:spPr>
            <a:xfrm>
              <a:off x="2071125" y="1762400"/>
              <a:ext cx="5475" cy="13450"/>
            </a:xfrm>
            <a:custGeom>
              <a:avLst/>
              <a:gdLst/>
              <a:ahLst/>
              <a:cxnLst/>
              <a:rect l="l" t="t" r="r" b="b"/>
              <a:pathLst>
                <a:path w="219" h="538" extrusionOk="0">
                  <a:moveTo>
                    <a:pt x="179" y="0"/>
                  </a:moveTo>
                  <a:lnTo>
                    <a:pt x="179" y="0"/>
                  </a:lnTo>
                  <a:cubicBezTo>
                    <a:pt x="0" y="159"/>
                    <a:pt x="0" y="358"/>
                    <a:pt x="0" y="537"/>
                  </a:cubicBezTo>
                  <a:cubicBezTo>
                    <a:pt x="219" y="418"/>
                    <a:pt x="179" y="199"/>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
            <p:cNvSpPr/>
            <p:nvPr/>
          </p:nvSpPr>
          <p:spPr>
            <a:xfrm>
              <a:off x="2027850" y="1806650"/>
              <a:ext cx="5500" cy="12950"/>
            </a:xfrm>
            <a:custGeom>
              <a:avLst/>
              <a:gdLst/>
              <a:ahLst/>
              <a:cxnLst/>
              <a:rect l="l" t="t" r="r" b="b"/>
              <a:pathLst>
                <a:path w="220" h="518" extrusionOk="0">
                  <a:moveTo>
                    <a:pt x="180" y="1"/>
                  </a:moveTo>
                  <a:lnTo>
                    <a:pt x="180" y="1"/>
                  </a:lnTo>
                  <a:cubicBezTo>
                    <a:pt x="1" y="120"/>
                    <a:pt x="20" y="319"/>
                    <a:pt x="20" y="518"/>
                  </a:cubicBezTo>
                  <a:cubicBezTo>
                    <a:pt x="219" y="379"/>
                    <a:pt x="219" y="20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
            <p:cNvSpPr/>
            <p:nvPr/>
          </p:nvSpPr>
          <p:spPr>
            <a:xfrm>
              <a:off x="2023375" y="1866825"/>
              <a:ext cx="5500" cy="12950"/>
            </a:xfrm>
            <a:custGeom>
              <a:avLst/>
              <a:gdLst/>
              <a:ahLst/>
              <a:cxnLst/>
              <a:rect l="l" t="t" r="r" b="b"/>
              <a:pathLst>
                <a:path w="220" h="518" extrusionOk="0">
                  <a:moveTo>
                    <a:pt x="180" y="1"/>
                  </a:moveTo>
                  <a:cubicBezTo>
                    <a:pt x="0" y="160"/>
                    <a:pt x="20" y="359"/>
                    <a:pt x="20" y="518"/>
                  </a:cubicBezTo>
                  <a:lnTo>
                    <a:pt x="180" y="518"/>
                  </a:lnTo>
                  <a:cubicBezTo>
                    <a:pt x="199" y="339"/>
                    <a:pt x="219" y="18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
            <p:cNvSpPr/>
            <p:nvPr/>
          </p:nvSpPr>
          <p:spPr>
            <a:xfrm>
              <a:off x="2062675" y="1796200"/>
              <a:ext cx="4975" cy="9975"/>
            </a:xfrm>
            <a:custGeom>
              <a:avLst/>
              <a:gdLst/>
              <a:ahLst/>
              <a:cxnLst/>
              <a:rect l="l" t="t" r="r" b="b"/>
              <a:pathLst>
                <a:path w="199" h="399" extrusionOk="0">
                  <a:moveTo>
                    <a:pt x="159" y="1"/>
                  </a:moveTo>
                  <a:cubicBezTo>
                    <a:pt x="40" y="120"/>
                    <a:pt x="0" y="240"/>
                    <a:pt x="40" y="399"/>
                  </a:cubicBezTo>
                  <a:cubicBezTo>
                    <a:pt x="199" y="299"/>
                    <a:pt x="199" y="140"/>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
            <p:cNvSpPr/>
            <p:nvPr/>
          </p:nvSpPr>
          <p:spPr>
            <a:xfrm>
              <a:off x="2097475" y="1693275"/>
              <a:ext cx="5000" cy="8975"/>
            </a:xfrm>
            <a:custGeom>
              <a:avLst/>
              <a:gdLst/>
              <a:ahLst/>
              <a:cxnLst/>
              <a:rect l="l" t="t" r="r" b="b"/>
              <a:pathLst>
                <a:path w="200" h="359" extrusionOk="0">
                  <a:moveTo>
                    <a:pt x="199" y="0"/>
                  </a:moveTo>
                  <a:lnTo>
                    <a:pt x="199" y="0"/>
                  </a:lnTo>
                  <a:cubicBezTo>
                    <a:pt x="20" y="80"/>
                    <a:pt x="1" y="199"/>
                    <a:pt x="20" y="358"/>
                  </a:cubicBezTo>
                  <a:cubicBezTo>
                    <a:pt x="160" y="279"/>
                    <a:pt x="199" y="159"/>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
            <p:cNvSpPr/>
            <p:nvPr/>
          </p:nvSpPr>
          <p:spPr>
            <a:xfrm>
              <a:off x="2080075" y="1739525"/>
              <a:ext cx="5000" cy="10450"/>
            </a:xfrm>
            <a:custGeom>
              <a:avLst/>
              <a:gdLst/>
              <a:ahLst/>
              <a:cxnLst/>
              <a:rect l="l" t="t" r="r" b="b"/>
              <a:pathLst>
                <a:path w="200" h="418" extrusionOk="0">
                  <a:moveTo>
                    <a:pt x="159" y="0"/>
                  </a:moveTo>
                  <a:lnTo>
                    <a:pt x="159" y="0"/>
                  </a:lnTo>
                  <a:cubicBezTo>
                    <a:pt x="120" y="120"/>
                    <a:pt x="40" y="279"/>
                    <a:pt x="0" y="418"/>
                  </a:cubicBezTo>
                  <a:cubicBezTo>
                    <a:pt x="199" y="318"/>
                    <a:pt x="199" y="179"/>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
            <p:cNvSpPr/>
            <p:nvPr/>
          </p:nvSpPr>
          <p:spPr>
            <a:xfrm>
              <a:off x="2094000" y="1702225"/>
              <a:ext cx="4000" cy="9975"/>
            </a:xfrm>
            <a:custGeom>
              <a:avLst/>
              <a:gdLst/>
              <a:ahLst/>
              <a:cxnLst/>
              <a:rect l="l" t="t" r="r" b="b"/>
              <a:pathLst>
                <a:path w="160" h="399" extrusionOk="0">
                  <a:moveTo>
                    <a:pt x="159" y="0"/>
                  </a:moveTo>
                  <a:cubicBezTo>
                    <a:pt x="40" y="80"/>
                    <a:pt x="0" y="219"/>
                    <a:pt x="0" y="338"/>
                  </a:cubicBezTo>
                  <a:lnTo>
                    <a:pt x="80" y="398"/>
                  </a:lnTo>
                  <a:lnTo>
                    <a:pt x="159" y="338"/>
                  </a:lnTo>
                  <a:lnTo>
                    <a:pt x="15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
            <p:cNvSpPr/>
            <p:nvPr/>
          </p:nvSpPr>
          <p:spPr>
            <a:xfrm>
              <a:off x="1797600" y="1824050"/>
              <a:ext cx="4500" cy="8000"/>
            </a:xfrm>
            <a:custGeom>
              <a:avLst/>
              <a:gdLst/>
              <a:ahLst/>
              <a:cxnLst/>
              <a:rect l="l" t="t" r="r" b="b"/>
              <a:pathLst>
                <a:path w="180" h="320" extrusionOk="0">
                  <a:moveTo>
                    <a:pt x="179" y="1"/>
                  </a:moveTo>
                  <a:lnTo>
                    <a:pt x="0" y="180"/>
                  </a:lnTo>
                  <a:cubicBezTo>
                    <a:pt x="80" y="220"/>
                    <a:pt x="120" y="279"/>
                    <a:pt x="179" y="319"/>
                  </a:cubicBezTo>
                  <a:lnTo>
                    <a:pt x="17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
            <p:cNvSpPr/>
            <p:nvPr/>
          </p:nvSpPr>
          <p:spPr>
            <a:xfrm>
              <a:off x="1884125" y="1659450"/>
              <a:ext cx="3500" cy="3500"/>
            </a:xfrm>
            <a:custGeom>
              <a:avLst/>
              <a:gdLst/>
              <a:ahLst/>
              <a:cxnLst/>
              <a:rect l="l" t="t" r="r" b="b"/>
              <a:pathLst>
                <a:path w="140" h="140" extrusionOk="0">
                  <a:moveTo>
                    <a:pt x="1" y="0"/>
                  </a:moveTo>
                  <a:cubicBezTo>
                    <a:pt x="1" y="40"/>
                    <a:pt x="20" y="100"/>
                    <a:pt x="20" y="140"/>
                  </a:cubicBezTo>
                  <a:cubicBezTo>
                    <a:pt x="140" y="60"/>
                    <a:pt x="120"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
            <p:cNvSpPr/>
            <p:nvPr/>
          </p:nvSpPr>
          <p:spPr>
            <a:xfrm>
              <a:off x="1881150" y="1697750"/>
              <a:ext cx="3500" cy="6475"/>
            </a:xfrm>
            <a:custGeom>
              <a:avLst/>
              <a:gdLst/>
              <a:ahLst/>
              <a:cxnLst/>
              <a:rect l="l" t="t" r="r" b="b"/>
              <a:pathLst>
                <a:path w="140" h="259" extrusionOk="0">
                  <a:moveTo>
                    <a:pt x="139" y="0"/>
                  </a:moveTo>
                  <a:lnTo>
                    <a:pt x="139" y="0"/>
                  </a:lnTo>
                  <a:cubicBezTo>
                    <a:pt x="40" y="60"/>
                    <a:pt x="0" y="159"/>
                    <a:pt x="0" y="259"/>
                  </a:cubicBezTo>
                  <a:cubicBezTo>
                    <a:pt x="40" y="179"/>
                    <a:pt x="100" y="100"/>
                    <a:pt x="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
            <p:cNvSpPr/>
            <p:nvPr/>
          </p:nvSpPr>
          <p:spPr>
            <a:xfrm>
              <a:off x="1872200" y="1719625"/>
              <a:ext cx="4000" cy="6000"/>
            </a:xfrm>
            <a:custGeom>
              <a:avLst/>
              <a:gdLst/>
              <a:ahLst/>
              <a:cxnLst/>
              <a:rect l="l" t="t" r="r" b="b"/>
              <a:pathLst>
                <a:path w="160" h="240" extrusionOk="0">
                  <a:moveTo>
                    <a:pt x="159" y="0"/>
                  </a:moveTo>
                  <a:cubicBezTo>
                    <a:pt x="60" y="40"/>
                    <a:pt x="0" y="140"/>
                    <a:pt x="0" y="239"/>
                  </a:cubicBezTo>
                  <a:cubicBezTo>
                    <a:pt x="80" y="179"/>
                    <a:pt x="119" y="8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
            <p:cNvSpPr/>
            <p:nvPr/>
          </p:nvSpPr>
          <p:spPr>
            <a:xfrm>
              <a:off x="1864725" y="1705200"/>
              <a:ext cx="2525" cy="5000"/>
            </a:xfrm>
            <a:custGeom>
              <a:avLst/>
              <a:gdLst/>
              <a:ahLst/>
              <a:cxnLst/>
              <a:rect l="l" t="t" r="r" b="b"/>
              <a:pathLst>
                <a:path w="101" h="200" extrusionOk="0">
                  <a:moveTo>
                    <a:pt x="100" y="1"/>
                  </a:moveTo>
                  <a:lnTo>
                    <a:pt x="100" y="1"/>
                  </a:lnTo>
                  <a:cubicBezTo>
                    <a:pt x="80" y="80"/>
                    <a:pt x="21" y="120"/>
                    <a:pt x="1" y="199"/>
                  </a:cubicBezTo>
                  <a:cubicBezTo>
                    <a:pt x="21" y="160"/>
                    <a:pt x="80" y="80"/>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
            <p:cNvSpPr/>
            <p:nvPr/>
          </p:nvSpPr>
          <p:spPr>
            <a:xfrm>
              <a:off x="1861750" y="1715150"/>
              <a:ext cx="5500" cy="4000"/>
            </a:xfrm>
            <a:custGeom>
              <a:avLst/>
              <a:gdLst/>
              <a:ahLst/>
              <a:cxnLst/>
              <a:rect l="l" t="t" r="r" b="b"/>
              <a:pathLst>
                <a:path w="220" h="160" extrusionOk="0">
                  <a:moveTo>
                    <a:pt x="80" y="0"/>
                  </a:moveTo>
                  <a:cubicBezTo>
                    <a:pt x="20" y="60"/>
                    <a:pt x="0" y="100"/>
                    <a:pt x="20" y="160"/>
                  </a:cubicBezTo>
                  <a:cubicBezTo>
                    <a:pt x="140" y="160"/>
                    <a:pt x="219" y="100"/>
                    <a:pt x="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
            <p:cNvSpPr/>
            <p:nvPr/>
          </p:nvSpPr>
          <p:spPr>
            <a:xfrm>
              <a:off x="2085050" y="1662925"/>
              <a:ext cx="3500" cy="5200"/>
            </a:xfrm>
            <a:custGeom>
              <a:avLst/>
              <a:gdLst/>
              <a:ahLst/>
              <a:cxnLst/>
              <a:rect l="l" t="t" r="r" b="b"/>
              <a:pathLst>
                <a:path w="140" h="208" extrusionOk="0">
                  <a:moveTo>
                    <a:pt x="0" y="1"/>
                  </a:moveTo>
                  <a:lnTo>
                    <a:pt x="0" y="200"/>
                  </a:lnTo>
                  <a:cubicBezTo>
                    <a:pt x="18" y="205"/>
                    <a:pt x="35" y="208"/>
                    <a:pt x="52" y="208"/>
                  </a:cubicBezTo>
                  <a:cubicBezTo>
                    <a:pt x="91" y="208"/>
                    <a:pt x="125" y="194"/>
                    <a:pt x="139" y="180"/>
                  </a:cubicBezTo>
                  <a:cubicBezTo>
                    <a:pt x="100" y="120"/>
                    <a:pt x="40" y="40"/>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
            <p:cNvSpPr/>
            <p:nvPr/>
          </p:nvSpPr>
          <p:spPr>
            <a:xfrm>
              <a:off x="2085050" y="1730575"/>
              <a:ext cx="3500" cy="6475"/>
            </a:xfrm>
            <a:custGeom>
              <a:avLst/>
              <a:gdLst/>
              <a:ahLst/>
              <a:cxnLst/>
              <a:rect l="l" t="t" r="r" b="b"/>
              <a:pathLst>
                <a:path w="140" h="259" extrusionOk="0">
                  <a:moveTo>
                    <a:pt x="139" y="0"/>
                  </a:moveTo>
                  <a:cubicBezTo>
                    <a:pt x="100" y="80"/>
                    <a:pt x="40" y="159"/>
                    <a:pt x="0" y="259"/>
                  </a:cubicBezTo>
                  <a:cubicBezTo>
                    <a:pt x="100" y="199"/>
                    <a:pt x="139" y="100"/>
                    <a:pt x="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
            <p:cNvSpPr/>
            <p:nvPr/>
          </p:nvSpPr>
          <p:spPr>
            <a:xfrm>
              <a:off x="2018900" y="1811125"/>
              <a:ext cx="4000" cy="4000"/>
            </a:xfrm>
            <a:custGeom>
              <a:avLst/>
              <a:gdLst/>
              <a:ahLst/>
              <a:cxnLst/>
              <a:rect l="l" t="t" r="r" b="b"/>
              <a:pathLst>
                <a:path w="160" h="160" extrusionOk="0">
                  <a:moveTo>
                    <a:pt x="0" y="1"/>
                  </a:moveTo>
                  <a:lnTo>
                    <a:pt x="0" y="160"/>
                  </a:lnTo>
                  <a:cubicBezTo>
                    <a:pt x="160" y="100"/>
                    <a:pt x="120" y="40"/>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
            <p:cNvSpPr/>
            <p:nvPr/>
          </p:nvSpPr>
          <p:spPr>
            <a:xfrm>
              <a:off x="1685700" y="1684800"/>
              <a:ext cx="3500" cy="5000"/>
            </a:xfrm>
            <a:custGeom>
              <a:avLst/>
              <a:gdLst/>
              <a:ahLst/>
              <a:cxnLst/>
              <a:rect l="l" t="t" r="r" b="b"/>
              <a:pathLst>
                <a:path w="140" h="200" extrusionOk="0">
                  <a:moveTo>
                    <a:pt x="140" y="1"/>
                  </a:moveTo>
                  <a:lnTo>
                    <a:pt x="140" y="1"/>
                  </a:lnTo>
                  <a:cubicBezTo>
                    <a:pt x="100" y="81"/>
                    <a:pt x="40" y="120"/>
                    <a:pt x="0" y="200"/>
                  </a:cubicBezTo>
                  <a:cubicBezTo>
                    <a:pt x="80" y="180"/>
                    <a:pt x="120" y="100"/>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
            <p:cNvSpPr/>
            <p:nvPr/>
          </p:nvSpPr>
          <p:spPr>
            <a:xfrm>
              <a:off x="2102450" y="1687800"/>
              <a:ext cx="3500" cy="5500"/>
            </a:xfrm>
            <a:custGeom>
              <a:avLst/>
              <a:gdLst/>
              <a:ahLst/>
              <a:cxnLst/>
              <a:rect l="l" t="t" r="r" b="b"/>
              <a:pathLst>
                <a:path w="140" h="220" extrusionOk="0">
                  <a:moveTo>
                    <a:pt x="140" y="0"/>
                  </a:moveTo>
                  <a:lnTo>
                    <a:pt x="0" y="219"/>
                  </a:lnTo>
                  <a:cubicBezTo>
                    <a:pt x="100" y="179"/>
                    <a:pt x="140" y="100"/>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
            <p:cNvSpPr/>
            <p:nvPr/>
          </p:nvSpPr>
          <p:spPr>
            <a:xfrm>
              <a:off x="2093000" y="1710675"/>
              <a:ext cx="5000" cy="4000"/>
            </a:xfrm>
            <a:custGeom>
              <a:avLst/>
              <a:gdLst/>
              <a:ahLst/>
              <a:cxnLst/>
              <a:rect l="l" t="t" r="r" b="b"/>
              <a:pathLst>
                <a:path w="200" h="160" extrusionOk="0">
                  <a:moveTo>
                    <a:pt x="40" y="0"/>
                  </a:moveTo>
                  <a:cubicBezTo>
                    <a:pt x="0" y="60"/>
                    <a:pt x="0" y="100"/>
                    <a:pt x="0" y="160"/>
                  </a:cubicBezTo>
                  <a:cubicBezTo>
                    <a:pt x="80" y="100"/>
                    <a:pt x="120" y="6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
            <p:cNvSpPr/>
            <p:nvPr/>
          </p:nvSpPr>
          <p:spPr>
            <a:xfrm>
              <a:off x="1364425" y="1593675"/>
              <a:ext cx="12450" cy="10350"/>
            </a:xfrm>
            <a:custGeom>
              <a:avLst/>
              <a:gdLst/>
              <a:ahLst/>
              <a:cxnLst/>
              <a:rect l="l" t="t" r="r" b="b"/>
              <a:pathLst>
                <a:path w="498" h="414" extrusionOk="0">
                  <a:moveTo>
                    <a:pt x="126" y="0"/>
                  </a:moveTo>
                  <a:cubicBezTo>
                    <a:pt x="86" y="0"/>
                    <a:pt x="44" y="2"/>
                    <a:pt x="1" y="6"/>
                  </a:cubicBezTo>
                  <a:cubicBezTo>
                    <a:pt x="40" y="145"/>
                    <a:pt x="120" y="244"/>
                    <a:pt x="180" y="344"/>
                  </a:cubicBezTo>
                  <a:cubicBezTo>
                    <a:pt x="206" y="383"/>
                    <a:pt x="248" y="413"/>
                    <a:pt x="297" y="413"/>
                  </a:cubicBezTo>
                  <a:cubicBezTo>
                    <a:pt x="323" y="413"/>
                    <a:pt x="351" y="404"/>
                    <a:pt x="379" y="384"/>
                  </a:cubicBezTo>
                  <a:cubicBezTo>
                    <a:pt x="418" y="384"/>
                    <a:pt x="438" y="384"/>
                    <a:pt x="498" y="364"/>
                  </a:cubicBezTo>
                  <a:cubicBezTo>
                    <a:pt x="481" y="62"/>
                    <a:pt x="337" y="0"/>
                    <a:pt x="12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
            <p:cNvSpPr/>
            <p:nvPr/>
          </p:nvSpPr>
          <p:spPr>
            <a:xfrm>
              <a:off x="1358450" y="1602250"/>
              <a:ext cx="15450" cy="4025"/>
            </a:xfrm>
            <a:custGeom>
              <a:avLst/>
              <a:gdLst/>
              <a:ahLst/>
              <a:cxnLst/>
              <a:rect l="l" t="t" r="r" b="b"/>
              <a:pathLst>
                <a:path w="618" h="161" extrusionOk="0">
                  <a:moveTo>
                    <a:pt x="419" y="1"/>
                  </a:moveTo>
                  <a:cubicBezTo>
                    <a:pt x="279" y="1"/>
                    <a:pt x="140" y="1"/>
                    <a:pt x="1" y="21"/>
                  </a:cubicBezTo>
                  <a:cubicBezTo>
                    <a:pt x="126" y="100"/>
                    <a:pt x="244" y="160"/>
                    <a:pt x="360" y="160"/>
                  </a:cubicBezTo>
                  <a:cubicBezTo>
                    <a:pt x="447" y="160"/>
                    <a:pt x="532" y="126"/>
                    <a:pt x="618" y="41"/>
                  </a:cubicBezTo>
                  <a:cubicBezTo>
                    <a:pt x="538" y="21"/>
                    <a:pt x="478" y="21"/>
                    <a:pt x="4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
            <p:cNvSpPr/>
            <p:nvPr/>
          </p:nvSpPr>
          <p:spPr>
            <a:xfrm>
              <a:off x="1660325" y="1861350"/>
              <a:ext cx="2025" cy="2525"/>
            </a:xfrm>
            <a:custGeom>
              <a:avLst/>
              <a:gdLst/>
              <a:ahLst/>
              <a:cxnLst/>
              <a:rect l="l" t="t" r="r" b="b"/>
              <a:pathLst>
                <a:path w="81" h="101" extrusionOk="0">
                  <a:moveTo>
                    <a:pt x="21" y="1"/>
                  </a:moveTo>
                  <a:cubicBezTo>
                    <a:pt x="21" y="21"/>
                    <a:pt x="1" y="41"/>
                    <a:pt x="1" y="61"/>
                  </a:cubicBezTo>
                  <a:cubicBezTo>
                    <a:pt x="1" y="61"/>
                    <a:pt x="21" y="100"/>
                    <a:pt x="41" y="100"/>
                  </a:cubicBezTo>
                  <a:cubicBezTo>
                    <a:pt x="80" y="61"/>
                    <a:pt x="80" y="41"/>
                    <a:pt x="60" y="21"/>
                  </a:cubicBezTo>
                  <a:cubicBezTo>
                    <a:pt x="60" y="21"/>
                    <a:pt x="41" y="1"/>
                    <a:pt x="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
            <p:cNvSpPr/>
            <p:nvPr/>
          </p:nvSpPr>
          <p:spPr>
            <a:xfrm>
              <a:off x="1681225" y="1675850"/>
              <a:ext cx="4000" cy="4500"/>
            </a:xfrm>
            <a:custGeom>
              <a:avLst/>
              <a:gdLst/>
              <a:ahLst/>
              <a:cxnLst/>
              <a:rect l="l" t="t" r="r" b="b"/>
              <a:pathLst>
                <a:path w="160" h="180" extrusionOk="0">
                  <a:moveTo>
                    <a:pt x="0" y="180"/>
                  </a:moveTo>
                  <a:cubicBezTo>
                    <a:pt x="60" y="140"/>
                    <a:pt x="100" y="61"/>
                    <a:pt x="159" y="1"/>
                  </a:cubicBezTo>
                  <a:cubicBezTo>
                    <a:pt x="100" y="61"/>
                    <a:pt x="60" y="140"/>
                    <a:pt x="0" y="18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
            <p:cNvSpPr/>
            <p:nvPr/>
          </p:nvSpPr>
          <p:spPr>
            <a:xfrm>
              <a:off x="2063150" y="2047850"/>
              <a:ext cx="5500" cy="6000"/>
            </a:xfrm>
            <a:custGeom>
              <a:avLst/>
              <a:gdLst/>
              <a:ahLst/>
              <a:cxnLst/>
              <a:rect l="l" t="t" r="r" b="b"/>
              <a:pathLst>
                <a:path w="220" h="240" extrusionOk="0">
                  <a:moveTo>
                    <a:pt x="80" y="1"/>
                  </a:moveTo>
                  <a:lnTo>
                    <a:pt x="80" y="1"/>
                  </a:lnTo>
                  <a:cubicBezTo>
                    <a:pt x="41" y="100"/>
                    <a:pt x="21" y="180"/>
                    <a:pt x="1" y="239"/>
                  </a:cubicBezTo>
                  <a:cubicBezTo>
                    <a:pt x="80" y="180"/>
                    <a:pt x="220" y="140"/>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
            <p:cNvSpPr/>
            <p:nvPr/>
          </p:nvSpPr>
          <p:spPr>
            <a:xfrm>
              <a:off x="1625025" y="1941425"/>
              <a:ext cx="4000" cy="7475"/>
            </a:xfrm>
            <a:custGeom>
              <a:avLst/>
              <a:gdLst/>
              <a:ahLst/>
              <a:cxnLst/>
              <a:rect l="l" t="t" r="r" b="b"/>
              <a:pathLst>
                <a:path w="160" h="299" extrusionOk="0">
                  <a:moveTo>
                    <a:pt x="0" y="1"/>
                  </a:moveTo>
                  <a:lnTo>
                    <a:pt x="0" y="299"/>
                  </a:lnTo>
                  <a:cubicBezTo>
                    <a:pt x="160" y="200"/>
                    <a:pt x="160" y="100"/>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
            <p:cNvSpPr/>
            <p:nvPr/>
          </p:nvSpPr>
          <p:spPr>
            <a:xfrm>
              <a:off x="2836000" y="1571425"/>
              <a:ext cx="196450" cy="48750"/>
            </a:xfrm>
            <a:custGeom>
              <a:avLst/>
              <a:gdLst/>
              <a:ahLst/>
              <a:cxnLst/>
              <a:rect l="l" t="t" r="r" b="b"/>
              <a:pathLst>
                <a:path w="7858" h="1950" extrusionOk="0">
                  <a:moveTo>
                    <a:pt x="7599" y="0"/>
                  </a:moveTo>
                  <a:cubicBezTo>
                    <a:pt x="5292" y="259"/>
                    <a:pt x="3004" y="657"/>
                    <a:pt x="796" y="1393"/>
                  </a:cubicBezTo>
                  <a:cubicBezTo>
                    <a:pt x="935" y="1433"/>
                    <a:pt x="1054" y="1433"/>
                    <a:pt x="1313" y="1453"/>
                  </a:cubicBezTo>
                  <a:cubicBezTo>
                    <a:pt x="836" y="1751"/>
                    <a:pt x="338" y="1632"/>
                    <a:pt x="0" y="1950"/>
                  </a:cubicBezTo>
                  <a:cubicBezTo>
                    <a:pt x="1054" y="1890"/>
                    <a:pt x="2089" y="1652"/>
                    <a:pt x="3103" y="1353"/>
                  </a:cubicBezTo>
                  <a:cubicBezTo>
                    <a:pt x="4018" y="1075"/>
                    <a:pt x="4934" y="955"/>
                    <a:pt x="5888" y="876"/>
                  </a:cubicBezTo>
                  <a:cubicBezTo>
                    <a:pt x="6425" y="597"/>
                    <a:pt x="7082" y="736"/>
                    <a:pt x="7659" y="557"/>
                  </a:cubicBezTo>
                  <a:lnTo>
                    <a:pt x="7659" y="378"/>
                  </a:lnTo>
                  <a:cubicBezTo>
                    <a:pt x="7758" y="299"/>
                    <a:pt x="7858" y="239"/>
                    <a:pt x="7858" y="80"/>
                  </a:cubicBezTo>
                  <a:cubicBezTo>
                    <a:pt x="7778" y="60"/>
                    <a:pt x="7679" y="40"/>
                    <a:pt x="75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
            <p:cNvSpPr/>
            <p:nvPr/>
          </p:nvSpPr>
          <p:spPr>
            <a:xfrm>
              <a:off x="2886725" y="1568425"/>
              <a:ext cx="22400" cy="13850"/>
            </a:xfrm>
            <a:custGeom>
              <a:avLst/>
              <a:gdLst/>
              <a:ahLst/>
              <a:cxnLst/>
              <a:rect l="l" t="t" r="r" b="b"/>
              <a:pathLst>
                <a:path w="896" h="554" extrusionOk="0">
                  <a:moveTo>
                    <a:pt x="623" y="0"/>
                  </a:moveTo>
                  <a:cubicBezTo>
                    <a:pt x="561" y="0"/>
                    <a:pt x="491" y="10"/>
                    <a:pt x="418" y="21"/>
                  </a:cubicBezTo>
                  <a:cubicBezTo>
                    <a:pt x="299" y="81"/>
                    <a:pt x="159" y="120"/>
                    <a:pt x="20" y="180"/>
                  </a:cubicBezTo>
                  <a:cubicBezTo>
                    <a:pt x="20" y="260"/>
                    <a:pt x="20" y="359"/>
                    <a:pt x="0" y="459"/>
                  </a:cubicBezTo>
                  <a:cubicBezTo>
                    <a:pt x="22" y="524"/>
                    <a:pt x="56" y="554"/>
                    <a:pt x="95" y="554"/>
                  </a:cubicBezTo>
                  <a:cubicBezTo>
                    <a:pt x="128" y="554"/>
                    <a:pt x="163" y="534"/>
                    <a:pt x="199" y="498"/>
                  </a:cubicBezTo>
                  <a:cubicBezTo>
                    <a:pt x="378" y="319"/>
                    <a:pt x="597" y="459"/>
                    <a:pt x="776" y="339"/>
                  </a:cubicBezTo>
                  <a:cubicBezTo>
                    <a:pt x="788" y="352"/>
                    <a:pt x="803" y="356"/>
                    <a:pt x="817" y="356"/>
                  </a:cubicBezTo>
                  <a:cubicBezTo>
                    <a:pt x="849" y="356"/>
                    <a:pt x="882" y="333"/>
                    <a:pt x="895" y="319"/>
                  </a:cubicBezTo>
                  <a:cubicBezTo>
                    <a:pt x="895" y="62"/>
                    <a:pt x="783" y="0"/>
                    <a:pt x="62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
            <p:cNvSpPr/>
            <p:nvPr/>
          </p:nvSpPr>
          <p:spPr>
            <a:xfrm>
              <a:off x="2870800" y="1579875"/>
              <a:ext cx="21425" cy="5775"/>
            </a:xfrm>
            <a:custGeom>
              <a:avLst/>
              <a:gdLst/>
              <a:ahLst/>
              <a:cxnLst/>
              <a:rect l="l" t="t" r="r" b="b"/>
              <a:pathLst>
                <a:path w="857" h="231" extrusionOk="0">
                  <a:moveTo>
                    <a:pt x="657" y="1"/>
                  </a:moveTo>
                  <a:cubicBezTo>
                    <a:pt x="558" y="1"/>
                    <a:pt x="458" y="20"/>
                    <a:pt x="339" y="20"/>
                  </a:cubicBezTo>
                  <a:cubicBezTo>
                    <a:pt x="200" y="40"/>
                    <a:pt x="60" y="60"/>
                    <a:pt x="1" y="219"/>
                  </a:cubicBezTo>
                  <a:cubicBezTo>
                    <a:pt x="114" y="219"/>
                    <a:pt x="231" y="231"/>
                    <a:pt x="345" y="231"/>
                  </a:cubicBezTo>
                  <a:cubicBezTo>
                    <a:pt x="530" y="231"/>
                    <a:pt x="708" y="200"/>
                    <a:pt x="856" y="40"/>
                  </a:cubicBezTo>
                  <a:cubicBezTo>
                    <a:pt x="796" y="20"/>
                    <a:pt x="737" y="20"/>
                    <a:pt x="65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
            <p:cNvSpPr/>
            <p:nvPr/>
          </p:nvSpPr>
          <p:spPr>
            <a:xfrm>
              <a:off x="2892200" y="1576600"/>
              <a:ext cx="14425" cy="4300"/>
            </a:xfrm>
            <a:custGeom>
              <a:avLst/>
              <a:gdLst/>
              <a:ahLst/>
              <a:cxnLst/>
              <a:rect l="l" t="t" r="r" b="b"/>
              <a:pathLst>
                <a:path w="577" h="172" extrusionOk="0">
                  <a:moveTo>
                    <a:pt x="330" y="1"/>
                  </a:moveTo>
                  <a:cubicBezTo>
                    <a:pt x="208" y="1"/>
                    <a:pt x="97" y="38"/>
                    <a:pt x="0" y="171"/>
                  </a:cubicBezTo>
                  <a:cubicBezTo>
                    <a:pt x="199" y="171"/>
                    <a:pt x="438" y="171"/>
                    <a:pt x="577" y="32"/>
                  </a:cubicBezTo>
                  <a:cubicBezTo>
                    <a:pt x="491" y="17"/>
                    <a:pt x="408" y="1"/>
                    <a:pt x="33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
            <p:cNvSpPr/>
            <p:nvPr/>
          </p:nvSpPr>
          <p:spPr>
            <a:xfrm>
              <a:off x="2915550" y="1563250"/>
              <a:ext cx="17450" cy="8800"/>
            </a:xfrm>
            <a:custGeom>
              <a:avLst/>
              <a:gdLst/>
              <a:ahLst/>
              <a:cxnLst/>
              <a:rect l="l" t="t" r="r" b="b"/>
              <a:pathLst>
                <a:path w="698" h="352" extrusionOk="0">
                  <a:moveTo>
                    <a:pt x="314" y="0"/>
                  </a:moveTo>
                  <a:cubicBezTo>
                    <a:pt x="255" y="0"/>
                    <a:pt x="193" y="9"/>
                    <a:pt x="140" y="9"/>
                  </a:cubicBezTo>
                  <a:cubicBezTo>
                    <a:pt x="100" y="89"/>
                    <a:pt x="1" y="188"/>
                    <a:pt x="61" y="288"/>
                  </a:cubicBezTo>
                  <a:cubicBezTo>
                    <a:pt x="101" y="336"/>
                    <a:pt x="155" y="352"/>
                    <a:pt x="213" y="352"/>
                  </a:cubicBezTo>
                  <a:cubicBezTo>
                    <a:pt x="296" y="352"/>
                    <a:pt x="388" y="319"/>
                    <a:pt x="459" y="308"/>
                  </a:cubicBezTo>
                  <a:cubicBezTo>
                    <a:pt x="518" y="208"/>
                    <a:pt x="697" y="188"/>
                    <a:pt x="618" y="69"/>
                  </a:cubicBezTo>
                  <a:cubicBezTo>
                    <a:pt x="618" y="9"/>
                    <a:pt x="459" y="9"/>
                    <a:pt x="399" y="9"/>
                  </a:cubicBezTo>
                  <a:cubicBezTo>
                    <a:pt x="372" y="2"/>
                    <a:pt x="344" y="0"/>
                    <a:pt x="3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
            <p:cNvSpPr/>
            <p:nvPr/>
          </p:nvSpPr>
          <p:spPr>
            <a:xfrm>
              <a:off x="3087625" y="1532625"/>
              <a:ext cx="9975" cy="3775"/>
            </a:xfrm>
            <a:custGeom>
              <a:avLst/>
              <a:gdLst/>
              <a:ahLst/>
              <a:cxnLst/>
              <a:rect l="l" t="t" r="r" b="b"/>
              <a:pathLst>
                <a:path w="399" h="151" extrusionOk="0">
                  <a:moveTo>
                    <a:pt x="1" y="1"/>
                  </a:moveTo>
                  <a:cubicBezTo>
                    <a:pt x="41" y="41"/>
                    <a:pt x="100" y="120"/>
                    <a:pt x="200" y="140"/>
                  </a:cubicBezTo>
                  <a:cubicBezTo>
                    <a:pt x="224" y="146"/>
                    <a:pt x="251" y="150"/>
                    <a:pt x="276" y="150"/>
                  </a:cubicBezTo>
                  <a:cubicBezTo>
                    <a:pt x="333" y="150"/>
                    <a:pt x="385" y="129"/>
                    <a:pt x="399" y="60"/>
                  </a:cubicBezTo>
                  <a:cubicBezTo>
                    <a:pt x="399" y="60"/>
                    <a:pt x="299" y="21"/>
                    <a:pt x="240" y="21"/>
                  </a:cubicBezTo>
                  <a:cubicBezTo>
                    <a:pt x="180" y="21"/>
                    <a:pt x="80" y="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
            <p:cNvSpPr/>
            <p:nvPr/>
          </p:nvSpPr>
          <p:spPr>
            <a:xfrm>
              <a:off x="2240200" y="1756425"/>
              <a:ext cx="4500" cy="6000"/>
            </a:xfrm>
            <a:custGeom>
              <a:avLst/>
              <a:gdLst/>
              <a:ahLst/>
              <a:cxnLst/>
              <a:rect l="l" t="t" r="r" b="b"/>
              <a:pathLst>
                <a:path w="180" h="240" extrusionOk="0">
                  <a:moveTo>
                    <a:pt x="180" y="1"/>
                  </a:moveTo>
                  <a:cubicBezTo>
                    <a:pt x="120" y="100"/>
                    <a:pt x="80" y="160"/>
                    <a:pt x="1" y="239"/>
                  </a:cubicBezTo>
                  <a:cubicBezTo>
                    <a:pt x="120" y="199"/>
                    <a:pt x="180" y="12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
            <p:cNvSpPr/>
            <p:nvPr/>
          </p:nvSpPr>
          <p:spPr>
            <a:xfrm>
              <a:off x="2857375" y="2023000"/>
              <a:ext cx="9975" cy="7625"/>
            </a:xfrm>
            <a:custGeom>
              <a:avLst/>
              <a:gdLst/>
              <a:ahLst/>
              <a:cxnLst/>
              <a:rect l="l" t="t" r="r" b="b"/>
              <a:pathLst>
                <a:path w="399" h="305" extrusionOk="0">
                  <a:moveTo>
                    <a:pt x="160" y="0"/>
                  </a:moveTo>
                  <a:cubicBezTo>
                    <a:pt x="80" y="0"/>
                    <a:pt x="60" y="0"/>
                    <a:pt x="1" y="40"/>
                  </a:cubicBezTo>
                  <a:cubicBezTo>
                    <a:pt x="36" y="164"/>
                    <a:pt x="56" y="305"/>
                    <a:pt x="202" y="305"/>
                  </a:cubicBezTo>
                  <a:cubicBezTo>
                    <a:pt x="219" y="305"/>
                    <a:pt x="238" y="303"/>
                    <a:pt x="259" y="298"/>
                  </a:cubicBezTo>
                  <a:cubicBezTo>
                    <a:pt x="299" y="298"/>
                    <a:pt x="398" y="199"/>
                    <a:pt x="398" y="139"/>
                  </a:cubicBezTo>
                  <a:cubicBezTo>
                    <a:pt x="398" y="0"/>
                    <a:pt x="259" y="2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
            <p:cNvSpPr/>
            <p:nvPr/>
          </p:nvSpPr>
          <p:spPr>
            <a:xfrm>
              <a:off x="2372500" y="1805975"/>
              <a:ext cx="34325" cy="114550"/>
            </a:xfrm>
            <a:custGeom>
              <a:avLst/>
              <a:gdLst/>
              <a:ahLst/>
              <a:cxnLst/>
              <a:rect l="l" t="t" r="r" b="b"/>
              <a:pathLst>
                <a:path w="1373" h="4582" extrusionOk="0">
                  <a:moveTo>
                    <a:pt x="1077" y="0"/>
                  </a:moveTo>
                  <a:cubicBezTo>
                    <a:pt x="970" y="0"/>
                    <a:pt x="838" y="88"/>
                    <a:pt x="677" y="266"/>
                  </a:cubicBezTo>
                  <a:cubicBezTo>
                    <a:pt x="497" y="445"/>
                    <a:pt x="458" y="724"/>
                    <a:pt x="358" y="943"/>
                  </a:cubicBezTo>
                  <a:cubicBezTo>
                    <a:pt x="259" y="1500"/>
                    <a:pt x="0" y="2037"/>
                    <a:pt x="179" y="2614"/>
                  </a:cubicBezTo>
                  <a:cubicBezTo>
                    <a:pt x="159" y="2753"/>
                    <a:pt x="199" y="2892"/>
                    <a:pt x="279" y="3012"/>
                  </a:cubicBezTo>
                  <a:lnTo>
                    <a:pt x="279" y="3051"/>
                  </a:lnTo>
                  <a:lnTo>
                    <a:pt x="279" y="3111"/>
                  </a:lnTo>
                  <a:cubicBezTo>
                    <a:pt x="100" y="3489"/>
                    <a:pt x="299" y="3827"/>
                    <a:pt x="338" y="4205"/>
                  </a:cubicBezTo>
                  <a:lnTo>
                    <a:pt x="299" y="4265"/>
                  </a:lnTo>
                  <a:lnTo>
                    <a:pt x="299" y="4344"/>
                  </a:lnTo>
                  <a:cubicBezTo>
                    <a:pt x="355" y="4522"/>
                    <a:pt x="415" y="4582"/>
                    <a:pt x="477" y="4582"/>
                  </a:cubicBezTo>
                  <a:cubicBezTo>
                    <a:pt x="567" y="4582"/>
                    <a:pt x="662" y="4455"/>
                    <a:pt x="756" y="4384"/>
                  </a:cubicBezTo>
                  <a:cubicBezTo>
                    <a:pt x="875" y="4126"/>
                    <a:pt x="796" y="3827"/>
                    <a:pt x="955" y="3588"/>
                  </a:cubicBezTo>
                  <a:cubicBezTo>
                    <a:pt x="1194" y="2912"/>
                    <a:pt x="955" y="2216"/>
                    <a:pt x="1134" y="1540"/>
                  </a:cubicBezTo>
                  <a:cubicBezTo>
                    <a:pt x="1194" y="1321"/>
                    <a:pt x="1253" y="1122"/>
                    <a:pt x="1333" y="903"/>
                  </a:cubicBezTo>
                  <a:cubicBezTo>
                    <a:pt x="1353" y="744"/>
                    <a:pt x="1373" y="624"/>
                    <a:pt x="1373" y="465"/>
                  </a:cubicBezTo>
                  <a:cubicBezTo>
                    <a:pt x="1316" y="158"/>
                    <a:pt x="1220" y="0"/>
                    <a:pt x="10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
            <p:cNvSpPr/>
            <p:nvPr/>
          </p:nvSpPr>
          <p:spPr>
            <a:xfrm>
              <a:off x="2372500" y="1914075"/>
              <a:ext cx="36825" cy="131825"/>
            </a:xfrm>
            <a:custGeom>
              <a:avLst/>
              <a:gdLst/>
              <a:ahLst/>
              <a:cxnLst/>
              <a:rect l="l" t="t" r="r" b="b"/>
              <a:pathLst>
                <a:path w="1473" h="5273" extrusionOk="0">
                  <a:moveTo>
                    <a:pt x="279" y="0"/>
                  </a:moveTo>
                  <a:cubicBezTo>
                    <a:pt x="100" y="160"/>
                    <a:pt x="179" y="378"/>
                    <a:pt x="80" y="538"/>
                  </a:cubicBezTo>
                  <a:cubicBezTo>
                    <a:pt x="0" y="597"/>
                    <a:pt x="40" y="637"/>
                    <a:pt x="100" y="697"/>
                  </a:cubicBezTo>
                  <a:cubicBezTo>
                    <a:pt x="279" y="975"/>
                    <a:pt x="259" y="1294"/>
                    <a:pt x="259" y="1592"/>
                  </a:cubicBezTo>
                  <a:cubicBezTo>
                    <a:pt x="179" y="1711"/>
                    <a:pt x="179" y="1811"/>
                    <a:pt x="299" y="1910"/>
                  </a:cubicBezTo>
                  <a:cubicBezTo>
                    <a:pt x="537" y="2587"/>
                    <a:pt x="557" y="3263"/>
                    <a:pt x="637" y="3959"/>
                  </a:cubicBezTo>
                  <a:cubicBezTo>
                    <a:pt x="677" y="4417"/>
                    <a:pt x="677" y="4874"/>
                    <a:pt x="975" y="5272"/>
                  </a:cubicBezTo>
                  <a:cubicBezTo>
                    <a:pt x="1054" y="5053"/>
                    <a:pt x="895" y="4715"/>
                    <a:pt x="1174" y="4556"/>
                  </a:cubicBezTo>
                  <a:cubicBezTo>
                    <a:pt x="1472" y="4198"/>
                    <a:pt x="1094" y="3860"/>
                    <a:pt x="1154" y="3502"/>
                  </a:cubicBezTo>
                  <a:cubicBezTo>
                    <a:pt x="1154" y="3362"/>
                    <a:pt x="1154" y="3203"/>
                    <a:pt x="1134" y="3084"/>
                  </a:cubicBezTo>
                  <a:cubicBezTo>
                    <a:pt x="1035" y="2388"/>
                    <a:pt x="955" y="1691"/>
                    <a:pt x="875" y="995"/>
                  </a:cubicBezTo>
                  <a:cubicBezTo>
                    <a:pt x="856" y="657"/>
                    <a:pt x="935" y="279"/>
                    <a:pt x="597" y="20"/>
                  </a:cubicBezTo>
                  <a:cubicBezTo>
                    <a:pt x="539" y="55"/>
                    <a:pt x="474" y="111"/>
                    <a:pt x="410" y="111"/>
                  </a:cubicBezTo>
                  <a:cubicBezTo>
                    <a:pt x="365" y="111"/>
                    <a:pt x="320" y="83"/>
                    <a:pt x="2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
            <p:cNvSpPr/>
            <p:nvPr/>
          </p:nvSpPr>
          <p:spPr>
            <a:xfrm>
              <a:off x="2358575" y="1814475"/>
              <a:ext cx="30125" cy="59350"/>
            </a:xfrm>
            <a:custGeom>
              <a:avLst/>
              <a:gdLst/>
              <a:ahLst/>
              <a:cxnLst/>
              <a:rect l="l" t="t" r="r" b="b"/>
              <a:pathLst>
                <a:path w="1205" h="2374" extrusionOk="0">
                  <a:moveTo>
                    <a:pt x="906" y="0"/>
                  </a:moveTo>
                  <a:cubicBezTo>
                    <a:pt x="855" y="0"/>
                    <a:pt x="792" y="8"/>
                    <a:pt x="716" y="26"/>
                  </a:cubicBezTo>
                  <a:cubicBezTo>
                    <a:pt x="736" y="782"/>
                    <a:pt x="716" y="1518"/>
                    <a:pt x="40" y="2035"/>
                  </a:cubicBezTo>
                  <a:cubicBezTo>
                    <a:pt x="20" y="2075"/>
                    <a:pt x="20" y="2095"/>
                    <a:pt x="0" y="2115"/>
                  </a:cubicBezTo>
                  <a:lnTo>
                    <a:pt x="159" y="2294"/>
                  </a:lnTo>
                  <a:cubicBezTo>
                    <a:pt x="242" y="2128"/>
                    <a:pt x="331" y="2032"/>
                    <a:pt x="419" y="2032"/>
                  </a:cubicBezTo>
                  <a:cubicBezTo>
                    <a:pt x="500" y="2032"/>
                    <a:pt x="580" y="2113"/>
                    <a:pt x="657" y="2294"/>
                  </a:cubicBezTo>
                  <a:cubicBezTo>
                    <a:pt x="677" y="2314"/>
                    <a:pt x="736" y="2333"/>
                    <a:pt x="756" y="2373"/>
                  </a:cubicBezTo>
                  <a:cubicBezTo>
                    <a:pt x="796" y="2314"/>
                    <a:pt x="816" y="2294"/>
                    <a:pt x="836" y="2274"/>
                  </a:cubicBezTo>
                  <a:cubicBezTo>
                    <a:pt x="836" y="1677"/>
                    <a:pt x="935" y="1120"/>
                    <a:pt x="1035" y="563"/>
                  </a:cubicBezTo>
                  <a:cubicBezTo>
                    <a:pt x="1119" y="274"/>
                    <a:pt x="1204" y="0"/>
                    <a:pt x="90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
            <p:cNvSpPr/>
            <p:nvPr/>
          </p:nvSpPr>
          <p:spPr>
            <a:xfrm>
              <a:off x="2370500" y="1953850"/>
              <a:ext cx="9975" cy="21925"/>
            </a:xfrm>
            <a:custGeom>
              <a:avLst/>
              <a:gdLst/>
              <a:ahLst/>
              <a:cxnLst/>
              <a:rect l="l" t="t" r="r" b="b"/>
              <a:pathLst>
                <a:path w="399" h="877" extrusionOk="0">
                  <a:moveTo>
                    <a:pt x="60" y="1"/>
                  </a:moveTo>
                  <a:cubicBezTo>
                    <a:pt x="1" y="220"/>
                    <a:pt x="40" y="478"/>
                    <a:pt x="80" y="697"/>
                  </a:cubicBezTo>
                  <a:cubicBezTo>
                    <a:pt x="160" y="757"/>
                    <a:pt x="259" y="817"/>
                    <a:pt x="339" y="876"/>
                  </a:cubicBezTo>
                  <a:cubicBezTo>
                    <a:pt x="339" y="777"/>
                    <a:pt x="359" y="677"/>
                    <a:pt x="379" y="578"/>
                  </a:cubicBezTo>
                  <a:cubicBezTo>
                    <a:pt x="379" y="498"/>
                    <a:pt x="398" y="399"/>
                    <a:pt x="398" y="319"/>
                  </a:cubicBezTo>
                  <a:cubicBezTo>
                    <a:pt x="379" y="220"/>
                    <a:pt x="379" y="100"/>
                    <a:pt x="3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
            <p:cNvSpPr/>
            <p:nvPr/>
          </p:nvSpPr>
          <p:spPr>
            <a:xfrm>
              <a:off x="2373975" y="1883750"/>
              <a:ext cx="12475" cy="26875"/>
            </a:xfrm>
            <a:custGeom>
              <a:avLst/>
              <a:gdLst/>
              <a:ahLst/>
              <a:cxnLst/>
              <a:rect l="l" t="t" r="r" b="b"/>
              <a:pathLst>
                <a:path w="499" h="1075" extrusionOk="0">
                  <a:moveTo>
                    <a:pt x="220" y="0"/>
                  </a:moveTo>
                  <a:cubicBezTo>
                    <a:pt x="41" y="378"/>
                    <a:pt x="1" y="716"/>
                    <a:pt x="220" y="1074"/>
                  </a:cubicBezTo>
                  <a:cubicBezTo>
                    <a:pt x="498" y="716"/>
                    <a:pt x="140" y="338"/>
                    <a:pt x="2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
            <p:cNvSpPr/>
            <p:nvPr/>
          </p:nvSpPr>
          <p:spPr>
            <a:xfrm>
              <a:off x="2360050" y="1910000"/>
              <a:ext cx="8125" cy="26475"/>
            </a:xfrm>
            <a:custGeom>
              <a:avLst/>
              <a:gdLst/>
              <a:ahLst/>
              <a:cxnLst/>
              <a:rect l="l" t="t" r="r" b="b"/>
              <a:pathLst>
                <a:path w="325" h="1059" extrusionOk="0">
                  <a:moveTo>
                    <a:pt x="235" y="1"/>
                  </a:moveTo>
                  <a:cubicBezTo>
                    <a:pt x="212" y="1"/>
                    <a:pt x="181" y="8"/>
                    <a:pt x="140" y="24"/>
                  </a:cubicBezTo>
                  <a:cubicBezTo>
                    <a:pt x="1" y="183"/>
                    <a:pt x="41" y="362"/>
                    <a:pt x="100" y="541"/>
                  </a:cubicBezTo>
                  <a:cubicBezTo>
                    <a:pt x="100" y="581"/>
                    <a:pt x="140" y="661"/>
                    <a:pt x="140" y="720"/>
                  </a:cubicBezTo>
                  <a:cubicBezTo>
                    <a:pt x="61" y="760"/>
                    <a:pt x="61" y="820"/>
                    <a:pt x="100" y="880"/>
                  </a:cubicBezTo>
                  <a:cubicBezTo>
                    <a:pt x="100" y="939"/>
                    <a:pt x="140" y="1019"/>
                    <a:pt x="140" y="1059"/>
                  </a:cubicBezTo>
                  <a:lnTo>
                    <a:pt x="279" y="1059"/>
                  </a:lnTo>
                  <a:cubicBezTo>
                    <a:pt x="279" y="760"/>
                    <a:pt x="299" y="482"/>
                    <a:pt x="299" y="183"/>
                  </a:cubicBezTo>
                  <a:cubicBezTo>
                    <a:pt x="299" y="105"/>
                    <a:pt x="324" y="1"/>
                    <a:pt x="2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
            <p:cNvSpPr/>
            <p:nvPr/>
          </p:nvSpPr>
          <p:spPr>
            <a:xfrm>
              <a:off x="2371000" y="1928000"/>
              <a:ext cx="5500" cy="17425"/>
            </a:xfrm>
            <a:custGeom>
              <a:avLst/>
              <a:gdLst/>
              <a:ahLst/>
              <a:cxnLst/>
              <a:rect l="l" t="t" r="r" b="b"/>
              <a:pathLst>
                <a:path w="220" h="697" extrusionOk="0">
                  <a:moveTo>
                    <a:pt x="199" y="0"/>
                  </a:moveTo>
                  <a:cubicBezTo>
                    <a:pt x="0" y="140"/>
                    <a:pt x="0" y="339"/>
                    <a:pt x="140" y="697"/>
                  </a:cubicBezTo>
                  <a:cubicBezTo>
                    <a:pt x="199" y="418"/>
                    <a:pt x="199" y="259"/>
                    <a:pt x="219" y="140"/>
                  </a:cubicBezTo>
                  <a:cubicBezTo>
                    <a:pt x="219" y="100"/>
                    <a:pt x="219" y="4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
            <p:cNvSpPr/>
            <p:nvPr/>
          </p:nvSpPr>
          <p:spPr>
            <a:xfrm>
              <a:off x="2357075" y="1910600"/>
              <a:ext cx="5500" cy="12950"/>
            </a:xfrm>
            <a:custGeom>
              <a:avLst/>
              <a:gdLst/>
              <a:ahLst/>
              <a:cxnLst/>
              <a:rect l="l" t="t" r="r" b="b"/>
              <a:pathLst>
                <a:path w="220" h="518" extrusionOk="0">
                  <a:moveTo>
                    <a:pt x="219" y="0"/>
                  </a:moveTo>
                  <a:lnTo>
                    <a:pt x="219" y="0"/>
                  </a:lnTo>
                  <a:cubicBezTo>
                    <a:pt x="0" y="159"/>
                    <a:pt x="0" y="338"/>
                    <a:pt x="199" y="517"/>
                  </a:cubicBezTo>
                  <a:cubicBezTo>
                    <a:pt x="199" y="338"/>
                    <a:pt x="219" y="159"/>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
            <p:cNvSpPr/>
            <p:nvPr/>
          </p:nvSpPr>
          <p:spPr>
            <a:xfrm>
              <a:off x="2371500" y="1871300"/>
              <a:ext cx="6975" cy="8475"/>
            </a:xfrm>
            <a:custGeom>
              <a:avLst/>
              <a:gdLst/>
              <a:ahLst/>
              <a:cxnLst/>
              <a:rect l="l" t="t" r="r" b="b"/>
              <a:pathLst>
                <a:path w="279" h="339" extrusionOk="0">
                  <a:moveTo>
                    <a:pt x="140" y="1"/>
                  </a:moveTo>
                  <a:cubicBezTo>
                    <a:pt x="0" y="140"/>
                    <a:pt x="0" y="239"/>
                    <a:pt x="199" y="339"/>
                  </a:cubicBezTo>
                  <a:cubicBezTo>
                    <a:pt x="239" y="220"/>
                    <a:pt x="279" y="120"/>
                    <a:pt x="179" y="21"/>
                  </a:cubicBezTo>
                  <a:lnTo>
                    <a:pt x="14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
            <p:cNvSpPr/>
            <p:nvPr/>
          </p:nvSpPr>
          <p:spPr>
            <a:xfrm>
              <a:off x="2375475" y="1870800"/>
              <a:ext cx="4000" cy="10475"/>
            </a:xfrm>
            <a:custGeom>
              <a:avLst/>
              <a:gdLst/>
              <a:ahLst/>
              <a:cxnLst/>
              <a:rect l="l" t="t" r="r" b="b"/>
              <a:pathLst>
                <a:path w="160" h="419" extrusionOk="0">
                  <a:moveTo>
                    <a:pt x="160" y="1"/>
                  </a:moveTo>
                  <a:cubicBezTo>
                    <a:pt x="100" y="21"/>
                    <a:pt x="60" y="21"/>
                    <a:pt x="1" y="41"/>
                  </a:cubicBezTo>
                  <a:cubicBezTo>
                    <a:pt x="40" y="140"/>
                    <a:pt x="40" y="259"/>
                    <a:pt x="40" y="359"/>
                  </a:cubicBezTo>
                  <a:cubicBezTo>
                    <a:pt x="80" y="399"/>
                    <a:pt x="120" y="399"/>
                    <a:pt x="160" y="419"/>
                  </a:cubicBezTo>
                  <a:lnTo>
                    <a:pt x="16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
            <p:cNvSpPr/>
            <p:nvPr/>
          </p:nvSpPr>
          <p:spPr>
            <a:xfrm>
              <a:off x="2358075" y="1928000"/>
              <a:ext cx="4500" cy="4000"/>
            </a:xfrm>
            <a:custGeom>
              <a:avLst/>
              <a:gdLst/>
              <a:ahLst/>
              <a:cxnLst/>
              <a:rect l="l" t="t" r="r" b="b"/>
              <a:pathLst>
                <a:path w="180" h="160" extrusionOk="0">
                  <a:moveTo>
                    <a:pt x="179" y="0"/>
                  </a:moveTo>
                  <a:lnTo>
                    <a:pt x="179" y="0"/>
                  </a:lnTo>
                  <a:cubicBezTo>
                    <a:pt x="140" y="60"/>
                    <a:pt x="60" y="120"/>
                    <a:pt x="0" y="160"/>
                  </a:cubicBezTo>
                  <a:lnTo>
                    <a:pt x="159" y="160"/>
                  </a:lnTo>
                  <a:cubicBezTo>
                    <a:pt x="179" y="120"/>
                    <a:pt x="179" y="4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
            <p:cNvSpPr/>
            <p:nvPr/>
          </p:nvSpPr>
          <p:spPr>
            <a:xfrm>
              <a:off x="2362550" y="1871300"/>
              <a:ext cx="2000" cy="2025"/>
            </a:xfrm>
            <a:custGeom>
              <a:avLst/>
              <a:gdLst/>
              <a:ahLst/>
              <a:cxnLst/>
              <a:rect l="l" t="t" r="r" b="b"/>
              <a:pathLst>
                <a:path w="80" h="81" extrusionOk="0">
                  <a:moveTo>
                    <a:pt x="0" y="1"/>
                  </a:moveTo>
                  <a:lnTo>
                    <a:pt x="40" y="80"/>
                  </a:lnTo>
                  <a:lnTo>
                    <a:pt x="80" y="41"/>
                  </a:lnTo>
                  <a:lnTo>
                    <a:pt x="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
            <p:cNvSpPr/>
            <p:nvPr/>
          </p:nvSpPr>
          <p:spPr>
            <a:xfrm>
              <a:off x="2495325" y="2115175"/>
              <a:ext cx="63200" cy="16850"/>
            </a:xfrm>
            <a:custGeom>
              <a:avLst/>
              <a:gdLst/>
              <a:ahLst/>
              <a:cxnLst/>
              <a:rect l="l" t="t" r="r" b="b"/>
              <a:pathLst>
                <a:path w="2528" h="674" extrusionOk="0">
                  <a:moveTo>
                    <a:pt x="2147" y="1"/>
                  </a:moveTo>
                  <a:cubicBezTo>
                    <a:pt x="1892" y="1"/>
                    <a:pt x="1642" y="159"/>
                    <a:pt x="1386" y="159"/>
                  </a:cubicBezTo>
                  <a:cubicBezTo>
                    <a:pt x="1329" y="159"/>
                    <a:pt x="1272" y="152"/>
                    <a:pt x="1214" y="132"/>
                  </a:cubicBezTo>
                  <a:cubicBezTo>
                    <a:pt x="1115" y="113"/>
                    <a:pt x="1015" y="93"/>
                    <a:pt x="876" y="93"/>
                  </a:cubicBezTo>
                  <a:cubicBezTo>
                    <a:pt x="816" y="93"/>
                    <a:pt x="757" y="113"/>
                    <a:pt x="677" y="132"/>
                  </a:cubicBezTo>
                  <a:cubicBezTo>
                    <a:pt x="652" y="145"/>
                    <a:pt x="624" y="149"/>
                    <a:pt x="593" y="149"/>
                  </a:cubicBezTo>
                  <a:cubicBezTo>
                    <a:pt x="525" y="149"/>
                    <a:pt x="447" y="126"/>
                    <a:pt x="379" y="113"/>
                  </a:cubicBezTo>
                  <a:cubicBezTo>
                    <a:pt x="367" y="111"/>
                    <a:pt x="355" y="110"/>
                    <a:pt x="343" y="110"/>
                  </a:cubicBezTo>
                  <a:cubicBezTo>
                    <a:pt x="219" y="110"/>
                    <a:pt x="113" y="202"/>
                    <a:pt x="40" y="311"/>
                  </a:cubicBezTo>
                  <a:cubicBezTo>
                    <a:pt x="1" y="490"/>
                    <a:pt x="120" y="590"/>
                    <a:pt x="239" y="670"/>
                  </a:cubicBezTo>
                  <a:cubicBezTo>
                    <a:pt x="269" y="672"/>
                    <a:pt x="298" y="673"/>
                    <a:pt x="326" y="673"/>
                  </a:cubicBezTo>
                  <a:cubicBezTo>
                    <a:pt x="511" y="673"/>
                    <a:pt x="684" y="622"/>
                    <a:pt x="856" y="570"/>
                  </a:cubicBezTo>
                  <a:cubicBezTo>
                    <a:pt x="922" y="545"/>
                    <a:pt x="984" y="528"/>
                    <a:pt x="1044" y="528"/>
                  </a:cubicBezTo>
                  <a:cubicBezTo>
                    <a:pt x="1130" y="528"/>
                    <a:pt x="1212" y="564"/>
                    <a:pt x="1294" y="670"/>
                  </a:cubicBezTo>
                  <a:cubicBezTo>
                    <a:pt x="1692" y="530"/>
                    <a:pt x="2109" y="411"/>
                    <a:pt x="2487" y="292"/>
                  </a:cubicBezTo>
                  <a:cubicBezTo>
                    <a:pt x="2527" y="212"/>
                    <a:pt x="2507" y="172"/>
                    <a:pt x="2447" y="93"/>
                  </a:cubicBezTo>
                  <a:cubicBezTo>
                    <a:pt x="2346" y="25"/>
                    <a:pt x="2246" y="1"/>
                    <a:pt x="21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
            <p:cNvSpPr/>
            <p:nvPr/>
          </p:nvSpPr>
          <p:spPr>
            <a:xfrm>
              <a:off x="2549050" y="2101075"/>
              <a:ext cx="47250" cy="21900"/>
            </a:xfrm>
            <a:custGeom>
              <a:avLst/>
              <a:gdLst/>
              <a:ahLst/>
              <a:cxnLst/>
              <a:rect l="l" t="t" r="r" b="b"/>
              <a:pathLst>
                <a:path w="1890" h="876" extrusionOk="0">
                  <a:moveTo>
                    <a:pt x="1890" y="0"/>
                  </a:moveTo>
                  <a:cubicBezTo>
                    <a:pt x="1810" y="0"/>
                    <a:pt x="1771" y="0"/>
                    <a:pt x="1711" y="40"/>
                  </a:cubicBezTo>
                  <a:cubicBezTo>
                    <a:pt x="1711" y="60"/>
                    <a:pt x="1691" y="60"/>
                    <a:pt x="1671" y="80"/>
                  </a:cubicBezTo>
                  <a:cubicBezTo>
                    <a:pt x="1665" y="86"/>
                    <a:pt x="1656" y="88"/>
                    <a:pt x="1645" y="88"/>
                  </a:cubicBezTo>
                  <a:cubicBezTo>
                    <a:pt x="1620" y="88"/>
                    <a:pt x="1586" y="74"/>
                    <a:pt x="1572" y="60"/>
                  </a:cubicBezTo>
                  <a:cubicBezTo>
                    <a:pt x="1472" y="60"/>
                    <a:pt x="1393" y="80"/>
                    <a:pt x="1373" y="179"/>
                  </a:cubicBezTo>
                  <a:cubicBezTo>
                    <a:pt x="1361" y="214"/>
                    <a:pt x="1336" y="235"/>
                    <a:pt x="1302" y="235"/>
                  </a:cubicBezTo>
                  <a:cubicBezTo>
                    <a:pt x="1277" y="235"/>
                    <a:pt x="1247" y="224"/>
                    <a:pt x="1214" y="199"/>
                  </a:cubicBezTo>
                  <a:cubicBezTo>
                    <a:pt x="1134" y="199"/>
                    <a:pt x="995" y="179"/>
                    <a:pt x="875" y="179"/>
                  </a:cubicBezTo>
                  <a:cubicBezTo>
                    <a:pt x="852" y="225"/>
                    <a:pt x="823" y="271"/>
                    <a:pt x="787" y="271"/>
                  </a:cubicBezTo>
                  <a:cubicBezTo>
                    <a:pt x="760" y="271"/>
                    <a:pt x="730" y="246"/>
                    <a:pt x="696" y="179"/>
                  </a:cubicBezTo>
                  <a:cubicBezTo>
                    <a:pt x="458" y="199"/>
                    <a:pt x="179" y="139"/>
                    <a:pt x="0" y="358"/>
                  </a:cubicBezTo>
                  <a:cubicBezTo>
                    <a:pt x="80" y="537"/>
                    <a:pt x="259" y="577"/>
                    <a:pt x="358" y="696"/>
                  </a:cubicBezTo>
                  <a:lnTo>
                    <a:pt x="358" y="856"/>
                  </a:lnTo>
                  <a:cubicBezTo>
                    <a:pt x="398" y="875"/>
                    <a:pt x="458" y="875"/>
                    <a:pt x="477" y="875"/>
                  </a:cubicBezTo>
                  <a:cubicBezTo>
                    <a:pt x="597" y="796"/>
                    <a:pt x="716" y="796"/>
                    <a:pt x="855" y="756"/>
                  </a:cubicBezTo>
                  <a:cubicBezTo>
                    <a:pt x="895" y="736"/>
                    <a:pt x="975" y="696"/>
                    <a:pt x="1015" y="696"/>
                  </a:cubicBezTo>
                  <a:cubicBezTo>
                    <a:pt x="1273" y="398"/>
                    <a:pt x="1870" y="557"/>
                    <a:pt x="18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
            <p:cNvSpPr/>
            <p:nvPr/>
          </p:nvSpPr>
          <p:spPr>
            <a:xfrm>
              <a:off x="2561475" y="2119650"/>
              <a:ext cx="9475" cy="3500"/>
            </a:xfrm>
            <a:custGeom>
              <a:avLst/>
              <a:gdLst/>
              <a:ahLst/>
              <a:cxnLst/>
              <a:rect l="l" t="t" r="r" b="b"/>
              <a:pathLst>
                <a:path w="379" h="140" extrusionOk="0">
                  <a:moveTo>
                    <a:pt x="282" y="1"/>
                  </a:moveTo>
                  <a:cubicBezTo>
                    <a:pt x="169" y="1"/>
                    <a:pt x="79" y="54"/>
                    <a:pt x="0" y="132"/>
                  </a:cubicBezTo>
                  <a:cubicBezTo>
                    <a:pt x="35" y="137"/>
                    <a:pt x="67" y="139"/>
                    <a:pt x="98" y="139"/>
                  </a:cubicBezTo>
                  <a:cubicBezTo>
                    <a:pt x="210" y="139"/>
                    <a:pt x="300" y="107"/>
                    <a:pt x="378" y="13"/>
                  </a:cubicBezTo>
                  <a:cubicBezTo>
                    <a:pt x="344" y="5"/>
                    <a:pt x="312" y="1"/>
                    <a:pt x="28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
            <p:cNvSpPr/>
            <p:nvPr/>
          </p:nvSpPr>
          <p:spPr>
            <a:xfrm>
              <a:off x="2397350" y="2053325"/>
              <a:ext cx="5000" cy="12950"/>
            </a:xfrm>
            <a:custGeom>
              <a:avLst/>
              <a:gdLst/>
              <a:ahLst/>
              <a:cxnLst/>
              <a:rect l="l" t="t" r="r" b="b"/>
              <a:pathLst>
                <a:path w="200" h="518" extrusionOk="0">
                  <a:moveTo>
                    <a:pt x="41" y="0"/>
                  </a:moveTo>
                  <a:lnTo>
                    <a:pt x="41" y="0"/>
                  </a:lnTo>
                  <a:cubicBezTo>
                    <a:pt x="1" y="199"/>
                    <a:pt x="1" y="398"/>
                    <a:pt x="180" y="518"/>
                  </a:cubicBezTo>
                  <a:cubicBezTo>
                    <a:pt x="200" y="319"/>
                    <a:pt x="200" y="160"/>
                    <a:pt x="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
            <p:cNvSpPr/>
            <p:nvPr/>
          </p:nvSpPr>
          <p:spPr>
            <a:xfrm>
              <a:off x="2401825" y="2088125"/>
              <a:ext cx="3025" cy="2725"/>
            </a:xfrm>
            <a:custGeom>
              <a:avLst/>
              <a:gdLst/>
              <a:ahLst/>
              <a:cxnLst/>
              <a:rect l="l" t="t" r="r" b="b"/>
              <a:pathLst>
                <a:path w="121" h="109" extrusionOk="0">
                  <a:moveTo>
                    <a:pt x="1" y="1"/>
                  </a:moveTo>
                  <a:cubicBezTo>
                    <a:pt x="1" y="21"/>
                    <a:pt x="1" y="61"/>
                    <a:pt x="21" y="81"/>
                  </a:cubicBezTo>
                  <a:cubicBezTo>
                    <a:pt x="39" y="98"/>
                    <a:pt x="56" y="108"/>
                    <a:pt x="73" y="108"/>
                  </a:cubicBezTo>
                  <a:cubicBezTo>
                    <a:pt x="92" y="108"/>
                    <a:pt x="109" y="93"/>
                    <a:pt x="120" y="61"/>
                  </a:cubicBezTo>
                  <a:cubicBezTo>
                    <a:pt x="100" y="21"/>
                    <a:pt x="61" y="2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
            <p:cNvSpPr/>
            <p:nvPr/>
          </p:nvSpPr>
          <p:spPr>
            <a:xfrm>
              <a:off x="2314800" y="1682825"/>
              <a:ext cx="4000" cy="5500"/>
            </a:xfrm>
            <a:custGeom>
              <a:avLst/>
              <a:gdLst/>
              <a:ahLst/>
              <a:cxnLst/>
              <a:rect l="l" t="t" r="r" b="b"/>
              <a:pathLst>
                <a:path w="160" h="220" extrusionOk="0">
                  <a:moveTo>
                    <a:pt x="120" y="0"/>
                  </a:moveTo>
                  <a:cubicBezTo>
                    <a:pt x="80" y="20"/>
                    <a:pt x="60" y="60"/>
                    <a:pt x="1" y="80"/>
                  </a:cubicBezTo>
                  <a:lnTo>
                    <a:pt x="160" y="219"/>
                  </a:lnTo>
                  <a:cubicBezTo>
                    <a:pt x="160" y="140"/>
                    <a:pt x="120" y="8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
            <p:cNvSpPr/>
            <p:nvPr/>
          </p:nvSpPr>
          <p:spPr>
            <a:xfrm>
              <a:off x="2635075" y="2088575"/>
              <a:ext cx="30350" cy="16500"/>
            </a:xfrm>
            <a:custGeom>
              <a:avLst/>
              <a:gdLst/>
              <a:ahLst/>
              <a:cxnLst/>
              <a:rect l="l" t="t" r="r" b="b"/>
              <a:pathLst>
                <a:path w="1214" h="660" extrusionOk="0">
                  <a:moveTo>
                    <a:pt x="849" y="1"/>
                  </a:moveTo>
                  <a:cubicBezTo>
                    <a:pt x="796" y="1"/>
                    <a:pt x="743" y="3"/>
                    <a:pt x="697" y="3"/>
                  </a:cubicBezTo>
                  <a:lnTo>
                    <a:pt x="617" y="3"/>
                  </a:lnTo>
                  <a:cubicBezTo>
                    <a:pt x="418" y="242"/>
                    <a:pt x="40" y="242"/>
                    <a:pt x="1" y="659"/>
                  </a:cubicBezTo>
                  <a:cubicBezTo>
                    <a:pt x="299" y="580"/>
                    <a:pt x="597" y="520"/>
                    <a:pt x="896" y="480"/>
                  </a:cubicBezTo>
                  <a:cubicBezTo>
                    <a:pt x="975" y="341"/>
                    <a:pt x="1214" y="222"/>
                    <a:pt x="1095" y="63"/>
                  </a:cubicBezTo>
                  <a:cubicBezTo>
                    <a:pt x="1055" y="9"/>
                    <a:pt x="953" y="1"/>
                    <a:pt x="84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
            <p:cNvSpPr/>
            <p:nvPr/>
          </p:nvSpPr>
          <p:spPr>
            <a:xfrm>
              <a:off x="2051725" y="1611200"/>
              <a:ext cx="27375" cy="25900"/>
            </a:xfrm>
            <a:custGeom>
              <a:avLst/>
              <a:gdLst/>
              <a:ahLst/>
              <a:cxnLst/>
              <a:rect l="l" t="t" r="r" b="b"/>
              <a:pathLst>
                <a:path w="1095" h="1036" extrusionOk="0">
                  <a:moveTo>
                    <a:pt x="597" y="1"/>
                  </a:moveTo>
                  <a:cubicBezTo>
                    <a:pt x="378" y="1"/>
                    <a:pt x="140" y="1"/>
                    <a:pt x="100" y="339"/>
                  </a:cubicBezTo>
                  <a:cubicBezTo>
                    <a:pt x="0" y="458"/>
                    <a:pt x="0" y="558"/>
                    <a:pt x="140" y="677"/>
                  </a:cubicBezTo>
                  <a:cubicBezTo>
                    <a:pt x="378" y="677"/>
                    <a:pt x="637" y="677"/>
                    <a:pt x="677" y="995"/>
                  </a:cubicBezTo>
                  <a:cubicBezTo>
                    <a:pt x="776" y="1035"/>
                    <a:pt x="876" y="1035"/>
                    <a:pt x="975" y="1035"/>
                  </a:cubicBezTo>
                  <a:cubicBezTo>
                    <a:pt x="1075" y="777"/>
                    <a:pt x="1094" y="558"/>
                    <a:pt x="975" y="339"/>
                  </a:cubicBezTo>
                  <a:cubicBezTo>
                    <a:pt x="896" y="180"/>
                    <a:pt x="776" y="80"/>
                    <a:pt x="5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
            <p:cNvSpPr/>
            <p:nvPr/>
          </p:nvSpPr>
          <p:spPr>
            <a:xfrm>
              <a:off x="2137750" y="1618125"/>
              <a:ext cx="15450" cy="13000"/>
            </a:xfrm>
            <a:custGeom>
              <a:avLst/>
              <a:gdLst/>
              <a:ahLst/>
              <a:cxnLst/>
              <a:rect l="l" t="t" r="r" b="b"/>
              <a:pathLst>
                <a:path w="618" h="520" extrusionOk="0">
                  <a:moveTo>
                    <a:pt x="279" y="0"/>
                  </a:moveTo>
                  <a:cubicBezTo>
                    <a:pt x="190" y="0"/>
                    <a:pt x="132" y="62"/>
                    <a:pt x="120" y="221"/>
                  </a:cubicBezTo>
                  <a:cubicBezTo>
                    <a:pt x="100" y="321"/>
                    <a:pt x="41" y="420"/>
                    <a:pt x="1" y="520"/>
                  </a:cubicBezTo>
                  <a:lnTo>
                    <a:pt x="617" y="520"/>
                  </a:lnTo>
                  <a:cubicBezTo>
                    <a:pt x="578" y="380"/>
                    <a:pt x="518" y="201"/>
                    <a:pt x="478" y="62"/>
                  </a:cubicBezTo>
                  <a:cubicBezTo>
                    <a:pt x="402" y="24"/>
                    <a:pt x="335" y="0"/>
                    <a:pt x="2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
            <p:cNvSpPr/>
            <p:nvPr/>
          </p:nvSpPr>
          <p:spPr>
            <a:xfrm>
              <a:off x="2071125" y="1619675"/>
              <a:ext cx="12950" cy="17425"/>
            </a:xfrm>
            <a:custGeom>
              <a:avLst/>
              <a:gdLst/>
              <a:ahLst/>
              <a:cxnLst/>
              <a:rect l="l" t="t" r="r" b="b"/>
              <a:pathLst>
                <a:path w="518" h="697" extrusionOk="0">
                  <a:moveTo>
                    <a:pt x="179" y="0"/>
                  </a:moveTo>
                  <a:cubicBezTo>
                    <a:pt x="199" y="239"/>
                    <a:pt x="0" y="458"/>
                    <a:pt x="179" y="696"/>
                  </a:cubicBezTo>
                  <a:cubicBezTo>
                    <a:pt x="418" y="696"/>
                    <a:pt x="517" y="597"/>
                    <a:pt x="517" y="338"/>
                  </a:cubicBezTo>
                  <a:cubicBezTo>
                    <a:pt x="398" y="239"/>
                    <a:pt x="299" y="119"/>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
            <p:cNvSpPr/>
            <p:nvPr/>
          </p:nvSpPr>
          <p:spPr>
            <a:xfrm>
              <a:off x="2735525" y="2057800"/>
              <a:ext cx="13450" cy="4625"/>
            </a:xfrm>
            <a:custGeom>
              <a:avLst/>
              <a:gdLst/>
              <a:ahLst/>
              <a:cxnLst/>
              <a:rect l="l" t="t" r="r" b="b"/>
              <a:pathLst>
                <a:path w="538" h="185" extrusionOk="0">
                  <a:moveTo>
                    <a:pt x="538" y="0"/>
                  </a:moveTo>
                  <a:lnTo>
                    <a:pt x="538" y="0"/>
                  </a:lnTo>
                  <a:cubicBezTo>
                    <a:pt x="359" y="20"/>
                    <a:pt x="160" y="20"/>
                    <a:pt x="1" y="160"/>
                  </a:cubicBezTo>
                  <a:cubicBezTo>
                    <a:pt x="69" y="173"/>
                    <a:pt x="138" y="185"/>
                    <a:pt x="204" y="185"/>
                  </a:cubicBezTo>
                  <a:cubicBezTo>
                    <a:pt x="330" y="185"/>
                    <a:pt x="447" y="144"/>
                    <a:pt x="5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
            <p:cNvSpPr/>
            <p:nvPr/>
          </p:nvSpPr>
          <p:spPr>
            <a:xfrm>
              <a:off x="2713150" y="2066250"/>
              <a:ext cx="13950" cy="5000"/>
            </a:xfrm>
            <a:custGeom>
              <a:avLst/>
              <a:gdLst/>
              <a:ahLst/>
              <a:cxnLst/>
              <a:rect l="l" t="t" r="r" b="b"/>
              <a:pathLst>
                <a:path w="558" h="200" extrusionOk="0">
                  <a:moveTo>
                    <a:pt x="558" y="1"/>
                  </a:moveTo>
                  <a:cubicBezTo>
                    <a:pt x="359" y="1"/>
                    <a:pt x="160" y="1"/>
                    <a:pt x="1" y="180"/>
                  </a:cubicBezTo>
                  <a:cubicBezTo>
                    <a:pt x="75" y="187"/>
                    <a:pt x="154" y="200"/>
                    <a:pt x="231" y="200"/>
                  </a:cubicBezTo>
                  <a:cubicBezTo>
                    <a:pt x="361" y="200"/>
                    <a:pt x="483" y="163"/>
                    <a:pt x="5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
            <p:cNvSpPr/>
            <p:nvPr/>
          </p:nvSpPr>
          <p:spPr>
            <a:xfrm>
              <a:off x="2699225" y="2072225"/>
              <a:ext cx="10475" cy="3250"/>
            </a:xfrm>
            <a:custGeom>
              <a:avLst/>
              <a:gdLst/>
              <a:ahLst/>
              <a:cxnLst/>
              <a:rect l="l" t="t" r="r" b="b"/>
              <a:pathLst>
                <a:path w="419" h="130" extrusionOk="0">
                  <a:moveTo>
                    <a:pt x="418" y="0"/>
                  </a:moveTo>
                  <a:cubicBezTo>
                    <a:pt x="259" y="0"/>
                    <a:pt x="120" y="20"/>
                    <a:pt x="1" y="120"/>
                  </a:cubicBezTo>
                  <a:cubicBezTo>
                    <a:pt x="44" y="125"/>
                    <a:pt x="88" y="129"/>
                    <a:pt x="130" y="129"/>
                  </a:cubicBezTo>
                  <a:cubicBezTo>
                    <a:pt x="243" y="129"/>
                    <a:pt x="346" y="101"/>
                    <a:pt x="4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
            <p:cNvSpPr/>
            <p:nvPr/>
          </p:nvSpPr>
          <p:spPr>
            <a:xfrm>
              <a:off x="2727075" y="2062275"/>
              <a:ext cx="8475" cy="4375"/>
            </a:xfrm>
            <a:custGeom>
              <a:avLst/>
              <a:gdLst/>
              <a:ahLst/>
              <a:cxnLst/>
              <a:rect l="l" t="t" r="r" b="b"/>
              <a:pathLst>
                <a:path w="339" h="175" extrusionOk="0">
                  <a:moveTo>
                    <a:pt x="339" y="1"/>
                  </a:moveTo>
                  <a:cubicBezTo>
                    <a:pt x="219" y="1"/>
                    <a:pt x="80" y="40"/>
                    <a:pt x="1" y="160"/>
                  </a:cubicBezTo>
                  <a:cubicBezTo>
                    <a:pt x="34" y="169"/>
                    <a:pt x="68" y="174"/>
                    <a:pt x="101" y="174"/>
                  </a:cubicBezTo>
                  <a:cubicBezTo>
                    <a:pt x="208" y="174"/>
                    <a:pt x="308" y="122"/>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
            <p:cNvSpPr/>
            <p:nvPr/>
          </p:nvSpPr>
          <p:spPr>
            <a:xfrm>
              <a:off x="2690775" y="2075700"/>
              <a:ext cx="6500" cy="4000"/>
            </a:xfrm>
            <a:custGeom>
              <a:avLst/>
              <a:gdLst/>
              <a:ahLst/>
              <a:cxnLst/>
              <a:rect l="l" t="t" r="r" b="b"/>
              <a:pathLst>
                <a:path w="260" h="160" extrusionOk="0">
                  <a:moveTo>
                    <a:pt x="259" y="1"/>
                  </a:moveTo>
                  <a:lnTo>
                    <a:pt x="259" y="1"/>
                  </a:lnTo>
                  <a:cubicBezTo>
                    <a:pt x="180" y="60"/>
                    <a:pt x="80" y="100"/>
                    <a:pt x="0" y="160"/>
                  </a:cubicBezTo>
                  <a:cubicBezTo>
                    <a:pt x="100" y="160"/>
                    <a:pt x="199" y="100"/>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
            <p:cNvSpPr/>
            <p:nvPr/>
          </p:nvSpPr>
          <p:spPr>
            <a:xfrm>
              <a:off x="2379950" y="1742000"/>
              <a:ext cx="6000" cy="12450"/>
            </a:xfrm>
            <a:custGeom>
              <a:avLst/>
              <a:gdLst/>
              <a:ahLst/>
              <a:cxnLst/>
              <a:rect l="l" t="t" r="r" b="b"/>
              <a:pathLst>
                <a:path w="240" h="498" extrusionOk="0">
                  <a:moveTo>
                    <a:pt x="40" y="1"/>
                  </a:moveTo>
                  <a:cubicBezTo>
                    <a:pt x="40" y="180"/>
                    <a:pt x="1" y="319"/>
                    <a:pt x="1" y="498"/>
                  </a:cubicBezTo>
                  <a:cubicBezTo>
                    <a:pt x="199" y="339"/>
                    <a:pt x="239" y="180"/>
                    <a:pt x="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
            <p:cNvSpPr/>
            <p:nvPr/>
          </p:nvSpPr>
          <p:spPr>
            <a:xfrm>
              <a:off x="2022875" y="1609700"/>
              <a:ext cx="31350" cy="20475"/>
            </a:xfrm>
            <a:custGeom>
              <a:avLst/>
              <a:gdLst/>
              <a:ahLst/>
              <a:cxnLst/>
              <a:rect l="l" t="t" r="r" b="b"/>
              <a:pathLst>
                <a:path w="1254" h="819" extrusionOk="0">
                  <a:moveTo>
                    <a:pt x="501" y="1"/>
                  </a:moveTo>
                  <a:cubicBezTo>
                    <a:pt x="349" y="1"/>
                    <a:pt x="211" y="173"/>
                    <a:pt x="60" y="359"/>
                  </a:cubicBezTo>
                  <a:cubicBezTo>
                    <a:pt x="20" y="419"/>
                    <a:pt x="1" y="439"/>
                    <a:pt x="1" y="518"/>
                  </a:cubicBezTo>
                  <a:cubicBezTo>
                    <a:pt x="1" y="538"/>
                    <a:pt x="20" y="558"/>
                    <a:pt x="40" y="598"/>
                  </a:cubicBezTo>
                  <a:cubicBezTo>
                    <a:pt x="160" y="658"/>
                    <a:pt x="246" y="819"/>
                    <a:pt x="383" y="819"/>
                  </a:cubicBezTo>
                  <a:cubicBezTo>
                    <a:pt x="428" y="819"/>
                    <a:pt x="479" y="801"/>
                    <a:pt x="538" y="757"/>
                  </a:cubicBezTo>
                  <a:cubicBezTo>
                    <a:pt x="671" y="675"/>
                    <a:pt x="794" y="635"/>
                    <a:pt x="915" y="635"/>
                  </a:cubicBezTo>
                  <a:cubicBezTo>
                    <a:pt x="1028" y="635"/>
                    <a:pt x="1138" y="670"/>
                    <a:pt x="1254" y="737"/>
                  </a:cubicBezTo>
                  <a:lnTo>
                    <a:pt x="1254" y="399"/>
                  </a:lnTo>
                  <a:cubicBezTo>
                    <a:pt x="1198" y="399"/>
                    <a:pt x="1133" y="405"/>
                    <a:pt x="1071" y="405"/>
                  </a:cubicBezTo>
                  <a:cubicBezTo>
                    <a:pt x="978" y="405"/>
                    <a:pt x="892" y="391"/>
                    <a:pt x="856" y="319"/>
                  </a:cubicBezTo>
                  <a:cubicBezTo>
                    <a:pt x="724" y="88"/>
                    <a:pt x="609" y="1"/>
                    <a:pt x="50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
            <p:cNvSpPr/>
            <p:nvPr/>
          </p:nvSpPr>
          <p:spPr>
            <a:xfrm>
              <a:off x="1944800" y="1610625"/>
              <a:ext cx="28875" cy="13050"/>
            </a:xfrm>
            <a:custGeom>
              <a:avLst/>
              <a:gdLst/>
              <a:ahLst/>
              <a:cxnLst/>
              <a:rect l="l" t="t" r="r" b="b"/>
              <a:pathLst>
                <a:path w="1155" h="522" extrusionOk="0">
                  <a:moveTo>
                    <a:pt x="278" y="1"/>
                  </a:moveTo>
                  <a:cubicBezTo>
                    <a:pt x="252" y="1"/>
                    <a:pt x="226" y="2"/>
                    <a:pt x="199" y="4"/>
                  </a:cubicBezTo>
                  <a:cubicBezTo>
                    <a:pt x="60" y="103"/>
                    <a:pt x="0" y="223"/>
                    <a:pt x="0" y="382"/>
                  </a:cubicBezTo>
                  <a:cubicBezTo>
                    <a:pt x="77" y="482"/>
                    <a:pt x="164" y="512"/>
                    <a:pt x="255" y="512"/>
                  </a:cubicBezTo>
                  <a:cubicBezTo>
                    <a:pt x="397" y="512"/>
                    <a:pt x="550" y="438"/>
                    <a:pt x="690" y="438"/>
                  </a:cubicBezTo>
                  <a:cubicBezTo>
                    <a:pt x="763" y="438"/>
                    <a:pt x="833" y="458"/>
                    <a:pt x="896" y="521"/>
                  </a:cubicBezTo>
                  <a:cubicBezTo>
                    <a:pt x="975" y="501"/>
                    <a:pt x="1035" y="501"/>
                    <a:pt x="1095" y="501"/>
                  </a:cubicBezTo>
                  <a:cubicBezTo>
                    <a:pt x="1154" y="322"/>
                    <a:pt x="1055" y="223"/>
                    <a:pt x="896" y="183"/>
                  </a:cubicBezTo>
                  <a:cubicBezTo>
                    <a:pt x="699" y="76"/>
                    <a:pt x="503" y="1"/>
                    <a:pt x="2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
            <p:cNvSpPr/>
            <p:nvPr/>
          </p:nvSpPr>
          <p:spPr>
            <a:xfrm>
              <a:off x="1967175" y="1607100"/>
              <a:ext cx="24400" cy="17550"/>
            </a:xfrm>
            <a:custGeom>
              <a:avLst/>
              <a:gdLst/>
              <a:ahLst/>
              <a:cxnLst/>
              <a:rect l="l" t="t" r="r" b="b"/>
              <a:pathLst>
                <a:path w="976" h="702" extrusionOk="0">
                  <a:moveTo>
                    <a:pt x="264" y="1"/>
                  </a:moveTo>
                  <a:cubicBezTo>
                    <a:pt x="175" y="1"/>
                    <a:pt x="87" y="42"/>
                    <a:pt x="1" y="165"/>
                  </a:cubicBezTo>
                  <a:cubicBezTo>
                    <a:pt x="180" y="304"/>
                    <a:pt x="239" y="503"/>
                    <a:pt x="359" y="662"/>
                  </a:cubicBezTo>
                  <a:cubicBezTo>
                    <a:pt x="478" y="662"/>
                    <a:pt x="578" y="702"/>
                    <a:pt x="697" y="702"/>
                  </a:cubicBezTo>
                  <a:cubicBezTo>
                    <a:pt x="876" y="563"/>
                    <a:pt x="975" y="404"/>
                    <a:pt x="876" y="165"/>
                  </a:cubicBezTo>
                  <a:lnTo>
                    <a:pt x="876" y="165"/>
                  </a:lnTo>
                  <a:cubicBezTo>
                    <a:pt x="857" y="169"/>
                    <a:pt x="838" y="170"/>
                    <a:pt x="820" y="170"/>
                  </a:cubicBezTo>
                  <a:cubicBezTo>
                    <a:pt x="632" y="170"/>
                    <a:pt x="446" y="1"/>
                    <a:pt x="26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
            <p:cNvSpPr/>
            <p:nvPr/>
          </p:nvSpPr>
          <p:spPr>
            <a:xfrm>
              <a:off x="1984575" y="1608725"/>
              <a:ext cx="14950" cy="19425"/>
            </a:xfrm>
            <a:custGeom>
              <a:avLst/>
              <a:gdLst/>
              <a:ahLst/>
              <a:cxnLst/>
              <a:rect l="l" t="t" r="r" b="b"/>
              <a:pathLst>
                <a:path w="598" h="777" extrusionOk="0">
                  <a:moveTo>
                    <a:pt x="359" y="0"/>
                  </a:moveTo>
                  <a:cubicBezTo>
                    <a:pt x="279" y="0"/>
                    <a:pt x="220" y="40"/>
                    <a:pt x="180" y="80"/>
                  </a:cubicBezTo>
                  <a:cubicBezTo>
                    <a:pt x="140" y="259"/>
                    <a:pt x="61" y="438"/>
                    <a:pt x="1" y="597"/>
                  </a:cubicBezTo>
                  <a:cubicBezTo>
                    <a:pt x="61" y="677"/>
                    <a:pt x="140" y="736"/>
                    <a:pt x="180" y="776"/>
                  </a:cubicBezTo>
                  <a:cubicBezTo>
                    <a:pt x="399" y="677"/>
                    <a:pt x="518" y="537"/>
                    <a:pt x="518" y="279"/>
                  </a:cubicBezTo>
                  <a:cubicBezTo>
                    <a:pt x="598" y="199"/>
                    <a:pt x="598" y="140"/>
                    <a:pt x="518" y="80"/>
                  </a:cubicBezTo>
                  <a:cubicBezTo>
                    <a:pt x="478" y="40"/>
                    <a:pt x="419" y="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
            <p:cNvSpPr/>
            <p:nvPr/>
          </p:nvSpPr>
          <p:spPr>
            <a:xfrm>
              <a:off x="1966675" y="1611200"/>
              <a:ext cx="9975" cy="12475"/>
            </a:xfrm>
            <a:custGeom>
              <a:avLst/>
              <a:gdLst/>
              <a:ahLst/>
              <a:cxnLst/>
              <a:rect l="l" t="t" r="r" b="b"/>
              <a:pathLst>
                <a:path w="399" h="499" extrusionOk="0">
                  <a:moveTo>
                    <a:pt x="21" y="1"/>
                  </a:moveTo>
                  <a:cubicBezTo>
                    <a:pt x="21" y="61"/>
                    <a:pt x="21" y="100"/>
                    <a:pt x="1" y="180"/>
                  </a:cubicBezTo>
                  <a:cubicBezTo>
                    <a:pt x="80" y="279"/>
                    <a:pt x="120" y="399"/>
                    <a:pt x="200" y="498"/>
                  </a:cubicBezTo>
                  <a:lnTo>
                    <a:pt x="359" y="498"/>
                  </a:lnTo>
                  <a:cubicBezTo>
                    <a:pt x="379" y="259"/>
                    <a:pt x="399" y="1"/>
                    <a:pt x="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
            <p:cNvSpPr/>
            <p:nvPr/>
          </p:nvSpPr>
          <p:spPr>
            <a:xfrm>
              <a:off x="2015425" y="1614625"/>
              <a:ext cx="8475" cy="12725"/>
            </a:xfrm>
            <a:custGeom>
              <a:avLst/>
              <a:gdLst/>
              <a:ahLst/>
              <a:cxnLst/>
              <a:rect l="l" t="t" r="r" b="b"/>
              <a:pathLst>
                <a:path w="339" h="509" extrusionOk="0">
                  <a:moveTo>
                    <a:pt x="109" y="1"/>
                  </a:moveTo>
                  <a:cubicBezTo>
                    <a:pt x="80" y="1"/>
                    <a:pt x="44" y="8"/>
                    <a:pt x="0" y="23"/>
                  </a:cubicBezTo>
                  <a:lnTo>
                    <a:pt x="0" y="361"/>
                  </a:lnTo>
                  <a:cubicBezTo>
                    <a:pt x="54" y="459"/>
                    <a:pt x="114" y="509"/>
                    <a:pt x="177" y="509"/>
                  </a:cubicBezTo>
                  <a:cubicBezTo>
                    <a:pt x="230" y="509"/>
                    <a:pt x="284" y="473"/>
                    <a:pt x="338" y="401"/>
                  </a:cubicBezTo>
                  <a:lnTo>
                    <a:pt x="338" y="361"/>
                  </a:lnTo>
                  <a:cubicBezTo>
                    <a:pt x="217" y="309"/>
                    <a:pt x="307" y="1"/>
                    <a:pt x="10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
            <p:cNvSpPr/>
            <p:nvPr/>
          </p:nvSpPr>
          <p:spPr>
            <a:xfrm>
              <a:off x="1998000" y="1610700"/>
              <a:ext cx="6650" cy="5000"/>
            </a:xfrm>
            <a:custGeom>
              <a:avLst/>
              <a:gdLst/>
              <a:ahLst/>
              <a:cxnLst/>
              <a:rect l="l" t="t" r="r" b="b"/>
              <a:pathLst>
                <a:path w="266" h="200" extrusionOk="0">
                  <a:moveTo>
                    <a:pt x="1" y="1"/>
                  </a:moveTo>
                  <a:lnTo>
                    <a:pt x="1" y="200"/>
                  </a:lnTo>
                  <a:cubicBezTo>
                    <a:pt x="61" y="200"/>
                    <a:pt x="120" y="200"/>
                    <a:pt x="160" y="180"/>
                  </a:cubicBezTo>
                  <a:cubicBezTo>
                    <a:pt x="265" y="28"/>
                    <a:pt x="213" y="7"/>
                    <a:pt x="139" y="7"/>
                  </a:cubicBezTo>
                  <a:cubicBezTo>
                    <a:pt x="110" y="7"/>
                    <a:pt x="77" y="10"/>
                    <a:pt x="50" y="10"/>
                  </a:cubicBezTo>
                  <a:cubicBezTo>
                    <a:pt x="29" y="10"/>
                    <a:pt x="12" y="8"/>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
            <p:cNvSpPr/>
            <p:nvPr/>
          </p:nvSpPr>
          <p:spPr>
            <a:xfrm>
              <a:off x="1984575" y="1624625"/>
              <a:ext cx="4500" cy="4025"/>
            </a:xfrm>
            <a:custGeom>
              <a:avLst/>
              <a:gdLst/>
              <a:ahLst/>
              <a:cxnLst/>
              <a:rect l="l" t="t" r="r" b="b"/>
              <a:pathLst>
                <a:path w="180" h="161" extrusionOk="0">
                  <a:moveTo>
                    <a:pt x="1" y="1"/>
                  </a:moveTo>
                  <a:cubicBezTo>
                    <a:pt x="61" y="41"/>
                    <a:pt x="140" y="100"/>
                    <a:pt x="180" y="160"/>
                  </a:cubicBezTo>
                  <a:cubicBezTo>
                    <a:pt x="140" y="100"/>
                    <a:pt x="61" y="4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
            <p:cNvSpPr/>
            <p:nvPr/>
          </p:nvSpPr>
          <p:spPr>
            <a:xfrm>
              <a:off x="2395875" y="1736525"/>
              <a:ext cx="33825" cy="67675"/>
            </a:xfrm>
            <a:custGeom>
              <a:avLst/>
              <a:gdLst/>
              <a:ahLst/>
              <a:cxnLst/>
              <a:rect l="l" t="t" r="r" b="b"/>
              <a:pathLst>
                <a:path w="1353" h="2707" extrusionOk="0">
                  <a:moveTo>
                    <a:pt x="1094" y="1"/>
                  </a:moveTo>
                  <a:lnTo>
                    <a:pt x="1094" y="1"/>
                  </a:lnTo>
                  <a:cubicBezTo>
                    <a:pt x="836" y="240"/>
                    <a:pt x="856" y="617"/>
                    <a:pt x="657" y="896"/>
                  </a:cubicBezTo>
                  <a:cubicBezTo>
                    <a:pt x="358" y="1353"/>
                    <a:pt x="139" y="1851"/>
                    <a:pt x="40" y="2428"/>
                  </a:cubicBezTo>
                  <a:cubicBezTo>
                    <a:pt x="0" y="2706"/>
                    <a:pt x="199" y="2706"/>
                    <a:pt x="358" y="2706"/>
                  </a:cubicBezTo>
                  <a:cubicBezTo>
                    <a:pt x="537" y="2647"/>
                    <a:pt x="637" y="2527"/>
                    <a:pt x="716" y="2348"/>
                  </a:cubicBezTo>
                  <a:cubicBezTo>
                    <a:pt x="875" y="1751"/>
                    <a:pt x="1353" y="1234"/>
                    <a:pt x="1253" y="538"/>
                  </a:cubicBezTo>
                  <a:cubicBezTo>
                    <a:pt x="1054" y="419"/>
                    <a:pt x="1114" y="200"/>
                    <a:pt x="10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
            <p:cNvSpPr/>
            <p:nvPr/>
          </p:nvSpPr>
          <p:spPr>
            <a:xfrm>
              <a:off x="2374475" y="1791875"/>
              <a:ext cx="36325" cy="35700"/>
            </a:xfrm>
            <a:custGeom>
              <a:avLst/>
              <a:gdLst/>
              <a:ahLst/>
              <a:cxnLst/>
              <a:rect l="l" t="t" r="r" b="b"/>
              <a:pathLst>
                <a:path w="1453" h="1428" extrusionOk="0">
                  <a:moveTo>
                    <a:pt x="438" y="0"/>
                  </a:moveTo>
                  <a:cubicBezTo>
                    <a:pt x="321" y="0"/>
                    <a:pt x="301" y="195"/>
                    <a:pt x="176" y="195"/>
                  </a:cubicBezTo>
                  <a:cubicBezTo>
                    <a:pt x="171" y="195"/>
                    <a:pt x="165" y="195"/>
                    <a:pt x="160" y="194"/>
                  </a:cubicBezTo>
                  <a:cubicBezTo>
                    <a:pt x="41" y="293"/>
                    <a:pt x="21" y="433"/>
                    <a:pt x="1" y="572"/>
                  </a:cubicBezTo>
                  <a:cubicBezTo>
                    <a:pt x="1" y="671"/>
                    <a:pt x="21" y="791"/>
                    <a:pt x="21" y="890"/>
                  </a:cubicBezTo>
                  <a:cubicBezTo>
                    <a:pt x="379" y="930"/>
                    <a:pt x="379" y="1188"/>
                    <a:pt x="379" y="1427"/>
                  </a:cubicBezTo>
                  <a:cubicBezTo>
                    <a:pt x="538" y="1308"/>
                    <a:pt x="598" y="1109"/>
                    <a:pt x="697" y="930"/>
                  </a:cubicBezTo>
                  <a:cubicBezTo>
                    <a:pt x="763" y="831"/>
                    <a:pt x="801" y="691"/>
                    <a:pt x="914" y="691"/>
                  </a:cubicBezTo>
                  <a:cubicBezTo>
                    <a:pt x="938" y="691"/>
                    <a:pt x="965" y="697"/>
                    <a:pt x="995" y="711"/>
                  </a:cubicBezTo>
                  <a:cubicBezTo>
                    <a:pt x="1135" y="791"/>
                    <a:pt x="1075" y="990"/>
                    <a:pt x="1095" y="1109"/>
                  </a:cubicBezTo>
                  <a:cubicBezTo>
                    <a:pt x="1127" y="1128"/>
                    <a:pt x="1159" y="1137"/>
                    <a:pt x="1189" y="1137"/>
                  </a:cubicBezTo>
                  <a:cubicBezTo>
                    <a:pt x="1252" y="1137"/>
                    <a:pt x="1307" y="1097"/>
                    <a:pt x="1334" y="1029"/>
                  </a:cubicBezTo>
                  <a:cubicBezTo>
                    <a:pt x="1453" y="791"/>
                    <a:pt x="1453" y="592"/>
                    <a:pt x="1234" y="393"/>
                  </a:cubicBezTo>
                  <a:cubicBezTo>
                    <a:pt x="1095" y="393"/>
                    <a:pt x="975" y="333"/>
                    <a:pt x="896" y="214"/>
                  </a:cubicBezTo>
                  <a:cubicBezTo>
                    <a:pt x="737" y="214"/>
                    <a:pt x="598" y="194"/>
                    <a:pt x="498" y="15"/>
                  </a:cubicBezTo>
                  <a:cubicBezTo>
                    <a:pt x="476" y="5"/>
                    <a:pt x="456" y="0"/>
                    <a:pt x="4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
            <p:cNvSpPr/>
            <p:nvPr/>
          </p:nvSpPr>
          <p:spPr>
            <a:xfrm>
              <a:off x="2379450" y="1779950"/>
              <a:ext cx="9475" cy="19325"/>
            </a:xfrm>
            <a:custGeom>
              <a:avLst/>
              <a:gdLst/>
              <a:ahLst/>
              <a:cxnLst/>
              <a:rect l="l" t="t" r="r" b="b"/>
              <a:pathLst>
                <a:path w="379" h="773" extrusionOk="0">
                  <a:moveTo>
                    <a:pt x="125" y="0"/>
                  </a:moveTo>
                  <a:cubicBezTo>
                    <a:pt x="37" y="0"/>
                    <a:pt x="5" y="56"/>
                    <a:pt x="21" y="193"/>
                  </a:cubicBezTo>
                  <a:cubicBezTo>
                    <a:pt x="1" y="333"/>
                    <a:pt x="1" y="512"/>
                    <a:pt x="1" y="691"/>
                  </a:cubicBezTo>
                  <a:cubicBezTo>
                    <a:pt x="64" y="750"/>
                    <a:pt x="109" y="772"/>
                    <a:pt x="142" y="772"/>
                  </a:cubicBezTo>
                  <a:cubicBezTo>
                    <a:pt x="255" y="772"/>
                    <a:pt x="236" y="512"/>
                    <a:pt x="359" y="512"/>
                  </a:cubicBezTo>
                  <a:cubicBezTo>
                    <a:pt x="359" y="472"/>
                    <a:pt x="359" y="392"/>
                    <a:pt x="379" y="353"/>
                  </a:cubicBezTo>
                  <a:cubicBezTo>
                    <a:pt x="259" y="273"/>
                    <a:pt x="219" y="154"/>
                    <a:pt x="219" y="14"/>
                  </a:cubicBezTo>
                  <a:cubicBezTo>
                    <a:pt x="183" y="5"/>
                    <a:pt x="151" y="0"/>
                    <a:pt x="12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
            <p:cNvSpPr/>
            <p:nvPr/>
          </p:nvSpPr>
          <p:spPr>
            <a:xfrm>
              <a:off x="1887100" y="1606200"/>
              <a:ext cx="28825" cy="12500"/>
            </a:xfrm>
            <a:custGeom>
              <a:avLst/>
              <a:gdLst/>
              <a:ahLst/>
              <a:cxnLst/>
              <a:rect l="l" t="t" r="r" b="b"/>
              <a:pathLst>
                <a:path w="1153" h="500" extrusionOk="0">
                  <a:moveTo>
                    <a:pt x="707" y="0"/>
                  </a:moveTo>
                  <a:cubicBezTo>
                    <a:pt x="691" y="0"/>
                    <a:pt x="674" y="1"/>
                    <a:pt x="657" y="2"/>
                  </a:cubicBezTo>
                  <a:lnTo>
                    <a:pt x="80" y="2"/>
                  </a:lnTo>
                  <a:cubicBezTo>
                    <a:pt x="1" y="201"/>
                    <a:pt x="100" y="300"/>
                    <a:pt x="200" y="380"/>
                  </a:cubicBezTo>
                  <a:cubicBezTo>
                    <a:pt x="379" y="479"/>
                    <a:pt x="578" y="400"/>
                    <a:pt x="757" y="479"/>
                  </a:cubicBezTo>
                  <a:cubicBezTo>
                    <a:pt x="876" y="499"/>
                    <a:pt x="996" y="499"/>
                    <a:pt x="1115" y="499"/>
                  </a:cubicBezTo>
                  <a:cubicBezTo>
                    <a:pt x="1153" y="178"/>
                    <a:pt x="1011" y="0"/>
                    <a:pt x="70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
            <p:cNvSpPr/>
            <p:nvPr/>
          </p:nvSpPr>
          <p:spPr>
            <a:xfrm>
              <a:off x="1930375" y="1606225"/>
              <a:ext cx="19425" cy="13950"/>
            </a:xfrm>
            <a:custGeom>
              <a:avLst/>
              <a:gdLst/>
              <a:ahLst/>
              <a:cxnLst/>
              <a:rect l="l" t="t" r="r" b="b"/>
              <a:pathLst>
                <a:path w="777" h="558" extrusionOk="0">
                  <a:moveTo>
                    <a:pt x="279" y="1"/>
                  </a:moveTo>
                  <a:cubicBezTo>
                    <a:pt x="180" y="61"/>
                    <a:pt x="80" y="80"/>
                    <a:pt x="40" y="180"/>
                  </a:cubicBezTo>
                  <a:cubicBezTo>
                    <a:pt x="1" y="359"/>
                    <a:pt x="140" y="439"/>
                    <a:pt x="259" y="498"/>
                  </a:cubicBezTo>
                  <a:cubicBezTo>
                    <a:pt x="379" y="538"/>
                    <a:pt x="478" y="538"/>
                    <a:pt x="577" y="558"/>
                  </a:cubicBezTo>
                  <a:cubicBezTo>
                    <a:pt x="737" y="478"/>
                    <a:pt x="776" y="359"/>
                    <a:pt x="776" y="180"/>
                  </a:cubicBezTo>
                  <a:cubicBezTo>
                    <a:pt x="737" y="140"/>
                    <a:pt x="657" y="80"/>
                    <a:pt x="5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
            <p:cNvSpPr/>
            <p:nvPr/>
          </p:nvSpPr>
          <p:spPr>
            <a:xfrm>
              <a:off x="1876175" y="1611825"/>
              <a:ext cx="30350" cy="9350"/>
            </a:xfrm>
            <a:custGeom>
              <a:avLst/>
              <a:gdLst/>
              <a:ahLst/>
              <a:cxnLst/>
              <a:rect l="l" t="t" r="r" b="b"/>
              <a:pathLst>
                <a:path w="1214" h="374" extrusionOk="0">
                  <a:moveTo>
                    <a:pt x="290" y="0"/>
                  </a:moveTo>
                  <a:cubicBezTo>
                    <a:pt x="213" y="0"/>
                    <a:pt x="137" y="22"/>
                    <a:pt x="60" y="75"/>
                  </a:cubicBezTo>
                  <a:cubicBezTo>
                    <a:pt x="40" y="115"/>
                    <a:pt x="20" y="155"/>
                    <a:pt x="0" y="175"/>
                  </a:cubicBezTo>
                  <a:cubicBezTo>
                    <a:pt x="319" y="374"/>
                    <a:pt x="696" y="254"/>
                    <a:pt x="1035" y="334"/>
                  </a:cubicBezTo>
                  <a:cubicBezTo>
                    <a:pt x="1114" y="314"/>
                    <a:pt x="1154" y="274"/>
                    <a:pt x="1214" y="254"/>
                  </a:cubicBezTo>
                  <a:cubicBezTo>
                    <a:pt x="1055" y="115"/>
                    <a:pt x="836" y="135"/>
                    <a:pt x="657" y="115"/>
                  </a:cubicBezTo>
                  <a:cubicBezTo>
                    <a:pt x="535" y="54"/>
                    <a:pt x="412" y="0"/>
                    <a:pt x="2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
            <p:cNvSpPr/>
            <p:nvPr/>
          </p:nvSpPr>
          <p:spPr>
            <a:xfrm>
              <a:off x="1923900" y="1607225"/>
              <a:ext cx="12975" cy="11475"/>
            </a:xfrm>
            <a:custGeom>
              <a:avLst/>
              <a:gdLst/>
              <a:ahLst/>
              <a:cxnLst/>
              <a:rect l="l" t="t" r="r" b="b"/>
              <a:pathLst>
                <a:path w="519" h="459" extrusionOk="0">
                  <a:moveTo>
                    <a:pt x="339" y="1"/>
                  </a:moveTo>
                  <a:cubicBezTo>
                    <a:pt x="220" y="40"/>
                    <a:pt x="120" y="100"/>
                    <a:pt x="1" y="140"/>
                  </a:cubicBezTo>
                  <a:lnTo>
                    <a:pt x="1" y="458"/>
                  </a:lnTo>
                  <a:lnTo>
                    <a:pt x="518" y="458"/>
                  </a:lnTo>
                  <a:cubicBezTo>
                    <a:pt x="478" y="359"/>
                    <a:pt x="399" y="239"/>
                    <a:pt x="339" y="140"/>
                  </a:cubicBezTo>
                  <a:cubicBezTo>
                    <a:pt x="419" y="100"/>
                    <a:pt x="419" y="4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
            <p:cNvSpPr/>
            <p:nvPr/>
          </p:nvSpPr>
          <p:spPr>
            <a:xfrm>
              <a:off x="2367025" y="1632400"/>
              <a:ext cx="25875" cy="11150"/>
            </a:xfrm>
            <a:custGeom>
              <a:avLst/>
              <a:gdLst/>
              <a:ahLst/>
              <a:cxnLst/>
              <a:rect l="l" t="t" r="r" b="b"/>
              <a:pathLst>
                <a:path w="1035" h="446" extrusionOk="0">
                  <a:moveTo>
                    <a:pt x="619" y="0"/>
                  </a:moveTo>
                  <a:cubicBezTo>
                    <a:pt x="447" y="0"/>
                    <a:pt x="237" y="70"/>
                    <a:pt x="0" y="108"/>
                  </a:cubicBezTo>
                  <a:cubicBezTo>
                    <a:pt x="378" y="446"/>
                    <a:pt x="756" y="307"/>
                    <a:pt x="1035" y="386"/>
                  </a:cubicBezTo>
                  <a:cubicBezTo>
                    <a:pt x="951" y="84"/>
                    <a:pt x="808" y="0"/>
                    <a:pt x="6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
            <p:cNvSpPr/>
            <p:nvPr/>
          </p:nvSpPr>
          <p:spPr>
            <a:xfrm>
              <a:off x="2325250" y="1628625"/>
              <a:ext cx="19425" cy="8600"/>
            </a:xfrm>
            <a:custGeom>
              <a:avLst/>
              <a:gdLst/>
              <a:ahLst/>
              <a:cxnLst/>
              <a:rect l="l" t="t" r="r" b="b"/>
              <a:pathLst>
                <a:path w="777" h="344" extrusionOk="0">
                  <a:moveTo>
                    <a:pt x="776" y="0"/>
                  </a:moveTo>
                  <a:cubicBezTo>
                    <a:pt x="557" y="0"/>
                    <a:pt x="358" y="40"/>
                    <a:pt x="140" y="40"/>
                  </a:cubicBezTo>
                  <a:cubicBezTo>
                    <a:pt x="0" y="100"/>
                    <a:pt x="0" y="199"/>
                    <a:pt x="100" y="338"/>
                  </a:cubicBezTo>
                  <a:cubicBezTo>
                    <a:pt x="148" y="341"/>
                    <a:pt x="194" y="344"/>
                    <a:pt x="240" y="344"/>
                  </a:cubicBezTo>
                  <a:cubicBezTo>
                    <a:pt x="477" y="344"/>
                    <a:pt x="676" y="284"/>
                    <a:pt x="7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
            <p:cNvSpPr/>
            <p:nvPr/>
          </p:nvSpPr>
          <p:spPr>
            <a:xfrm>
              <a:off x="2349675" y="1628625"/>
              <a:ext cx="12400" cy="7625"/>
            </a:xfrm>
            <a:custGeom>
              <a:avLst/>
              <a:gdLst/>
              <a:ahLst/>
              <a:cxnLst/>
              <a:rect l="l" t="t" r="r" b="b"/>
              <a:pathLst>
                <a:path w="496" h="305" extrusionOk="0">
                  <a:moveTo>
                    <a:pt x="18" y="0"/>
                  </a:moveTo>
                  <a:cubicBezTo>
                    <a:pt x="0" y="160"/>
                    <a:pt x="62" y="305"/>
                    <a:pt x="218" y="305"/>
                  </a:cubicBezTo>
                  <a:cubicBezTo>
                    <a:pt x="236" y="305"/>
                    <a:pt x="256" y="303"/>
                    <a:pt x="277" y="298"/>
                  </a:cubicBezTo>
                  <a:cubicBezTo>
                    <a:pt x="495" y="279"/>
                    <a:pt x="376" y="139"/>
                    <a:pt x="316" y="40"/>
                  </a:cubicBezTo>
                  <a:cubicBezTo>
                    <a:pt x="217" y="40"/>
                    <a:pt x="117" y="0"/>
                    <a:pt x="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
            <p:cNvSpPr/>
            <p:nvPr/>
          </p:nvSpPr>
          <p:spPr>
            <a:xfrm>
              <a:off x="2319275" y="1628625"/>
              <a:ext cx="9475" cy="8475"/>
            </a:xfrm>
            <a:custGeom>
              <a:avLst/>
              <a:gdLst/>
              <a:ahLst/>
              <a:cxnLst/>
              <a:rect l="l" t="t" r="r" b="b"/>
              <a:pathLst>
                <a:path w="379" h="339" extrusionOk="0">
                  <a:moveTo>
                    <a:pt x="1" y="0"/>
                  </a:moveTo>
                  <a:cubicBezTo>
                    <a:pt x="1" y="259"/>
                    <a:pt x="120" y="338"/>
                    <a:pt x="339" y="338"/>
                  </a:cubicBezTo>
                  <a:cubicBezTo>
                    <a:pt x="339" y="239"/>
                    <a:pt x="379" y="139"/>
                    <a:pt x="379" y="40"/>
                  </a:cubicBezTo>
                  <a:cubicBezTo>
                    <a:pt x="239" y="40"/>
                    <a:pt x="120"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
            <p:cNvSpPr/>
            <p:nvPr/>
          </p:nvSpPr>
          <p:spPr>
            <a:xfrm>
              <a:off x="2493825" y="1696100"/>
              <a:ext cx="16950" cy="7200"/>
            </a:xfrm>
            <a:custGeom>
              <a:avLst/>
              <a:gdLst/>
              <a:ahLst/>
              <a:cxnLst/>
              <a:rect l="l" t="t" r="r" b="b"/>
              <a:pathLst>
                <a:path w="678" h="288" extrusionOk="0">
                  <a:moveTo>
                    <a:pt x="461" y="1"/>
                  </a:moveTo>
                  <a:cubicBezTo>
                    <a:pt x="317" y="1"/>
                    <a:pt x="185" y="95"/>
                    <a:pt x="62" y="95"/>
                  </a:cubicBezTo>
                  <a:cubicBezTo>
                    <a:pt x="41" y="95"/>
                    <a:pt x="21" y="92"/>
                    <a:pt x="1" y="86"/>
                  </a:cubicBezTo>
                  <a:lnTo>
                    <a:pt x="1" y="265"/>
                  </a:lnTo>
                  <a:cubicBezTo>
                    <a:pt x="66" y="280"/>
                    <a:pt x="128" y="287"/>
                    <a:pt x="188" y="287"/>
                  </a:cubicBezTo>
                  <a:cubicBezTo>
                    <a:pt x="368" y="287"/>
                    <a:pt x="528" y="220"/>
                    <a:pt x="677" y="86"/>
                  </a:cubicBezTo>
                  <a:cubicBezTo>
                    <a:pt x="602" y="22"/>
                    <a:pt x="530" y="1"/>
                    <a:pt x="4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
            <p:cNvSpPr/>
            <p:nvPr/>
          </p:nvSpPr>
          <p:spPr>
            <a:xfrm>
              <a:off x="2475925" y="1702000"/>
              <a:ext cx="17450" cy="5725"/>
            </a:xfrm>
            <a:custGeom>
              <a:avLst/>
              <a:gdLst/>
              <a:ahLst/>
              <a:cxnLst/>
              <a:rect l="l" t="t" r="r" b="b"/>
              <a:pathLst>
                <a:path w="698" h="229" extrusionOk="0">
                  <a:moveTo>
                    <a:pt x="341" y="1"/>
                  </a:moveTo>
                  <a:cubicBezTo>
                    <a:pt x="201" y="1"/>
                    <a:pt x="77" y="43"/>
                    <a:pt x="1" y="228"/>
                  </a:cubicBezTo>
                  <a:cubicBezTo>
                    <a:pt x="240" y="208"/>
                    <a:pt x="498" y="228"/>
                    <a:pt x="697" y="29"/>
                  </a:cubicBezTo>
                  <a:cubicBezTo>
                    <a:pt x="580" y="29"/>
                    <a:pt x="455" y="1"/>
                    <a:pt x="3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
            <p:cNvSpPr/>
            <p:nvPr/>
          </p:nvSpPr>
          <p:spPr>
            <a:xfrm>
              <a:off x="2375475" y="1775325"/>
              <a:ext cx="8975" cy="9475"/>
            </a:xfrm>
            <a:custGeom>
              <a:avLst/>
              <a:gdLst/>
              <a:ahLst/>
              <a:cxnLst/>
              <a:rect l="l" t="t" r="r" b="b"/>
              <a:pathLst>
                <a:path w="359" h="379" extrusionOk="0">
                  <a:moveTo>
                    <a:pt x="339" y="0"/>
                  </a:moveTo>
                  <a:cubicBezTo>
                    <a:pt x="239" y="20"/>
                    <a:pt x="100" y="20"/>
                    <a:pt x="1" y="20"/>
                  </a:cubicBezTo>
                  <a:cubicBezTo>
                    <a:pt x="1" y="179"/>
                    <a:pt x="40" y="299"/>
                    <a:pt x="160" y="378"/>
                  </a:cubicBezTo>
                  <a:cubicBezTo>
                    <a:pt x="239" y="339"/>
                    <a:pt x="279" y="259"/>
                    <a:pt x="359" y="199"/>
                  </a:cubicBezTo>
                  <a:cubicBezTo>
                    <a:pt x="359" y="140"/>
                    <a:pt x="339" y="80"/>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
            <p:cNvSpPr/>
            <p:nvPr/>
          </p:nvSpPr>
          <p:spPr>
            <a:xfrm>
              <a:off x="2250650" y="1624150"/>
              <a:ext cx="28875" cy="12325"/>
            </a:xfrm>
            <a:custGeom>
              <a:avLst/>
              <a:gdLst/>
              <a:ahLst/>
              <a:cxnLst/>
              <a:rect l="l" t="t" r="r" b="b"/>
              <a:pathLst>
                <a:path w="1155" h="493" extrusionOk="0">
                  <a:moveTo>
                    <a:pt x="483" y="1"/>
                  </a:moveTo>
                  <a:cubicBezTo>
                    <a:pt x="342" y="1"/>
                    <a:pt x="208" y="43"/>
                    <a:pt x="80" y="179"/>
                  </a:cubicBezTo>
                  <a:cubicBezTo>
                    <a:pt x="40" y="259"/>
                    <a:pt x="0" y="378"/>
                    <a:pt x="80" y="418"/>
                  </a:cubicBezTo>
                  <a:cubicBezTo>
                    <a:pt x="197" y="470"/>
                    <a:pt x="313" y="492"/>
                    <a:pt x="426" y="492"/>
                  </a:cubicBezTo>
                  <a:cubicBezTo>
                    <a:pt x="658" y="492"/>
                    <a:pt x="881" y="399"/>
                    <a:pt x="1095" y="279"/>
                  </a:cubicBezTo>
                  <a:cubicBezTo>
                    <a:pt x="1095" y="279"/>
                    <a:pt x="1095" y="239"/>
                    <a:pt x="1154" y="119"/>
                  </a:cubicBezTo>
                  <a:cubicBezTo>
                    <a:pt x="916" y="96"/>
                    <a:pt x="692" y="1"/>
                    <a:pt x="48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
            <p:cNvSpPr/>
            <p:nvPr/>
          </p:nvSpPr>
          <p:spPr>
            <a:xfrm>
              <a:off x="2225775" y="1620150"/>
              <a:ext cx="18925" cy="16950"/>
            </a:xfrm>
            <a:custGeom>
              <a:avLst/>
              <a:gdLst/>
              <a:ahLst/>
              <a:cxnLst/>
              <a:rect l="l" t="t" r="r" b="b"/>
              <a:pathLst>
                <a:path w="757" h="678" extrusionOk="0">
                  <a:moveTo>
                    <a:pt x="458" y="1"/>
                  </a:moveTo>
                  <a:cubicBezTo>
                    <a:pt x="438" y="220"/>
                    <a:pt x="299" y="419"/>
                    <a:pt x="80" y="478"/>
                  </a:cubicBezTo>
                  <a:cubicBezTo>
                    <a:pt x="60" y="518"/>
                    <a:pt x="41" y="538"/>
                    <a:pt x="1" y="578"/>
                  </a:cubicBezTo>
                  <a:cubicBezTo>
                    <a:pt x="41" y="598"/>
                    <a:pt x="60" y="637"/>
                    <a:pt x="80" y="677"/>
                  </a:cubicBezTo>
                  <a:cubicBezTo>
                    <a:pt x="757" y="637"/>
                    <a:pt x="757" y="637"/>
                    <a:pt x="5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
            <p:cNvSpPr/>
            <p:nvPr/>
          </p:nvSpPr>
          <p:spPr>
            <a:xfrm>
              <a:off x="2284475" y="1627200"/>
              <a:ext cx="9475" cy="10400"/>
            </a:xfrm>
            <a:custGeom>
              <a:avLst/>
              <a:gdLst/>
              <a:ahLst/>
              <a:cxnLst/>
              <a:rect l="l" t="t" r="r" b="b"/>
              <a:pathLst>
                <a:path w="379" h="416" extrusionOk="0">
                  <a:moveTo>
                    <a:pt x="74" y="1"/>
                  </a:moveTo>
                  <a:cubicBezTo>
                    <a:pt x="48" y="1"/>
                    <a:pt x="14" y="29"/>
                    <a:pt x="0" y="57"/>
                  </a:cubicBezTo>
                  <a:lnTo>
                    <a:pt x="0" y="395"/>
                  </a:lnTo>
                  <a:cubicBezTo>
                    <a:pt x="40" y="415"/>
                    <a:pt x="120" y="415"/>
                    <a:pt x="179" y="415"/>
                  </a:cubicBezTo>
                  <a:cubicBezTo>
                    <a:pt x="338" y="296"/>
                    <a:pt x="378" y="157"/>
                    <a:pt x="139" y="57"/>
                  </a:cubicBezTo>
                  <a:cubicBezTo>
                    <a:pt x="139" y="37"/>
                    <a:pt x="139" y="17"/>
                    <a:pt x="100" y="17"/>
                  </a:cubicBezTo>
                  <a:cubicBezTo>
                    <a:pt x="94" y="6"/>
                    <a:pt x="85" y="1"/>
                    <a:pt x="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
            <p:cNvSpPr/>
            <p:nvPr/>
          </p:nvSpPr>
          <p:spPr>
            <a:xfrm>
              <a:off x="2284475" y="1625125"/>
              <a:ext cx="4500" cy="3525"/>
            </a:xfrm>
            <a:custGeom>
              <a:avLst/>
              <a:gdLst/>
              <a:ahLst/>
              <a:cxnLst/>
              <a:rect l="l" t="t" r="r" b="b"/>
              <a:pathLst>
                <a:path w="180" h="141" extrusionOk="0">
                  <a:moveTo>
                    <a:pt x="120" y="1"/>
                  </a:moveTo>
                  <a:cubicBezTo>
                    <a:pt x="80" y="41"/>
                    <a:pt x="40" y="100"/>
                    <a:pt x="0" y="140"/>
                  </a:cubicBezTo>
                  <a:cubicBezTo>
                    <a:pt x="40" y="120"/>
                    <a:pt x="120" y="120"/>
                    <a:pt x="179" y="120"/>
                  </a:cubicBezTo>
                  <a:cubicBezTo>
                    <a:pt x="179" y="80"/>
                    <a:pt x="139" y="2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
            <p:cNvSpPr/>
            <p:nvPr/>
          </p:nvSpPr>
          <p:spPr>
            <a:xfrm>
              <a:off x="2362550" y="1832525"/>
              <a:ext cx="2000" cy="1500"/>
            </a:xfrm>
            <a:custGeom>
              <a:avLst/>
              <a:gdLst/>
              <a:ahLst/>
              <a:cxnLst/>
              <a:rect l="l" t="t" r="r" b="b"/>
              <a:pathLst>
                <a:path w="80" h="60" extrusionOk="0">
                  <a:moveTo>
                    <a:pt x="0" y="0"/>
                  </a:moveTo>
                  <a:lnTo>
                    <a:pt x="40" y="60"/>
                  </a:lnTo>
                  <a:lnTo>
                    <a:pt x="80" y="40"/>
                  </a:lnTo>
                  <a:lnTo>
                    <a:pt x="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
            <p:cNvSpPr/>
            <p:nvPr/>
          </p:nvSpPr>
          <p:spPr>
            <a:xfrm>
              <a:off x="2175550" y="1642050"/>
              <a:ext cx="4500" cy="1150"/>
            </a:xfrm>
            <a:custGeom>
              <a:avLst/>
              <a:gdLst/>
              <a:ahLst/>
              <a:cxnLst/>
              <a:rect l="l" t="t" r="r" b="b"/>
              <a:pathLst>
                <a:path w="180" h="46" extrusionOk="0">
                  <a:moveTo>
                    <a:pt x="1" y="0"/>
                  </a:moveTo>
                  <a:cubicBezTo>
                    <a:pt x="17" y="16"/>
                    <a:pt x="46" y="45"/>
                    <a:pt x="56" y="45"/>
                  </a:cubicBezTo>
                  <a:cubicBezTo>
                    <a:pt x="59" y="45"/>
                    <a:pt x="60" y="44"/>
                    <a:pt x="60" y="40"/>
                  </a:cubicBezTo>
                  <a:cubicBezTo>
                    <a:pt x="100" y="20"/>
                    <a:pt x="120" y="2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
            <p:cNvSpPr/>
            <p:nvPr/>
          </p:nvSpPr>
          <p:spPr>
            <a:xfrm>
              <a:off x="2185000" y="1642550"/>
              <a:ext cx="5500" cy="2500"/>
            </a:xfrm>
            <a:custGeom>
              <a:avLst/>
              <a:gdLst/>
              <a:ahLst/>
              <a:cxnLst/>
              <a:rect l="l" t="t" r="r" b="b"/>
              <a:pathLst>
                <a:path w="220" h="100" extrusionOk="0">
                  <a:moveTo>
                    <a:pt x="1" y="0"/>
                  </a:moveTo>
                  <a:cubicBezTo>
                    <a:pt x="80" y="20"/>
                    <a:pt x="140" y="80"/>
                    <a:pt x="219" y="100"/>
                  </a:cubicBezTo>
                  <a:cubicBezTo>
                    <a:pt x="140" y="80"/>
                    <a:pt x="80"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
            <p:cNvSpPr/>
            <p:nvPr/>
          </p:nvSpPr>
          <p:spPr>
            <a:xfrm>
              <a:off x="2180525" y="1619975"/>
              <a:ext cx="47275" cy="17125"/>
            </a:xfrm>
            <a:custGeom>
              <a:avLst/>
              <a:gdLst/>
              <a:ahLst/>
              <a:cxnLst/>
              <a:rect l="l" t="t" r="r" b="b"/>
              <a:pathLst>
                <a:path w="1891" h="685" extrusionOk="0">
                  <a:moveTo>
                    <a:pt x="245" y="0"/>
                  </a:moveTo>
                  <a:cubicBezTo>
                    <a:pt x="217" y="0"/>
                    <a:pt x="177" y="9"/>
                    <a:pt x="120" y="28"/>
                  </a:cubicBezTo>
                  <a:cubicBezTo>
                    <a:pt x="20" y="48"/>
                    <a:pt x="1" y="127"/>
                    <a:pt x="1" y="227"/>
                  </a:cubicBezTo>
                  <a:cubicBezTo>
                    <a:pt x="1" y="386"/>
                    <a:pt x="80" y="446"/>
                    <a:pt x="200" y="485"/>
                  </a:cubicBezTo>
                  <a:cubicBezTo>
                    <a:pt x="266" y="499"/>
                    <a:pt x="334" y="502"/>
                    <a:pt x="403" y="502"/>
                  </a:cubicBezTo>
                  <a:cubicBezTo>
                    <a:pt x="452" y="502"/>
                    <a:pt x="502" y="501"/>
                    <a:pt x="551" y="501"/>
                  </a:cubicBezTo>
                  <a:cubicBezTo>
                    <a:pt x="721" y="501"/>
                    <a:pt x="886" y="519"/>
                    <a:pt x="1015" y="684"/>
                  </a:cubicBezTo>
                  <a:lnTo>
                    <a:pt x="1532" y="664"/>
                  </a:lnTo>
                  <a:cubicBezTo>
                    <a:pt x="1652" y="545"/>
                    <a:pt x="1791" y="605"/>
                    <a:pt x="1890" y="505"/>
                  </a:cubicBezTo>
                  <a:cubicBezTo>
                    <a:pt x="1596" y="199"/>
                    <a:pt x="1413" y="60"/>
                    <a:pt x="1184" y="60"/>
                  </a:cubicBezTo>
                  <a:cubicBezTo>
                    <a:pt x="1027" y="60"/>
                    <a:pt x="848" y="125"/>
                    <a:pt x="597" y="247"/>
                  </a:cubicBezTo>
                  <a:cubicBezTo>
                    <a:pt x="541" y="280"/>
                    <a:pt x="460" y="320"/>
                    <a:pt x="400" y="320"/>
                  </a:cubicBezTo>
                  <a:cubicBezTo>
                    <a:pt x="353" y="320"/>
                    <a:pt x="319" y="296"/>
                    <a:pt x="319" y="227"/>
                  </a:cubicBezTo>
                  <a:cubicBezTo>
                    <a:pt x="304" y="90"/>
                    <a:pt x="335" y="0"/>
                    <a:pt x="24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
            <p:cNvSpPr/>
            <p:nvPr/>
          </p:nvSpPr>
          <p:spPr>
            <a:xfrm>
              <a:off x="2164625" y="1617175"/>
              <a:ext cx="13450" cy="16425"/>
            </a:xfrm>
            <a:custGeom>
              <a:avLst/>
              <a:gdLst/>
              <a:ahLst/>
              <a:cxnLst/>
              <a:rect l="l" t="t" r="r" b="b"/>
              <a:pathLst>
                <a:path w="538" h="657" extrusionOk="0">
                  <a:moveTo>
                    <a:pt x="259" y="1"/>
                  </a:moveTo>
                  <a:lnTo>
                    <a:pt x="259" y="1"/>
                  </a:lnTo>
                  <a:cubicBezTo>
                    <a:pt x="0" y="140"/>
                    <a:pt x="139" y="418"/>
                    <a:pt x="99" y="637"/>
                  </a:cubicBezTo>
                  <a:cubicBezTo>
                    <a:pt x="139" y="657"/>
                    <a:pt x="199" y="657"/>
                    <a:pt x="239" y="657"/>
                  </a:cubicBezTo>
                  <a:cubicBezTo>
                    <a:pt x="537" y="438"/>
                    <a:pt x="438" y="219"/>
                    <a:pt x="2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
            <p:cNvSpPr/>
            <p:nvPr/>
          </p:nvSpPr>
          <p:spPr>
            <a:xfrm>
              <a:off x="2219325" y="1632600"/>
              <a:ext cx="8475" cy="4500"/>
            </a:xfrm>
            <a:custGeom>
              <a:avLst/>
              <a:gdLst/>
              <a:ahLst/>
              <a:cxnLst/>
              <a:rect l="l" t="t" r="r" b="b"/>
              <a:pathLst>
                <a:path w="339" h="180" extrusionOk="0">
                  <a:moveTo>
                    <a:pt x="338" y="0"/>
                  </a:moveTo>
                  <a:cubicBezTo>
                    <a:pt x="199" y="0"/>
                    <a:pt x="60" y="40"/>
                    <a:pt x="0" y="179"/>
                  </a:cubicBezTo>
                  <a:lnTo>
                    <a:pt x="338" y="179"/>
                  </a:lnTo>
                  <a:lnTo>
                    <a:pt x="33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
            <p:cNvSpPr/>
            <p:nvPr/>
          </p:nvSpPr>
          <p:spPr>
            <a:xfrm>
              <a:off x="3104050" y="1936125"/>
              <a:ext cx="41800" cy="17750"/>
            </a:xfrm>
            <a:custGeom>
              <a:avLst/>
              <a:gdLst/>
              <a:ahLst/>
              <a:cxnLst/>
              <a:rect l="l" t="t" r="r" b="b"/>
              <a:pathLst>
                <a:path w="1672" h="710" extrusionOk="0">
                  <a:moveTo>
                    <a:pt x="867" y="1"/>
                  </a:moveTo>
                  <a:cubicBezTo>
                    <a:pt x="770" y="1"/>
                    <a:pt x="669" y="15"/>
                    <a:pt x="577" y="34"/>
                  </a:cubicBezTo>
                  <a:cubicBezTo>
                    <a:pt x="438" y="213"/>
                    <a:pt x="219" y="173"/>
                    <a:pt x="0" y="213"/>
                  </a:cubicBezTo>
                  <a:cubicBezTo>
                    <a:pt x="40" y="392"/>
                    <a:pt x="40" y="531"/>
                    <a:pt x="40" y="710"/>
                  </a:cubicBezTo>
                  <a:cubicBezTo>
                    <a:pt x="279" y="710"/>
                    <a:pt x="518" y="690"/>
                    <a:pt x="736" y="690"/>
                  </a:cubicBezTo>
                  <a:cubicBezTo>
                    <a:pt x="1015" y="431"/>
                    <a:pt x="1452" y="471"/>
                    <a:pt x="1671" y="133"/>
                  </a:cubicBezTo>
                  <a:cubicBezTo>
                    <a:pt x="1621" y="76"/>
                    <a:pt x="1566" y="60"/>
                    <a:pt x="1508" y="60"/>
                  </a:cubicBezTo>
                  <a:cubicBezTo>
                    <a:pt x="1432" y="60"/>
                    <a:pt x="1350" y="87"/>
                    <a:pt x="1267" y="87"/>
                  </a:cubicBezTo>
                  <a:cubicBezTo>
                    <a:pt x="1236" y="87"/>
                    <a:pt x="1205" y="84"/>
                    <a:pt x="1174" y="73"/>
                  </a:cubicBezTo>
                  <a:cubicBezTo>
                    <a:pt x="1089" y="20"/>
                    <a:pt x="980" y="1"/>
                    <a:pt x="8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
            <p:cNvSpPr/>
            <p:nvPr/>
          </p:nvSpPr>
          <p:spPr>
            <a:xfrm>
              <a:off x="2359075" y="2073550"/>
              <a:ext cx="2000" cy="3675"/>
            </a:xfrm>
            <a:custGeom>
              <a:avLst/>
              <a:gdLst/>
              <a:ahLst/>
              <a:cxnLst/>
              <a:rect l="l" t="t" r="r" b="b"/>
              <a:pathLst>
                <a:path w="80" h="147" extrusionOk="0">
                  <a:moveTo>
                    <a:pt x="39" y="1"/>
                  </a:moveTo>
                  <a:cubicBezTo>
                    <a:pt x="23" y="1"/>
                    <a:pt x="12" y="20"/>
                    <a:pt x="0" y="67"/>
                  </a:cubicBezTo>
                  <a:cubicBezTo>
                    <a:pt x="0" y="87"/>
                    <a:pt x="20" y="107"/>
                    <a:pt x="20" y="146"/>
                  </a:cubicBezTo>
                  <a:cubicBezTo>
                    <a:pt x="30" y="126"/>
                    <a:pt x="45" y="126"/>
                    <a:pt x="57" y="126"/>
                  </a:cubicBezTo>
                  <a:cubicBezTo>
                    <a:pt x="70" y="126"/>
                    <a:pt x="80" y="126"/>
                    <a:pt x="80" y="107"/>
                  </a:cubicBezTo>
                  <a:lnTo>
                    <a:pt x="80" y="27"/>
                  </a:lnTo>
                  <a:cubicBezTo>
                    <a:pt x="63" y="10"/>
                    <a:pt x="50" y="1"/>
                    <a:pt x="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
            <p:cNvSpPr/>
            <p:nvPr/>
          </p:nvSpPr>
          <p:spPr>
            <a:xfrm>
              <a:off x="2470950" y="1603750"/>
              <a:ext cx="4025" cy="2500"/>
            </a:xfrm>
            <a:custGeom>
              <a:avLst/>
              <a:gdLst/>
              <a:ahLst/>
              <a:cxnLst/>
              <a:rect l="l" t="t" r="r" b="b"/>
              <a:pathLst>
                <a:path w="161" h="100" extrusionOk="0">
                  <a:moveTo>
                    <a:pt x="1" y="100"/>
                  </a:moveTo>
                  <a:cubicBezTo>
                    <a:pt x="41" y="80"/>
                    <a:pt x="120" y="40"/>
                    <a:pt x="160" y="0"/>
                  </a:cubicBezTo>
                  <a:cubicBezTo>
                    <a:pt x="120" y="40"/>
                    <a:pt x="41" y="80"/>
                    <a:pt x="1" y="10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
            <p:cNvSpPr/>
            <p:nvPr/>
          </p:nvSpPr>
          <p:spPr>
            <a:xfrm>
              <a:off x="2461500" y="1606225"/>
              <a:ext cx="5500" cy="4025"/>
            </a:xfrm>
            <a:custGeom>
              <a:avLst/>
              <a:gdLst/>
              <a:ahLst/>
              <a:cxnLst/>
              <a:rect l="l" t="t" r="r" b="b"/>
              <a:pathLst>
                <a:path w="220" h="161" extrusionOk="0">
                  <a:moveTo>
                    <a:pt x="61" y="1"/>
                  </a:moveTo>
                  <a:cubicBezTo>
                    <a:pt x="21" y="80"/>
                    <a:pt x="1" y="140"/>
                    <a:pt x="1" y="160"/>
                  </a:cubicBezTo>
                  <a:cubicBezTo>
                    <a:pt x="81" y="100"/>
                    <a:pt x="160" y="80"/>
                    <a:pt x="220" y="41"/>
                  </a:cubicBezTo>
                  <a:cubicBezTo>
                    <a:pt x="160" y="41"/>
                    <a:pt x="100" y="41"/>
                    <a:pt x="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
            <p:cNvSpPr/>
            <p:nvPr/>
          </p:nvSpPr>
          <p:spPr>
            <a:xfrm>
              <a:off x="2153675" y="1668250"/>
              <a:ext cx="9475" cy="4150"/>
            </a:xfrm>
            <a:custGeom>
              <a:avLst/>
              <a:gdLst/>
              <a:ahLst/>
              <a:cxnLst/>
              <a:rect l="l" t="t" r="r" b="b"/>
              <a:pathLst>
                <a:path w="379" h="166" extrusionOk="0">
                  <a:moveTo>
                    <a:pt x="250" y="0"/>
                  </a:moveTo>
                  <a:cubicBezTo>
                    <a:pt x="140" y="0"/>
                    <a:pt x="64" y="38"/>
                    <a:pt x="0" y="166"/>
                  </a:cubicBezTo>
                  <a:lnTo>
                    <a:pt x="378" y="166"/>
                  </a:lnTo>
                  <a:cubicBezTo>
                    <a:pt x="378" y="86"/>
                    <a:pt x="358" y="46"/>
                    <a:pt x="339" y="6"/>
                  </a:cubicBezTo>
                  <a:cubicBezTo>
                    <a:pt x="307" y="3"/>
                    <a:pt x="277" y="0"/>
                    <a:pt x="2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
            <p:cNvSpPr/>
            <p:nvPr/>
          </p:nvSpPr>
          <p:spPr>
            <a:xfrm>
              <a:off x="2439625" y="1617175"/>
              <a:ext cx="5000" cy="2500"/>
            </a:xfrm>
            <a:custGeom>
              <a:avLst/>
              <a:gdLst/>
              <a:ahLst/>
              <a:cxnLst/>
              <a:rect l="l" t="t" r="r" b="b"/>
              <a:pathLst>
                <a:path w="200" h="100" extrusionOk="0">
                  <a:moveTo>
                    <a:pt x="200" y="1"/>
                  </a:moveTo>
                  <a:cubicBezTo>
                    <a:pt x="120" y="20"/>
                    <a:pt x="80" y="40"/>
                    <a:pt x="1" y="100"/>
                  </a:cubicBezTo>
                  <a:cubicBezTo>
                    <a:pt x="80" y="60"/>
                    <a:pt x="160" y="20"/>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
            <p:cNvSpPr/>
            <p:nvPr/>
          </p:nvSpPr>
          <p:spPr>
            <a:xfrm>
              <a:off x="1405200" y="1576400"/>
              <a:ext cx="10975" cy="9975"/>
            </a:xfrm>
            <a:custGeom>
              <a:avLst/>
              <a:gdLst/>
              <a:ahLst/>
              <a:cxnLst/>
              <a:rect l="l" t="t" r="r" b="b"/>
              <a:pathLst>
                <a:path w="439" h="399" extrusionOk="0">
                  <a:moveTo>
                    <a:pt x="100" y="0"/>
                  </a:moveTo>
                  <a:cubicBezTo>
                    <a:pt x="1" y="159"/>
                    <a:pt x="61" y="279"/>
                    <a:pt x="240" y="378"/>
                  </a:cubicBezTo>
                  <a:cubicBezTo>
                    <a:pt x="240" y="378"/>
                    <a:pt x="259" y="398"/>
                    <a:pt x="299" y="398"/>
                  </a:cubicBezTo>
                  <a:cubicBezTo>
                    <a:pt x="359" y="398"/>
                    <a:pt x="379" y="398"/>
                    <a:pt x="439" y="358"/>
                  </a:cubicBezTo>
                  <a:cubicBezTo>
                    <a:pt x="439" y="259"/>
                    <a:pt x="399" y="159"/>
                    <a:pt x="399" y="60"/>
                  </a:cubicBezTo>
                  <a:cubicBezTo>
                    <a:pt x="299" y="40"/>
                    <a:pt x="200" y="4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
            <p:cNvSpPr/>
            <p:nvPr/>
          </p:nvSpPr>
          <p:spPr>
            <a:xfrm>
              <a:off x="1411175" y="1584850"/>
              <a:ext cx="5000" cy="2700"/>
            </a:xfrm>
            <a:custGeom>
              <a:avLst/>
              <a:gdLst/>
              <a:ahLst/>
              <a:cxnLst/>
              <a:rect l="l" t="t" r="r" b="b"/>
              <a:pathLst>
                <a:path w="200" h="108" extrusionOk="0">
                  <a:moveTo>
                    <a:pt x="200" y="1"/>
                  </a:moveTo>
                  <a:lnTo>
                    <a:pt x="200" y="1"/>
                  </a:lnTo>
                  <a:cubicBezTo>
                    <a:pt x="120" y="20"/>
                    <a:pt x="60" y="20"/>
                    <a:pt x="1" y="20"/>
                  </a:cubicBezTo>
                  <a:cubicBezTo>
                    <a:pt x="32" y="72"/>
                    <a:pt x="68" y="108"/>
                    <a:pt x="104" y="108"/>
                  </a:cubicBezTo>
                  <a:cubicBezTo>
                    <a:pt x="137" y="108"/>
                    <a:pt x="171" y="77"/>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
            <p:cNvSpPr/>
            <p:nvPr/>
          </p:nvSpPr>
          <p:spPr>
            <a:xfrm>
              <a:off x="1639450" y="1591250"/>
              <a:ext cx="193475" cy="23475"/>
            </a:xfrm>
            <a:custGeom>
              <a:avLst/>
              <a:gdLst/>
              <a:ahLst/>
              <a:cxnLst/>
              <a:rect l="l" t="t" r="r" b="b"/>
              <a:pathLst>
                <a:path w="7739" h="939" extrusionOk="0">
                  <a:moveTo>
                    <a:pt x="2969" y="0"/>
                  </a:moveTo>
                  <a:cubicBezTo>
                    <a:pt x="2877" y="0"/>
                    <a:pt x="2789" y="31"/>
                    <a:pt x="2706" y="83"/>
                  </a:cubicBezTo>
                  <a:cubicBezTo>
                    <a:pt x="2602" y="117"/>
                    <a:pt x="2498" y="139"/>
                    <a:pt x="2394" y="139"/>
                  </a:cubicBezTo>
                  <a:cubicBezTo>
                    <a:pt x="2319" y="139"/>
                    <a:pt x="2244" y="128"/>
                    <a:pt x="2169" y="103"/>
                  </a:cubicBezTo>
                  <a:lnTo>
                    <a:pt x="80" y="103"/>
                  </a:lnTo>
                  <a:cubicBezTo>
                    <a:pt x="40" y="142"/>
                    <a:pt x="0" y="182"/>
                    <a:pt x="0" y="262"/>
                  </a:cubicBezTo>
                  <a:lnTo>
                    <a:pt x="0" y="441"/>
                  </a:lnTo>
                  <a:cubicBezTo>
                    <a:pt x="0" y="481"/>
                    <a:pt x="40" y="560"/>
                    <a:pt x="80" y="580"/>
                  </a:cubicBezTo>
                  <a:cubicBezTo>
                    <a:pt x="1851" y="649"/>
                    <a:pt x="3607" y="810"/>
                    <a:pt x="5360" y="810"/>
                  </a:cubicBezTo>
                  <a:cubicBezTo>
                    <a:pt x="5616" y="810"/>
                    <a:pt x="5872" y="806"/>
                    <a:pt x="6127" y="799"/>
                  </a:cubicBezTo>
                  <a:cubicBezTo>
                    <a:pt x="6240" y="859"/>
                    <a:pt x="6356" y="871"/>
                    <a:pt x="6473" y="871"/>
                  </a:cubicBezTo>
                  <a:cubicBezTo>
                    <a:pt x="6547" y="871"/>
                    <a:pt x="6622" y="866"/>
                    <a:pt x="6697" y="866"/>
                  </a:cubicBezTo>
                  <a:cubicBezTo>
                    <a:pt x="6813" y="866"/>
                    <a:pt x="6929" y="878"/>
                    <a:pt x="7042" y="938"/>
                  </a:cubicBezTo>
                  <a:lnTo>
                    <a:pt x="7221" y="938"/>
                  </a:lnTo>
                  <a:cubicBezTo>
                    <a:pt x="7341" y="859"/>
                    <a:pt x="7500" y="898"/>
                    <a:pt x="7619" y="839"/>
                  </a:cubicBezTo>
                  <a:cubicBezTo>
                    <a:pt x="7719" y="699"/>
                    <a:pt x="7739" y="580"/>
                    <a:pt x="7739" y="441"/>
                  </a:cubicBezTo>
                  <a:cubicBezTo>
                    <a:pt x="7628" y="331"/>
                    <a:pt x="7493" y="314"/>
                    <a:pt x="7353" y="314"/>
                  </a:cubicBezTo>
                  <a:cubicBezTo>
                    <a:pt x="7291" y="314"/>
                    <a:pt x="7229" y="317"/>
                    <a:pt x="7167" y="317"/>
                  </a:cubicBezTo>
                  <a:cubicBezTo>
                    <a:pt x="7067" y="317"/>
                    <a:pt x="6969" y="308"/>
                    <a:pt x="6883" y="262"/>
                  </a:cubicBezTo>
                  <a:cubicBezTo>
                    <a:pt x="6637" y="225"/>
                    <a:pt x="6383" y="150"/>
                    <a:pt x="6127" y="150"/>
                  </a:cubicBezTo>
                  <a:cubicBezTo>
                    <a:pt x="5968" y="150"/>
                    <a:pt x="5809" y="178"/>
                    <a:pt x="5650" y="262"/>
                  </a:cubicBezTo>
                  <a:cubicBezTo>
                    <a:pt x="5518" y="249"/>
                    <a:pt x="5388" y="245"/>
                    <a:pt x="5258" y="245"/>
                  </a:cubicBezTo>
                  <a:cubicBezTo>
                    <a:pt x="5112" y="245"/>
                    <a:pt x="4967" y="250"/>
                    <a:pt x="4823" y="250"/>
                  </a:cubicBezTo>
                  <a:cubicBezTo>
                    <a:pt x="4516" y="250"/>
                    <a:pt x="4215" y="229"/>
                    <a:pt x="3919" y="103"/>
                  </a:cubicBezTo>
                  <a:cubicBezTo>
                    <a:pt x="3830" y="33"/>
                    <a:pt x="3740" y="3"/>
                    <a:pt x="3651" y="3"/>
                  </a:cubicBezTo>
                  <a:cubicBezTo>
                    <a:pt x="3561" y="3"/>
                    <a:pt x="3472" y="33"/>
                    <a:pt x="3382" y="83"/>
                  </a:cubicBezTo>
                  <a:lnTo>
                    <a:pt x="3223" y="83"/>
                  </a:lnTo>
                  <a:cubicBezTo>
                    <a:pt x="3137" y="26"/>
                    <a:pt x="3052" y="0"/>
                    <a:pt x="296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
            <p:cNvSpPr/>
            <p:nvPr/>
          </p:nvSpPr>
          <p:spPr>
            <a:xfrm>
              <a:off x="1758300" y="1462025"/>
              <a:ext cx="8475" cy="109925"/>
            </a:xfrm>
            <a:custGeom>
              <a:avLst/>
              <a:gdLst/>
              <a:ahLst/>
              <a:cxnLst/>
              <a:rect l="l" t="t" r="r" b="b"/>
              <a:pathLst>
                <a:path w="339" h="4397" extrusionOk="0">
                  <a:moveTo>
                    <a:pt x="239" y="0"/>
                  </a:moveTo>
                  <a:cubicBezTo>
                    <a:pt x="180" y="199"/>
                    <a:pt x="259" y="458"/>
                    <a:pt x="40" y="577"/>
                  </a:cubicBezTo>
                  <a:lnTo>
                    <a:pt x="40" y="3680"/>
                  </a:lnTo>
                  <a:cubicBezTo>
                    <a:pt x="40" y="3959"/>
                    <a:pt x="1" y="4237"/>
                    <a:pt x="339" y="4396"/>
                  </a:cubicBezTo>
                  <a:lnTo>
                    <a:pt x="339" y="159"/>
                  </a:lnTo>
                  <a:cubicBezTo>
                    <a:pt x="339" y="99"/>
                    <a:pt x="259" y="60"/>
                    <a:pt x="2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
            <p:cNvSpPr/>
            <p:nvPr/>
          </p:nvSpPr>
          <p:spPr>
            <a:xfrm>
              <a:off x="1683700" y="1558000"/>
              <a:ext cx="44800" cy="26875"/>
            </a:xfrm>
            <a:custGeom>
              <a:avLst/>
              <a:gdLst/>
              <a:ahLst/>
              <a:cxnLst/>
              <a:rect l="l" t="t" r="r" b="b"/>
              <a:pathLst>
                <a:path w="1792" h="1075" extrusionOk="0">
                  <a:moveTo>
                    <a:pt x="1334" y="0"/>
                  </a:moveTo>
                  <a:cubicBezTo>
                    <a:pt x="1155" y="80"/>
                    <a:pt x="1254" y="279"/>
                    <a:pt x="1115" y="338"/>
                  </a:cubicBezTo>
                  <a:cubicBezTo>
                    <a:pt x="1095" y="398"/>
                    <a:pt x="1095" y="438"/>
                    <a:pt x="1095" y="498"/>
                  </a:cubicBezTo>
                  <a:cubicBezTo>
                    <a:pt x="1095" y="563"/>
                    <a:pt x="1077" y="593"/>
                    <a:pt x="1047" y="593"/>
                  </a:cubicBezTo>
                  <a:cubicBezTo>
                    <a:pt x="1023" y="593"/>
                    <a:pt x="991" y="573"/>
                    <a:pt x="956" y="537"/>
                  </a:cubicBezTo>
                  <a:cubicBezTo>
                    <a:pt x="657" y="577"/>
                    <a:pt x="339" y="577"/>
                    <a:pt x="41" y="577"/>
                  </a:cubicBezTo>
                  <a:cubicBezTo>
                    <a:pt x="1" y="836"/>
                    <a:pt x="359" y="836"/>
                    <a:pt x="399" y="1035"/>
                  </a:cubicBezTo>
                  <a:lnTo>
                    <a:pt x="438" y="1075"/>
                  </a:lnTo>
                  <a:cubicBezTo>
                    <a:pt x="598" y="1035"/>
                    <a:pt x="777" y="1035"/>
                    <a:pt x="956" y="1035"/>
                  </a:cubicBezTo>
                  <a:cubicBezTo>
                    <a:pt x="1005" y="1041"/>
                    <a:pt x="1055" y="1044"/>
                    <a:pt x="1103" y="1044"/>
                  </a:cubicBezTo>
                  <a:cubicBezTo>
                    <a:pt x="1362" y="1044"/>
                    <a:pt x="1588" y="948"/>
                    <a:pt x="1672" y="697"/>
                  </a:cubicBezTo>
                  <a:cubicBezTo>
                    <a:pt x="1791" y="398"/>
                    <a:pt x="1572" y="179"/>
                    <a:pt x="13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
            <p:cNvSpPr/>
            <p:nvPr/>
          </p:nvSpPr>
          <p:spPr>
            <a:xfrm>
              <a:off x="1703600" y="1506775"/>
              <a:ext cx="13450" cy="60700"/>
            </a:xfrm>
            <a:custGeom>
              <a:avLst/>
              <a:gdLst/>
              <a:ahLst/>
              <a:cxnLst/>
              <a:rect l="l" t="t" r="r" b="b"/>
              <a:pathLst>
                <a:path w="538" h="2428" extrusionOk="0">
                  <a:moveTo>
                    <a:pt x="319" y="0"/>
                  </a:moveTo>
                  <a:cubicBezTo>
                    <a:pt x="199" y="796"/>
                    <a:pt x="0" y="1632"/>
                    <a:pt x="299" y="2427"/>
                  </a:cubicBezTo>
                  <a:cubicBezTo>
                    <a:pt x="478" y="2348"/>
                    <a:pt x="478" y="2189"/>
                    <a:pt x="498" y="2069"/>
                  </a:cubicBezTo>
                  <a:cubicBezTo>
                    <a:pt x="498" y="1453"/>
                    <a:pt x="498" y="836"/>
                    <a:pt x="538" y="199"/>
                  </a:cubicBezTo>
                  <a:cubicBezTo>
                    <a:pt x="458" y="159"/>
                    <a:pt x="398" y="80"/>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
            <p:cNvSpPr/>
            <p:nvPr/>
          </p:nvSpPr>
          <p:spPr>
            <a:xfrm>
              <a:off x="1780675" y="1589825"/>
              <a:ext cx="30875" cy="9425"/>
            </a:xfrm>
            <a:custGeom>
              <a:avLst/>
              <a:gdLst/>
              <a:ahLst/>
              <a:cxnLst/>
              <a:rect l="l" t="t" r="r" b="b"/>
              <a:pathLst>
                <a:path w="1235" h="377" extrusionOk="0">
                  <a:moveTo>
                    <a:pt x="558" y="0"/>
                  </a:moveTo>
                  <a:lnTo>
                    <a:pt x="41" y="140"/>
                  </a:lnTo>
                  <a:cubicBezTo>
                    <a:pt x="1" y="219"/>
                    <a:pt x="1" y="259"/>
                    <a:pt x="1" y="319"/>
                  </a:cubicBezTo>
                  <a:cubicBezTo>
                    <a:pt x="255" y="331"/>
                    <a:pt x="525" y="376"/>
                    <a:pt x="790" y="376"/>
                  </a:cubicBezTo>
                  <a:cubicBezTo>
                    <a:pt x="941" y="376"/>
                    <a:pt x="1090" y="362"/>
                    <a:pt x="1234" y="319"/>
                  </a:cubicBezTo>
                  <a:cubicBezTo>
                    <a:pt x="1155" y="259"/>
                    <a:pt x="1095" y="199"/>
                    <a:pt x="1075" y="140"/>
                  </a:cubicBezTo>
                  <a:lnTo>
                    <a:pt x="737" y="140"/>
                  </a:lnTo>
                  <a:cubicBezTo>
                    <a:pt x="677" y="100"/>
                    <a:pt x="598" y="40"/>
                    <a:pt x="5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
            <p:cNvSpPr/>
            <p:nvPr/>
          </p:nvSpPr>
          <p:spPr>
            <a:xfrm>
              <a:off x="1719525" y="1464500"/>
              <a:ext cx="8475" cy="11950"/>
            </a:xfrm>
            <a:custGeom>
              <a:avLst/>
              <a:gdLst/>
              <a:ahLst/>
              <a:cxnLst/>
              <a:rect l="l" t="t" r="r" b="b"/>
              <a:pathLst>
                <a:path w="339" h="478" extrusionOk="0">
                  <a:moveTo>
                    <a:pt x="40" y="0"/>
                  </a:moveTo>
                  <a:cubicBezTo>
                    <a:pt x="40" y="180"/>
                    <a:pt x="0" y="359"/>
                    <a:pt x="199" y="478"/>
                  </a:cubicBezTo>
                  <a:cubicBezTo>
                    <a:pt x="318" y="259"/>
                    <a:pt x="338" y="60"/>
                    <a:pt x="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
            <p:cNvSpPr/>
            <p:nvPr/>
          </p:nvSpPr>
          <p:spPr>
            <a:xfrm>
              <a:off x="1707075" y="1589200"/>
              <a:ext cx="12950" cy="4125"/>
            </a:xfrm>
            <a:custGeom>
              <a:avLst/>
              <a:gdLst/>
              <a:ahLst/>
              <a:cxnLst/>
              <a:rect l="l" t="t" r="r" b="b"/>
              <a:pathLst>
                <a:path w="518" h="165" extrusionOk="0">
                  <a:moveTo>
                    <a:pt x="252" y="1"/>
                  </a:moveTo>
                  <a:cubicBezTo>
                    <a:pt x="165" y="1"/>
                    <a:pt x="80" y="55"/>
                    <a:pt x="1" y="165"/>
                  </a:cubicBezTo>
                  <a:lnTo>
                    <a:pt x="518" y="165"/>
                  </a:lnTo>
                  <a:cubicBezTo>
                    <a:pt x="428" y="55"/>
                    <a:pt x="339" y="1"/>
                    <a:pt x="25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
            <p:cNvSpPr/>
            <p:nvPr/>
          </p:nvSpPr>
          <p:spPr>
            <a:xfrm>
              <a:off x="1724475" y="1589250"/>
              <a:ext cx="12975" cy="5475"/>
            </a:xfrm>
            <a:custGeom>
              <a:avLst/>
              <a:gdLst/>
              <a:ahLst/>
              <a:cxnLst/>
              <a:rect l="l" t="t" r="r" b="b"/>
              <a:pathLst>
                <a:path w="519" h="219" extrusionOk="0">
                  <a:moveTo>
                    <a:pt x="246" y="1"/>
                  </a:moveTo>
                  <a:cubicBezTo>
                    <a:pt x="161" y="1"/>
                    <a:pt x="79" y="56"/>
                    <a:pt x="1" y="163"/>
                  </a:cubicBezTo>
                  <a:cubicBezTo>
                    <a:pt x="93" y="197"/>
                    <a:pt x="193" y="219"/>
                    <a:pt x="295" y="219"/>
                  </a:cubicBezTo>
                  <a:cubicBezTo>
                    <a:pt x="368" y="219"/>
                    <a:pt x="443" y="208"/>
                    <a:pt x="518" y="183"/>
                  </a:cubicBezTo>
                  <a:cubicBezTo>
                    <a:pt x="427" y="61"/>
                    <a:pt x="335" y="1"/>
                    <a:pt x="24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
            <p:cNvSpPr/>
            <p:nvPr/>
          </p:nvSpPr>
          <p:spPr>
            <a:xfrm>
              <a:off x="1589225" y="1486875"/>
              <a:ext cx="16925" cy="95600"/>
            </a:xfrm>
            <a:custGeom>
              <a:avLst/>
              <a:gdLst/>
              <a:ahLst/>
              <a:cxnLst/>
              <a:rect l="l" t="t" r="r" b="b"/>
              <a:pathLst>
                <a:path w="677" h="3824" extrusionOk="0">
                  <a:moveTo>
                    <a:pt x="299" y="1"/>
                  </a:moveTo>
                  <a:cubicBezTo>
                    <a:pt x="259" y="120"/>
                    <a:pt x="179" y="239"/>
                    <a:pt x="179" y="339"/>
                  </a:cubicBezTo>
                  <a:cubicBezTo>
                    <a:pt x="179" y="1194"/>
                    <a:pt x="179" y="2050"/>
                    <a:pt x="159" y="2885"/>
                  </a:cubicBezTo>
                  <a:cubicBezTo>
                    <a:pt x="159" y="3124"/>
                    <a:pt x="239" y="3363"/>
                    <a:pt x="0" y="3542"/>
                  </a:cubicBezTo>
                  <a:cubicBezTo>
                    <a:pt x="40" y="3661"/>
                    <a:pt x="60" y="3780"/>
                    <a:pt x="179" y="3820"/>
                  </a:cubicBezTo>
                  <a:cubicBezTo>
                    <a:pt x="190" y="3822"/>
                    <a:pt x="200" y="3823"/>
                    <a:pt x="209" y="3823"/>
                  </a:cubicBezTo>
                  <a:cubicBezTo>
                    <a:pt x="291" y="3823"/>
                    <a:pt x="340" y="3750"/>
                    <a:pt x="358" y="3661"/>
                  </a:cubicBezTo>
                  <a:cubicBezTo>
                    <a:pt x="398" y="3422"/>
                    <a:pt x="279" y="3084"/>
                    <a:pt x="517" y="2865"/>
                  </a:cubicBezTo>
                  <a:cubicBezTo>
                    <a:pt x="577" y="1990"/>
                    <a:pt x="458" y="1135"/>
                    <a:pt x="677" y="200"/>
                  </a:cubicBezTo>
                  <a:cubicBezTo>
                    <a:pt x="537" y="160"/>
                    <a:pt x="438" y="80"/>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
            <p:cNvSpPr/>
            <p:nvPr/>
          </p:nvSpPr>
          <p:spPr>
            <a:xfrm>
              <a:off x="1648900" y="1572425"/>
              <a:ext cx="46775" cy="12450"/>
            </a:xfrm>
            <a:custGeom>
              <a:avLst/>
              <a:gdLst/>
              <a:ahLst/>
              <a:cxnLst/>
              <a:rect l="l" t="t" r="r" b="b"/>
              <a:pathLst>
                <a:path w="1871" h="498" extrusionOk="0">
                  <a:moveTo>
                    <a:pt x="438" y="0"/>
                  </a:moveTo>
                  <a:cubicBezTo>
                    <a:pt x="299" y="80"/>
                    <a:pt x="159" y="179"/>
                    <a:pt x="0" y="299"/>
                  </a:cubicBezTo>
                  <a:cubicBezTo>
                    <a:pt x="151" y="313"/>
                    <a:pt x="300" y="316"/>
                    <a:pt x="447" y="316"/>
                  </a:cubicBezTo>
                  <a:cubicBezTo>
                    <a:pt x="552" y="316"/>
                    <a:pt x="656" y="314"/>
                    <a:pt x="759" y="314"/>
                  </a:cubicBezTo>
                  <a:cubicBezTo>
                    <a:pt x="1117" y="314"/>
                    <a:pt x="1461" y="333"/>
                    <a:pt x="1791" y="498"/>
                  </a:cubicBezTo>
                  <a:cubicBezTo>
                    <a:pt x="1870" y="159"/>
                    <a:pt x="1552" y="139"/>
                    <a:pt x="143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
            <p:cNvSpPr/>
            <p:nvPr/>
          </p:nvSpPr>
          <p:spPr>
            <a:xfrm>
              <a:off x="1596675" y="1482975"/>
              <a:ext cx="9975" cy="12425"/>
            </a:xfrm>
            <a:custGeom>
              <a:avLst/>
              <a:gdLst/>
              <a:ahLst/>
              <a:cxnLst/>
              <a:rect l="l" t="t" r="r" b="b"/>
              <a:pathLst>
                <a:path w="399" h="497" extrusionOk="0">
                  <a:moveTo>
                    <a:pt x="137" y="0"/>
                  </a:moveTo>
                  <a:cubicBezTo>
                    <a:pt x="45" y="0"/>
                    <a:pt x="47" y="139"/>
                    <a:pt x="1" y="216"/>
                  </a:cubicBezTo>
                  <a:cubicBezTo>
                    <a:pt x="41" y="380"/>
                    <a:pt x="92" y="497"/>
                    <a:pt x="196" y="497"/>
                  </a:cubicBezTo>
                  <a:cubicBezTo>
                    <a:pt x="244" y="497"/>
                    <a:pt x="303" y="472"/>
                    <a:pt x="379" y="415"/>
                  </a:cubicBezTo>
                  <a:cubicBezTo>
                    <a:pt x="398" y="356"/>
                    <a:pt x="398" y="316"/>
                    <a:pt x="359" y="236"/>
                  </a:cubicBezTo>
                  <a:cubicBezTo>
                    <a:pt x="339" y="157"/>
                    <a:pt x="259" y="117"/>
                    <a:pt x="239" y="37"/>
                  </a:cubicBezTo>
                  <a:cubicBezTo>
                    <a:pt x="196" y="11"/>
                    <a:pt x="163" y="0"/>
                    <a:pt x="1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
            <p:cNvSpPr/>
            <p:nvPr/>
          </p:nvSpPr>
          <p:spPr>
            <a:xfrm>
              <a:off x="1707575" y="1570925"/>
              <a:ext cx="9475" cy="7950"/>
            </a:xfrm>
            <a:custGeom>
              <a:avLst/>
              <a:gdLst/>
              <a:ahLst/>
              <a:cxnLst/>
              <a:rect l="l" t="t" r="r" b="b"/>
              <a:pathLst>
                <a:path w="379" h="318" extrusionOk="0">
                  <a:moveTo>
                    <a:pt x="140" y="1"/>
                  </a:moveTo>
                  <a:cubicBezTo>
                    <a:pt x="112" y="14"/>
                    <a:pt x="76" y="37"/>
                    <a:pt x="42" y="37"/>
                  </a:cubicBezTo>
                  <a:cubicBezTo>
                    <a:pt x="27" y="37"/>
                    <a:pt x="13" y="33"/>
                    <a:pt x="1" y="20"/>
                  </a:cubicBezTo>
                  <a:lnTo>
                    <a:pt x="1" y="20"/>
                  </a:lnTo>
                  <a:cubicBezTo>
                    <a:pt x="1" y="155"/>
                    <a:pt x="15" y="317"/>
                    <a:pt x="126" y="317"/>
                  </a:cubicBezTo>
                  <a:cubicBezTo>
                    <a:pt x="147" y="317"/>
                    <a:pt x="171" y="311"/>
                    <a:pt x="200" y="299"/>
                  </a:cubicBezTo>
                  <a:cubicBezTo>
                    <a:pt x="379" y="259"/>
                    <a:pt x="259" y="100"/>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
            <p:cNvSpPr/>
            <p:nvPr/>
          </p:nvSpPr>
          <p:spPr>
            <a:xfrm>
              <a:off x="1603150" y="1484400"/>
              <a:ext cx="3000" cy="5000"/>
            </a:xfrm>
            <a:custGeom>
              <a:avLst/>
              <a:gdLst/>
              <a:ahLst/>
              <a:cxnLst/>
              <a:rect l="l" t="t" r="r" b="b"/>
              <a:pathLst>
                <a:path w="120" h="200" extrusionOk="0">
                  <a:moveTo>
                    <a:pt x="0" y="0"/>
                  </a:moveTo>
                  <a:lnTo>
                    <a:pt x="0" y="0"/>
                  </a:lnTo>
                  <a:cubicBezTo>
                    <a:pt x="20" y="60"/>
                    <a:pt x="80" y="139"/>
                    <a:pt x="120" y="199"/>
                  </a:cubicBezTo>
                  <a:cubicBezTo>
                    <a:pt x="120" y="100"/>
                    <a:pt x="100" y="6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
            <p:cNvSpPr/>
            <p:nvPr/>
          </p:nvSpPr>
          <p:spPr>
            <a:xfrm>
              <a:off x="1511150" y="1593300"/>
              <a:ext cx="59200" cy="13350"/>
            </a:xfrm>
            <a:custGeom>
              <a:avLst/>
              <a:gdLst/>
              <a:ahLst/>
              <a:cxnLst/>
              <a:rect l="l" t="t" r="r" b="b"/>
              <a:pathLst>
                <a:path w="2368" h="534" extrusionOk="0">
                  <a:moveTo>
                    <a:pt x="20" y="1"/>
                  </a:moveTo>
                  <a:cubicBezTo>
                    <a:pt x="0" y="160"/>
                    <a:pt x="0" y="319"/>
                    <a:pt x="0" y="478"/>
                  </a:cubicBezTo>
                  <a:cubicBezTo>
                    <a:pt x="169" y="520"/>
                    <a:pt x="342" y="534"/>
                    <a:pt x="516" y="534"/>
                  </a:cubicBezTo>
                  <a:cubicBezTo>
                    <a:pt x="750" y="534"/>
                    <a:pt x="985" y="509"/>
                    <a:pt x="1213" y="498"/>
                  </a:cubicBezTo>
                  <a:cubicBezTo>
                    <a:pt x="1305" y="406"/>
                    <a:pt x="1402" y="351"/>
                    <a:pt x="1493" y="351"/>
                  </a:cubicBezTo>
                  <a:cubicBezTo>
                    <a:pt x="1581" y="351"/>
                    <a:pt x="1663" y="401"/>
                    <a:pt x="1731" y="518"/>
                  </a:cubicBezTo>
                  <a:lnTo>
                    <a:pt x="2268" y="518"/>
                  </a:lnTo>
                  <a:cubicBezTo>
                    <a:pt x="2367" y="379"/>
                    <a:pt x="2327" y="200"/>
                    <a:pt x="2288" y="1"/>
                  </a:cubicBezTo>
                  <a:lnTo>
                    <a:pt x="895" y="1"/>
                  </a:lnTo>
                  <a:cubicBezTo>
                    <a:pt x="863" y="64"/>
                    <a:pt x="838" y="87"/>
                    <a:pt x="815" y="87"/>
                  </a:cubicBezTo>
                  <a:cubicBezTo>
                    <a:pt x="781" y="87"/>
                    <a:pt x="752" y="36"/>
                    <a:pt x="716" y="1"/>
                  </a:cubicBezTo>
                  <a:lnTo>
                    <a:pt x="537" y="1"/>
                  </a:lnTo>
                  <a:cubicBezTo>
                    <a:pt x="475" y="53"/>
                    <a:pt x="418" y="83"/>
                    <a:pt x="363" y="83"/>
                  </a:cubicBezTo>
                  <a:cubicBezTo>
                    <a:pt x="314" y="83"/>
                    <a:pt x="266" y="58"/>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
            <p:cNvSpPr/>
            <p:nvPr/>
          </p:nvSpPr>
          <p:spPr>
            <a:xfrm>
              <a:off x="1475825" y="1592800"/>
              <a:ext cx="32350" cy="9800"/>
            </a:xfrm>
            <a:custGeom>
              <a:avLst/>
              <a:gdLst/>
              <a:ahLst/>
              <a:cxnLst/>
              <a:rect l="l" t="t" r="r" b="b"/>
              <a:pathLst>
                <a:path w="1294" h="392" extrusionOk="0">
                  <a:moveTo>
                    <a:pt x="1294" y="1"/>
                  </a:moveTo>
                  <a:lnTo>
                    <a:pt x="1294" y="1"/>
                  </a:lnTo>
                  <a:cubicBezTo>
                    <a:pt x="1183" y="42"/>
                    <a:pt x="1063" y="48"/>
                    <a:pt x="939" y="48"/>
                  </a:cubicBezTo>
                  <a:cubicBezTo>
                    <a:pt x="879" y="48"/>
                    <a:pt x="818" y="47"/>
                    <a:pt x="757" y="47"/>
                  </a:cubicBezTo>
                  <a:cubicBezTo>
                    <a:pt x="509" y="47"/>
                    <a:pt x="248" y="71"/>
                    <a:pt x="1" y="319"/>
                  </a:cubicBezTo>
                  <a:cubicBezTo>
                    <a:pt x="16" y="318"/>
                    <a:pt x="32" y="318"/>
                    <a:pt x="48" y="318"/>
                  </a:cubicBezTo>
                  <a:cubicBezTo>
                    <a:pt x="304" y="318"/>
                    <a:pt x="549" y="391"/>
                    <a:pt x="762" y="391"/>
                  </a:cubicBezTo>
                  <a:cubicBezTo>
                    <a:pt x="981" y="391"/>
                    <a:pt x="1166" y="314"/>
                    <a:pt x="12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
            <p:cNvSpPr/>
            <p:nvPr/>
          </p:nvSpPr>
          <p:spPr>
            <a:xfrm>
              <a:off x="1513125" y="1391400"/>
              <a:ext cx="5500" cy="5000"/>
            </a:xfrm>
            <a:custGeom>
              <a:avLst/>
              <a:gdLst/>
              <a:ahLst/>
              <a:cxnLst/>
              <a:rect l="l" t="t" r="r" b="b"/>
              <a:pathLst>
                <a:path w="220" h="200" extrusionOk="0">
                  <a:moveTo>
                    <a:pt x="100" y="0"/>
                  </a:moveTo>
                  <a:cubicBezTo>
                    <a:pt x="60" y="0"/>
                    <a:pt x="20" y="40"/>
                    <a:pt x="1" y="80"/>
                  </a:cubicBezTo>
                  <a:cubicBezTo>
                    <a:pt x="20" y="120"/>
                    <a:pt x="20" y="179"/>
                    <a:pt x="40" y="199"/>
                  </a:cubicBezTo>
                  <a:cubicBezTo>
                    <a:pt x="60" y="199"/>
                    <a:pt x="140" y="179"/>
                    <a:pt x="160" y="139"/>
                  </a:cubicBezTo>
                  <a:cubicBezTo>
                    <a:pt x="219" y="80"/>
                    <a:pt x="200" y="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
            <p:cNvSpPr/>
            <p:nvPr/>
          </p:nvSpPr>
          <p:spPr>
            <a:xfrm>
              <a:off x="1564350" y="1593800"/>
              <a:ext cx="77100" cy="12450"/>
            </a:xfrm>
            <a:custGeom>
              <a:avLst/>
              <a:gdLst/>
              <a:ahLst/>
              <a:cxnLst/>
              <a:rect l="l" t="t" r="r" b="b"/>
              <a:pathLst>
                <a:path w="3084" h="498" extrusionOk="0">
                  <a:moveTo>
                    <a:pt x="2547" y="239"/>
                  </a:moveTo>
                  <a:cubicBezTo>
                    <a:pt x="2575" y="239"/>
                    <a:pt x="2603" y="241"/>
                    <a:pt x="2631" y="243"/>
                  </a:cubicBezTo>
                  <a:lnTo>
                    <a:pt x="2631" y="243"/>
                  </a:lnTo>
                  <a:cubicBezTo>
                    <a:pt x="2627" y="243"/>
                    <a:pt x="2622" y="243"/>
                    <a:pt x="2617" y="243"/>
                  </a:cubicBezTo>
                  <a:cubicBezTo>
                    <a:pt x="2593" y="243"/>
                    <a:pt x="2570" y="242"/>
                    <a:pt x="2547" y="239"/>
                  </a:cubicBezTo>
                  <a:close/>
                  <a:moveTo>
                    <a:pt x="140" y="1"/>
                  </a:moveTo>
                  <a:cubicBezTo>
                    <a:pt x="1" y="160"/>
                    <a:pt x="20" y="339"/>
                    <a:pt x="140" y="498"/>
                  </a:cubicBezTo>
                  <a:cubicBezTo>
                    <a:pt x="1134" y="498"/>
                    <a:pt x="2129" y="498"/>
                    <a:pt x="3084" y="478"/>
                  </a:cubicBezTo>
                  <a:lnTo>
                    <a:pt x="3084" y="339"/>
                  </a:lnTo>
                  <a:cubicBezTo>
                    <a:pt x="3033" y="281"/>
                    <a:pt x="2972" y="255"/>
                    <a:pt x="2906" y="244"/>
                  </a:cubicBezTo>
                  <a:lnTo>
                    <a:pt x="2906" y="244"/>
                  </a:lnTo>
                  <a:cubicBezTo>
                    <a:pt x="2969" y="232"/>
                    <a:pt x="3029" y="208"/>
                    <a:pt x="3084" y="160"/>
                  </a:cubicBezTo>
                  <a:lnTo>
                    <a:pt x="3084"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
            <p:cNvSpPr/>
            <p:nvPr/>
          </p:nvSpPr>
          <p:spPr>
            <a:xfrm>
              <a:off x="1516100" y="1593300"/>
              <a:ext cx="8000" cy="7150"/>
            </a:xfrm>
            <a:custGeom>
              <a:avLst/>
              <a:gdLst/>
              <a:ahLst/>
              <a:cxnLst/>
              <a:rect l="l" t="t" r="r" b="b"/>
              <a:pathLst>
                <a:path w="320" h="286" extrusionOk="0">
                  <a:moveTo>
                    <a:pt x="200" y="1"/>
                  </a:moveTo>
                  <a:cubicBezTo>
                    <a:pt x="120" y="1"/>
                    <a:pt x="81" y="21"/>
                    <a:pt x="21" y="21"/>
                  </a:cubicBezTo>
                  <a:cubicBezTo>
                    <a:pt x="1" y="120"/>
                    <a:pt x="1" y="259"/>
                    <a:pt x="120" y="279"/>
                  </a:cubicBezTo>
                  <a:cubicBezTo>
                    <a:pt x="139" y="283"/>
                    <a:pt x="156" y="285"/>
                    <a:pt x="172" y="285"/>
                  </a:cubicBezTo>
                  <a:cubicBezTo>
                    <a:pt x="300" y="285"/>
                    <a:pt x="301" y="145"/>
                    <a:pt x="319" y="21"/>
                  </a:cubicBezTo>
                  <a:cubicBezTo>
                    <a:pt x="279" y="1"/>
                    <a:pt x="220" y="1"/>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
            <p:cNvSpPr/>
            <p:nvPr/>
          </p:nvSpPr>
          <p:spPr>
            <a:xfrm>
              <a:off x="1529050" y="1593300"/>
              <a:ext cx="7475" cy="7125"/>
            </a:xfrm>
            <a:custGeom>
              <a:avLst/>
              <a:gdLst/>
              <a:ahLst/>
              <a:cxnLst/>
              <a:rect l="l" t="t" r="r" b="b"/>
              <a:pathLst>
                <a:path w="299" h="285" extrusionOk="0">
                  <a:moveTo>
                    <a:pt x="0" y="1"/>
                  </a:moveTo>
                  <a:cubicBezTo>
                    <a:pt x="0" y="109"/>
                    <a:pt x="0" y="284"/>
                    <a:pt x="136" y="284"/>
                  </a:cubicBezTo>
                  <a:cubicBezTo>
                    <a:pt x="149" y="284"/>
                    <a:pt x="163" y="283"/>
                    <a:pt x="179" y="279"/>
                  </a:cubicBezTo>
                  <a:cubicBezTo>
                    <a:pt x="299" y="259"/>
                    <a:pt x="179" y="120"/>
                    <a:pt x="159" y="21"/>
                  </a:cubicBezTo>
                  <a:cubicBezTo>
                    <a:pt x="100" y="1"/>
                    <a:pt x="60" y="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
            <p:cNvSpPr/>
            <p:nvPr/>
          </p:nvSpPr>
          <p:spPr>
            <a:xfrm>
              <a:off x="1871700" y="1415575"/>
              <a:ext cx="13450" cy="8675"/>
            </a:xfrm>
            <a:custGeom>
              <a:avLst/>
              <a:gdLst/>
              <a:ahLst/>
              <a:cxnLst/>
              <a:rect l="l" t="t" r="r" b="b"/>
              <a:pathLst>
                <a:path w="538" h="347" extrusionOk="0">
                  <a:moveTo>
                    <a:pt x="277" y="1"/>
                  </a:moveTo>
                  <a:cubicBezTo>
                    <a:pt x="212" y="1"/>
                    <a:pt x="149" y="37"/>
                    <a:pt x="100" y="127"/>
                  </a:cubicBezTo>
                  <a:cubicBezTo>
                    <a:pt x="0" y="306"/>
                    <a:pt x="219" y="306"/>
                    <a:pt x="338" y="346"/>
                  </a:cubicBezTo>
                  <a:cubicBezTo>
                    <a:pt x="418" y="306"/>
                    <a:pt x="458" y="227"/>
                    <a:pt x="537" y="167"/>
                  </a:cubicBezTo>
                  <a:cubicBezTo>
                    <a:pt x="467" y="74"/>
                    <a:pt x="370" y="1"/>
                    <a:pt x="27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
            <p:cNvSpPr/>
            <p:nvPr/>
          </p:nvSpPr>
          <p:spPr>
            <a:xfrm>
              <a:off x="1670775" y="1399275"/>
              <a:ext cx="10425" cy="7550"/>
            </a:xfrm>
            <a:custGeom>
              <a:avLst/>
              <a:gdLst/>
              <a:ahLst/>
              <a:cxnLst/>
              <a:rect l="l" t="t" r="r" b="b"/>
              <a:pathLst>
                <a:path w="417" h="302" extrusionOk="0">
                  <a:moveTo>
                    <a:pt x="122" y="1"/>
                  </a:moveTo>
                  <a:cubicBezTo>
                    <a:pt x="102" y="1"/>
                    <a:pt x="82" y="2"/>
                    <a:pt x="60" y="4"/>
                  </a:cubicBezTo>
                  <a:cubicBezTo>
                    <a:pt x="1" y="23"/>
                    <a:pt x="1" y="83"/>
                    <a:pt x="60" y="123"/>
                  </a:cubicBezTo>
                  <a:cubicBezTo>
                    <a:pt x="100" y="202"/>
                    <a:pt x="180" y="262"/>
                    <a:pt x="219" y="302"/>
                  </a:cubicBezTo>
                  <a:lnTo>
                    <a:pt x="398" y="302"/>
                  </a:lnTo>
                  <a:cubicBezTo>
                    <a:pt x="416" y="86"/>
                    <a:pt x="305" y="1"/>
                    <a:pt x="12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
            <p:cNvSpPr/>
            <p:nvPr/>
          </p:nvSpPr>
          <p:spPr>
            <a:xfrm>
              <a:off x="1672775" y="1402325"/>
              <a:ext cx="4000" cy="4500"/>
            </a:xfrm>
            <a:custGeom>
              <a:avLst/>
              <a:gdLst/>
              <a:ahLst/>
              <a:cxnLst/>
              <a:rect l="l" t="t" r="r" b="b"/>
              <a:pathLst>
                <a:path w="160" h="180" extrusionOk="0">
                  <a:moveTo>
                    <a:pt x="0" y="1"/>
                  </a:moveTo>
                  <a:cubicBezTo>
                    <a:pt x="40" y="61"/>
                    <a:pt x="100" y="140"/>
                    <a:pt x="159" y="180"/>
                  </a:cubicBezTo>
                  <a:lnTo>
                    <a:pt x="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
            <p:cNvSpPr/>
            <p:nvPr/>
          </p:nvSpPr>
          <p:spPr>
            <a:xfrm>
              <a:off x="1669775" y="1398850"/>
              <a:ext cx="3025" cy="3000"/>
            </a:xfrm>
            <a:custGeom>
              <a:avLst/>
              <a:gdLst/>
              <a:ahLst/>
              <a:cxnLst/>
              <a:rect l="l" t="t" r="r" b="b"/>
              <a:pathLst>
                <a:path w="121" h="120" extrusionOk="0">
                  <a:moveTo>
                    <a:pt x="120" y="1"/>
                  </a:moveTo>
                  <a:cubicBezTo>
                    <a:pt x="1" y="40"/>
                    <a:pt x="1" y="100"/>
                    <a:pt x="120" y="120"/>
                  </a:cubicBezTo>
                  <a:lnTo>
                    <a:pt x="12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
            <p:cNvSpPr/>
            <p:nvPr/>
          </p:nvSpPr>
          <p:spPr>
            <a:xfrm>
              <a:off x="1828925" y="1602250"/>
              <a:ext cx="48750" cy="13950"/>
            </a:xfrm>
            <a:custGeom>
              <a:avLst/>
              <a:gdLst/>
              <a:ahLst/>
              <a:cxnLst/>
              <a:rect l="l" t="t" r="r" b="b"/>
              <a:pathLst>
                <a:path w="1950" h="558" extrusionOk="0">
                  <a:moveTo>
                    <a:pt x="160" y="1"/>
                  </a:moveTo>
                  <a:cubicBezTo>
                    <a:pt x="20" y="60"/>
                    <a:pt x="0" y="200"/>
                    <a:pt x="0" y="339"/>
                  </a:cubicBezTo>
                  <a:cubicBezTo>
                    <a:pt x="60" y="498"/>
                    <a:pt x="239" y="419"/>
                    <a:pt x="319" y="498"/>
                  </a:cubicBezTo>
                  <a:lnTo>
                    <a:pt x="657" y="498"/>
                  </a:lnTo>
                  <a:cubicBezTo>
                    <a:pt x="657" y="498"/>
                    <a:pt x="697" y="458"/>
                    <a:pt x="736" y="458"/>
                  </a:cubicBezTo>
                  <a:cubicBezTo>
                    <a:pt x="796" y="458"/>
                    <a:pt x="816" y="458"/>
                    <a:pt x="856" y="518"/>
                  </a:cubicBezTo>
                  <a:cubicBezTo>
                    <a:pt x="1214" y="538"/>
                    <a:pt x="1532" y="538"/>
                    <a:pt x="1890" y="558"/>
                  </a:cubicBezTo>
                  <a:lnTo>
                    <a:pt x="1910" y="498"/>
                  </a:lnTo>
                  <a:cubicBezTo>
                    <a:pt x="1950" y="399"/>
                    <a:pt x="1910" y="339"/>
                    <a:pt x="1831" y="299"/>
                  </a:cubicBezTo>
                  <a:lnTo>
                    <a:pt x="1751" y="239"/>
                  </a:lnTo>
                  <a:lnTo>
                    <a:pt x="1791" y="160"/>
                  </a:lnTo>
                  <a:cubicBezTo>
                    <a:pt x="1811" y="100"/>
                    <a:pt x="1791" y="41"/>
                    <a:pt x="1731" y="21"/>
                  </a:cubicBezTo>
                  <a:cubicBezTo>
                    <a:pt x="1214" y="21"/>
                    <a:pt x="677" y="1"/>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
            <p:cNvSpPr/>
            <p:nvPr/>
          </p:nvSpPr>
          <p:spPr>
            <a:xfrm>
              <a:off x="1870200" y="1602750"/>
              <a:ext cx="22400" cy="11975"/>
            </a:xfrm>
            <a:custGeom>
              <a:avLst/>
              <a:gdLst/>
              <a:ahLst/>
              <a:cxnLst/>
              <a:rect l="l" t="t" r="r" b="b"/>
              <a:pathLst>
                <a:path w="896" h="479" extrusionOk="0">
                  <a:moveTo>
                    <a:pt x="80" y="1"/>
                  </a:moveTo>
                  <a:cubicBezTo>
                    <a:pt x="60" y="40"/>
                    <a:pt x="60" y="120"/>
                    <a:pt x="60" y="180"/>
                  </a:cubicBezTo>
                  <a:cubicBezTo>
                    <a:pt x="1" y="219"/>
                    <a:pt x="1" y="279"/>
                    <a:pt x="60" y="319"/>
                  </a:cubicBezTo>
                  <a:cubicBezTo>
                    <a:pt x="100" y="379"/>
                    <a:pt x="180" y="418"/>
                    <a:pt x="239" y="478"/>
                  </a:cubicBezTo>
                  <a:lnTo>
                    <a:pt x="896" y="478"/>
                  </a:lnTo>
                  <a:cubicBezTo>
                    <a:pt x="856" y="379"/>
                    <a:pt x="796" y="239"/>
                    <a:pt x="756" y="140"/>
                  </a:cubicBezTo>
                  <a:cubicBezTo>
                    <a:pt x="597" y="140"/>
                    <a:pt x="478" y="120"/>
                    <a:pt x="3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
            <p:cNvSpPr/>
            <p:nvPr/>
          </p:nvSpPr>
          <p:spPr>
            <a:xfrm>
              <a:off x="2013925" y="1610700"/>
              <a:ext cx="10475" cy="12975"/>
            </a:xfrm>
            <a:custGeom>
              <a:avLst/>
              <a:gdLst/>
              <a:ahLst/>
              <a:cxnLst/>
              <a:rect l="l" t="t" r="r" b="b"/>
              <a:pathLst>
                <a:path w="419" h="519" extrusionOk="0">
                  <a:moveTo>
                    <a:pt x="60" y="1"/>
                  </a:moveTo>
                  <a:cubicBezTo>
                    <a:pt x="1" y="61"/>
                    <a:pt x="1" y="120"/>
                    <a:pt x="60" y="180"/>
                  </a:cubicBezTo>
                  <a:lnTo>
                    <a:pt x="398" y="518"/>
                  </a:lnTo>
                  <a:cubicBezTo>
                    <a:pt x="398" y="478"/>
                    <a:pt x="398" y="399"/>
                    <a:pt x="418" y="319"/>
                  </a:cubicBezTo>
                  <a:cubicBezTo>
                    <a:pt x="418" y="220"/>
                    <a:pt x="398" y="100"/>
                    <a:pt x="3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
            <p:cNvSpPr/>
            <p:nvPr/>
          </p:nvSpPr>
          <p:spPr>
            <a:xfrm>
              <a:off x="1944800" y="1606225"/>
              <a:ext cx="5000" cy="4500"/>
            </a:xfrm>
            <a:custGeom>
              <a:avLst/>
              <a:gdLst/>
              <a:ahLst/>
              <a:cxnLst/>
              <a:rect l="l" t="t" r="r" b="b"/>
              <a:pathLst>
                <a:path w="200" h="180" extrusionOk="0">
                  <a:moveTo>
                    <a:pt x="1" y="1"/>
                  </a:moveTo>
                  <a:cubicBezTo>
                    <a:pt x="80" y="81"/>
                    <a:pt x="140" y="140"/>
                    <a:pt x="199" y="180"/>
                  </a:cubicBezTo>
                  <a:cubicBezTo>
                    <a:pt x="160" y="140"/>
                    <a:pt x="80" y="8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
            <p:cNvSpPr/>
            <p:nvPr/>
          </p:nvSpPr>
          <p:spPr>
            <a:xfrm>
              <a:off x="1932375" y="1607225"/>
              <a:ext cx="5000" cy="3500"/>
            </a:xfrm>
            <a:custGeom>
              <a:avLst/>
              <a:gdLst/>
              <a:ahLst/>
              <a:cxnLst/>
              <a:rect l="l" t="t" r="r" b="b"/>
              <a:pathLst>
                <a:path w="200" h="140" extrusionOk="0">
                  <a:moveTo>
                    <a:pt x="0" y="1"/>
                  </a:moveTo>
                  <a:lnTo>
                    <a:pt x="0" y="140"/>
                  </a:lnTo>
                  <a:cubicBezTo>
                    <a:pt x="80" y="100"/>
                    <a:pt x="139" y="40"/>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
            <p:cNvSpPr/>
            <p:nvPr/>
          </p:nvSpPr>
          <p:spPr>
            <a:xfrm>
              <a:off x="1992050" y="1607225"/>
              <a:ext cx="5975" cy="3500"/>
            </a:xfrm>
            <a:custGeom>
              <a:avLst/>
              <a:gdLst/>
              <a:ahLst/>
              <a:cxnLst/>
              <a:rect l="l" t="t" r="r" b="b"/>
              <a:pathLst>
                <a:path w="239" h="140" extrusionOk="0">
                  <a:moveTo>
                    <a:pt x="80" y="1"/>
                  </a:moveTo>
                  <a:cubicBezTo>
                    <a:pt x="0" y="21"/>
                    <a:pt x="0" y="100"/>
                    <a:pt x="60" y="140"/>
                  </a:cubicBezTo>
                  <a:lnTo>
                    <a:pt x="239" y="140"/>
                  </a:lnTo>
                  <a:lnTo>
                    <a:pt x="8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
            <p:cNvSpPr/>
            <p:nvPr/>
          </p:nvSpPr>
          <p:spPr>
            <a:xfrm>
              <a:off x="1989050" y="1607225"/>
              <a:ext cx="5000" cy="3500"/>
            </a:xfrm>
            <a:custGeom>
              <a:avLst/>
              <a:gdLst/>
              <a:ahLst/>
              <a:cxnLst/>
              <a:rect l="l" t="t" r="r" b="b"/>
              <a:pathLst>
                <a:path w="200" h="140" extrusionOk="0">
                  <a:moveTo>
                    <a:pt x="200" y="1"/>
                  </a:moveTo>
                  <a:lnTo>
                    <a:pt x="200" y="1"/>
                  </a:lnTo>
                  <a:cubicBezTo>
                    <a:pt x="120" y="40"/>
                    <a:pt x="80" y="100"/>
                    <a:pt x="1" y="140"/>
                  </a:cubicBezTo>
                  <a:lnTo>
                    <a:pt x="180" y="140"/>
                  </a:lnTo>
                  <a:cubicBezTo>
                    <a:pt x="180" y="100"/>
                    <a:pt x="180" y="40"/>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
            <p:cNvSpPr/>
            <p:nvPr/>
          </p:nvSpPr>
          <p:spPr>
            <a:xfrm>
              <a:off x="1921925" y="1608725"/>
              <a:ext cx="2000" cy="2000"/>
            </a:xfrm>
            <a:custGeom>
              <a:avLst/>
              <a:gdLst/>
              <a:ahLst/>
              <a:cxnLst/>
              <a:rect l="l" t="t" r="r" b="b"/>
              <a:pathLst>
                <a:path w="80" h="80" extrusionOk="0">
                  <a:moveTo>
                    <a:pt x="60" y="0"/>
                  </a:moveTo>
                  <a:lnTo>
                    <a:pt x="0" y="60"/>
                  </a:lnTo>
                  <a:lnTo>
                    <a:pt x="80" y="80"/>
                  </a:lnTo>
                  <a:lnTo>
                    <a:pt x="6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
            <p:cNvSpPr/>
            <p:nvPr/>
          </p:nvSpPr>
          <p:spPr>
            <a:xfrm>
              <a:off x="2012925" y="1611200"/>
              <a:ext cx="2525" cy="4500"/>
            </a:xfrm>
            <a:custGeom>
              <a:avLst/>
              <a:gdLst/>
              <a:ahLst/>
              <a:cxnLst/>
              <a:rect l="l" t="t" r="r" b="b"/>
              <a:pathLst>
                <a:path w="101" h="180" extrusionOk="0">
                  <a:moveTo>
                    <a:pt x="100" y="1"/>
                  </a:moveTo>
                  <a:cubicBezTo>
                    <a:pt x="1" y="61"/>
                    <a:pt x="1" y="100"/>
                    <a:pt x="100" y="180"/>
                  </a:cubicBezTo>
                  <a:lnTo>
                    <a:pt x="10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
            <p:cNvSpPr/>
            <p:nvPr/>
          </p:nvSpPr>
          <p:spPr>
            <a:xfrm>
              <a:off x="1366425" y="1428650"/>
              <a:ext cx="23400" cy="3925"/>
            </a:xfrm>
            <a:custGeom>
              <a:avLst/>
              <a:gdLst/>
              <a:ahLst/>
              <a:cxnLst/>
              <a:rect l="l" t="t" r="r" b="b"/>
              <a:pathLst>
                <a:path w="936" h="157" extrusionOk="0">
                  <a:moveTo>
                    <a:pt x="678" y="1"/>
                  </a:moveTo>
                  <a:cubicBezTo>
                    <a:pt x="463" y="1"/>
                    <a:pt x="242" y="11"/>
                    <a:pt x="0" y="82"/>
                  </a:cubicBezTo>
                  <a:cubicBezTo>
                    <a:pt x="179" y="141"/>
                    <a:pt x="343" y="156"/>
                    <a:pt x="498" y="156"/>
                  </a:cubicBezTo>
                  <a:cubicBezTo>
                    <a:pt x="652" y="156"/>
                    <a:pt x="796" y="141"/>
                    <a:pt x="935" y="141"/>
                  </a:cubicBezTo>
                  <a:lnTo>
                    <a:pt x="935" y="2"/>
                  </a:lnTo>
                  <a:cubicBezTo>
                    <a:pt x="850" y="2"/>
                    <a:pt x="765" y="1"/>
                    <a:pt x="6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
            <p:cNvSpPr/>
            <p:nvPr/>
          </p:nvSpPr>
          <p:spPr>
            <a:xfrm>
              <a:off x="1646400" y="1467975"/>
              <a:ext cx="7000" cy="3250"/>
            </a:xfrm>
            <a:custGeom>
              <a:avLst/>
              <a:gdLst/>
              <a:ahLst/>
              <a:cxnLst/>
              <a:rect l="l" t="t" r="r" b="b"/>
              <a:pathLst>
                <a:path w="280" h="130" extrusionOk="0">
                  <a:moveTo>
                    <a:pt x="279" y="1"/>
                  </a:moveTo>
                  <a:cubicBezTo>
                    <a:pt x="160" y="1"/>
                    <a:pt x="61" y="1"/>
                    <a:pt x="1" y="120"/>
                  </a:cubicBezTo>
                  <a:cubicBezTo>
                    <a:pt x="39" y="126"/>
                    <a:pt x="73" y="129"/>
                    <a:pt x="103" y="129"/>
                  </a:cubicBezTo>
                  <a:cubicBezTo>
                    <a:pt x="182" y="129"/>
                    <a:pt x="236" y="102"/>
                    <a:pt x="2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
            <p:cNvSpPr/>
            <p:nvPr/>
          </p:nvSpPr>
          <p:spPr>
            <a:xfrm>
              <a:off x="1631500" y="1399350"/>
              <a:ext cx="2500" cy="2025"/>
            </a:xfrm>
            <a:custGeom>
              <a:avLst/>
              <a:gdLst/>
              <a:ahLst/>
              <a:cxnLst/>
              <a:rect l="l" t="t" r="r" b="b"/>
              <a:pathLst>
                <a:path w="100" h="81" extrusionOk="0">
                  <a:moveTo>
                    <a:pt x="40" y="1"/>
                  </a:moveTo>
                  <a:cubicBezTo>
                    <a:pt x="40" y="1"/>
                    <a:pt x="0" y="20"/>
                    <a:pt x="0" y="60"/>
                  </a:cubicBezTo>
                  <a:cubicBezTo>
                    <a:pt x="40" y="60"/>
                    <a:pt x="60" y="80"/>
                    <a:pt x="80" y="80"/>
                  </a:cubicBezTo>
                  <a:cubicBezTo>
                    <a:pt x="80" y="80"/>
                    <a:pt x="100" y="60"/>
                    <a:pt x="100" y="20"/>
                  </a:cubicBezTo>
                  <a:cubicBezTo>
                    <a:pt x="80" y="1"/>
                    <a:pt x="60" y="1"/>
                    <a:pt x="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
            <p:cNvSpPr/>
            <p:nvPr/>
          </p:nvSpPr>
          <p:spPr>
            <a:xfrm>
              <a:off x="1794100" y="1589825"/>
              <a:ext cx="4025" cy="3500"/>
            </a:xfrm>
            <a:custGeom>
              <a:avLst/>
              <a:gdLst/>
              <a:ahLst/>
              <a:cxnLst/>
              <a:rect l="l" t="t" r="r" b="b"/>
              <a:pathLst>
                <a:path w="161" h="140" extrusionOk="0">
                  <a:moveTo>
                    <a:pt x="1" y="0"/>
                  </a:moveTo>
                  <a:cubicBezTo>
                    <a:pt x="41" y="40"/>
                    <a:pt x="100" y="100"/>
                    <a:pt x="160" y="140"/>
                  </a:cubicBezTo>
                  <a:cubicBezTo>
                    <a:pt x="120" y="100"/>
                    <a:pt x="41" y="4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
            <p:cNvSpPr/>
            <p:nvPr/>
          </p:nvSpPr>
          <p:spPr>
            <a:xfrm>
              <a:off x="2883475" y="1650500"/>
              <a:ext cx="151975" cy="40500"/>
            </a:xfrm>
            <a:custGeom>
              <a:avLst/>
              <a:gdLst/>
              <a:ahLst/>
              <a:cxnLst/>
              <a:rect l="l" t="t" r="r" b="b"/>
              <a:pathLst>
                <a:path w="6079" h="1620" extrusionOk="0">
                  <a:moveTo>
                    <a:pt x="5083" y="0"/>
                  </a:moveTo>
                  <a:cubicBezTo>
                    <a:pt x="4606" y="219"/>
                    <a:pt x="4129" y="378"/>
                    <a:pt x="3611" y="498"/>
                  </a:cubicBezTo>
                  <a:cubicBezTo>
                    <a:pt x="2418" y="776"/>
                    <a:pt x="1204" y="955"/>
                    <a:pt x="31" y="1373"/>
                  </a:cubicBezTo>
                  <a:cubicBezTo>
                    <a:pt x="0" y="1525"/>
                    <a:pt x="28" y="1619"/>
                    <a:pt x="132" y="1619"/>
                  </a:cubicBezTo>
                  <a:cubicBezTo>
                    <a:pt x="164" y="1619"/>
                    <a:pt x="203" y="1610"/>
                    <a:pt x="250" y="1592"/>
                  </a:cubicBezTo>
                  <a:lnTo>
                    <a:pt x="548" y="1512"/>
                  </a:lnTo>
                  <a:cubicBezTo>
                    <a:pt x="687" y="1453"/>
                    <a:pt x="826" y="1453"/>
                    <a:pt x="946" y="1393"/>
                  </a:cubicBezTo>
                  <a:cubicBezTo>
                    <a:pt x="1224" y="1373"/>
                    <a:pt x="1523" y="1393"/>
                    <a:pt x="1801" y="1313"/>
                  </a:cubicBezTo>
                  <a:cubicBezTo>
                    <a:pt x="3214" y="975"/>
                    <a:pt x="4666" y="657"/>
                    <a:pt x="6078" y="299"/>
                  </a:cubicBezTo>
                  <a:cubicBezTo>
                    <a:pt x="6040" y="109"/>
                    <a:pt x="5953" y="60"/>
                    <a:pt x="5852" y="60"/>
                  </a:cubicBezTo>
                  <a:cubicBezTo>
                    <a:pt x="5741" y="60"/>
                    <a:pt x="5615" y="120"/>
                    <a:pt x="5521" y="120"/>
                  </a:cubicBezTo>
                  <a:cubicBezTo>
                    <a:pt x="5382" y="80"/>
                    <a:pt x="5223" y="60"/>
                    <a:pt x="508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
            <p:cNvSpPr/>
            <p:nvPr/>
          </p:nvSpPr>
          <p:spPr>
            <a:xfrm>
              <a:off x="3005075" y="1608725"/>
              <a:ext cx="99500" cy="23900"/>
            </a:xfrm>
            <a:custGeom>
              <a:avLst/>
              <a:gdLst/>
              <a:ahLst/>
              <a:cxnLst/>
              <a:rect l="l" t="t" r="r" b="b"/>
              <a:pathLst>
                <a:path w="3980" h="956" extrusionOk="0">
                  <a:moveTo>
                    <a:pt x="3920" y="0"/>
                  </a:moveTo>
                  <a:cubicBezTo>
                    <a:pt x="2607" y="199"/>
                    <a:pt x="1314" y="438"/>
                    <a:pt x="21" y="657"/>
                  </a:cubicBezTo>
                  <a:cubicBezTo>
                    <a:pt x="21" y="677"/>
                    <a:pt x="1" y="736"/>
                    <a:pt x="1" y="776"/>
                  </a:cubicBezTo>
                  <a:cubicBezTo>
                    <a:pt x="1" y="876"/>
                    <a:pt x="120" y="876"/>
                    <a:pt x="200" y="955"/>
                  </a:cubicBezTo>
                  <a:cubicBezTo>
                    <a:pt x="1433" y="677"/>
                    <a:pt x="2746" y="657"/>
                    <a:pt x="3979" y="239"/>
                  </a:cubicBezTo>
                  <a:cubicBezTo>
                    <a:pt x="3939" y="160"/>
                    <a:pt x="3939" y="80"/>
                    <a:pt x="39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
            <p:cNvSpPr/>
            <p:nvPr/>
          </p:nvSpPr>
          <p:spPr>
            <a:xfrm>
              <a:off x="3021000" y="1633100"/>
              <a:ext cx="81075" cy="24875"/>
            </a:xfrm>
            <a:custGeom>
              <a:avLst/>
              <a:gdLst/>
              <a:ahLst/>
              <a:cxnLst/>
              <a:rect l="l" t="t" r="r" b="b"/>
              <a:pathLst>
                <a:path w="3243" h="995" extrusionOk="0">
                  <a:moveTo>
                    <a:pt x="2865" y="0"/>
                  </a:moveTo>
                  <a:cubicBezTo>
                    <a:pt x="1870" y="119"/>
                    <a:pt x="955" y="557"/>
                    <a:pt x="0" y="816"/>
                  </a:cubicBezTo>
                  <a:cubicBezTo>
                    <a:pt x="199" y="855"/>
                    <a:pt x="418" y="796"/>
                    <a:pt x="577" y="995"/>
                  </a:cubicBezTo>
                  <a:cubicBezTo>
                    <a:pt x="1214" y="875"/>
                    <a:pt x="1850" y="577"/>
                    <a:pt x="2507" y="497"/>
                  </a:cubicBezTo>
                  <a:cubicBezTo>
                    <a:pt x="2686" y="259"/>
                    <a:pt x="3064" y="418"/>
                    <a:pt x="3243" y="179"/>
                  </a:cubicBezTo>
                  <a:cubicBezTo>
                    <a:pt x="3163" y="0"/>
                    <a:pt x="2984" y="80"/>
                    <a:pt x="286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
            <p:cNvSpPr/>
            <p:nvPr/>
          </p:nvSpPr>
          <p:spPr>
            <a:xfrm>
              <a:off x="3057300" y="1589850"/>
              <a:ext cx="52750" cy="10650"/>
            </a:xfrm>
            <a:custGeom>
              <a:avLst/>
              <a:gdLst/>
              <a:ahLst/>
              <a:cxnLst/>
              <a:rect l="l" t="t" r="r" b="b"/>
              <a:pathLst>
                <a:path w="2110" h="426" extrusionOk="0">
                  <a:moveTo>
                    <a:pt x="1727" y="0"/>
                  </a:moveTo>
                  <a:cubicBezTo>
                    <a:pt x="1335" y="0"/>
                    <a:pt x="947" y="156"/>
                    <a:pt x="553" y="156"/>
                  </a:cubicBezTo>
                  <a:cubicBezTo>
                    <a:pt x="482" y="156"/>
                    <a:pt x="410" y="151"/>
                    <a:pt x="339" y="139"/>
                  </a:cubicBezTo>
                  <a:cubicBezTo>
                    <a:pt x="299" y="159"/>
                    <a:pt x="239" y="159"/>
                    <a:pt x="199" y="159"/>
                  </a:cubicBezTo>
                  <a:cubicBezTo>
                    <a:pt x="120" y="198"/>
                    <a:pt x="60" y="258"/>
                    <a:pt x="0" y="318"/>
                  </a:cubicBezTo>
                  <a:cubicBezTo>
                    <a:pt x="191" y="395"/>
                    <a:pt x="378" y="426"/>
                    <a:pt x="563" y="426"/>
                  </a:cubicBezTo>
                  <a:cubicBezTo>
                    <a:pt x="1089" y="426"/>
                    <a:pt x="1593" y="177"/>
                    <a:pt x="2109" y="59"/>
                  </a:cubicBezTo>
                  <a:cubicBezTo>
                    <a:pt x="1981" y="16"/>
                    <a:pt x="1854" y="0"/>
                    <a:pt x="172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
            <p:cNvSpPr/>
            <p:nvPr/>
          </p:nvSpPr>
          <p:spPr>
            <a:xfrm>
              <a:off x="2948375" y="1628075"/>
              <a:ext cx="50275" cy="14025"/>
            </a:xfrm>
            <a:custGeom>
              <a:avLst/>
              <a:gdLst/>
              <a:ahLst/>
              <a:cxnLst/>
              <a:rect l="l" t="t" r="r" b="b"/>
              <a:pathLst>
                <a:path w="2011" h="561" extrusionOk="0">
                  <a:moveTo>
                    <a:pt x="1846" y="1"/>
                  </a:moveTo>
                  <a:cubicBezTo>
                    <a:pt x="1219" y="1"/>
                    <a:pt x="610" y="206"/>
                    <a:pt x="1" y="320"/>
                  </a:cubicBezTo>
                  <a:cubicBezTo>
                    <a:pt x="1" y="400"/>
                    <a:pt x="41" y="460"/>
                    <a:pt x="120" y="519"/>
                  </a:cubicBezTo>
                  <a:cubicBezTo>
                    <a:pt x="140" y="519"/>
                    <a:pt x="200" y="559"/>
                    <a:pt x="220" y="559"/>
                  </a:cubicBezTo>
                  <a:cubicBezTo>
                    <a:pt x="238" y="560"/>
                    <a:pt x="255" y="560"/>
                    <a:pt x="273" y="560"/>
                  </a:cubicBezTo>
                  <a:cubicBezTo>
                    <a:pt x="737" y="560"/>
                    <a:pt x="1186" y="336"/>
                    <a:pt x="1664" y="336"/>
                  </a:cubicBezTo>
                  <a:cubicBezTo>
                    <a:pt x="1700" y="336"/>
                    <a:pt x="1735" y="338"/>
                    <a:pt x="1771" y="340"/>
                  </a:cubicBezTo>
                  <a:lnTo>
                    <a:pt x="1930" y="181"/>
                  </a:lnTo>
                  <a:cubicBezTo>
                    <a:pt x="2010" y="122"/>
                    <a:pt x="2010" y="62"/>
                    <a:pt x="1930" y="2"/>
                  </a:cubicBezTo>
                  <a:cubicBezTo>
                    <a:pt x="1902" y="1"/>
                    <a:pt x="1874" y="1"/>
                    <a:pt x="184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
            <p:cNvSpPr/>
            <p:nvPr/>
          </p:nvSpPr>
          <p:spPr>
            <a:xfrm>
              <a:off x="2999100" y="1680325"/>
              <a:ext cx="44800" cy="12975"/>
            </a:xfrm>
            <a:custGeom>
              <a:avLst/>
              <a:gdLst/>
              <a:ahLst/>
              <a:cxnLst/>
              <a:rect l="l" t="t" r="r" b="b"/>
              <a:pathLst>
                <a:path w="1792" h="519" extrusionOk="0">
                  <a:moveTo>
                    <a:pt x="757" y="1"/>
                  </a:moveTo>
                  <a:cubicBezTo>
                    <a:pt x="598" y="279"/>
                    <a:pt x="240" y="80"/>
                    <a:pt x="61" y="319"/>
                  </a:cubicBezTo>
                  <a:cubicBezTo>
                    <a:pt x="1" y="399"/>
                    <a:pt x="1" y="478"/>
                    <a:pt x="61" y="518"/>
                  </a:cubicBezTo>
                  <a:cubicBezTo>
                    <a:pt x="586" y="482"/>
                    <a:pt x="1094" y="314"/>
                    <a:pt x="1616" y="314"/>
                  </a:cubicBezTo>
                  <a:cubicBezTo>
                    <a:pt x="1668" y="314"/>
                    <a:pt x="1719" y="316"/>
                    <a:pt x="1771" y="319"/>
                  </a:cubicBezTo>
                  <a:cubicBezTo>
                    <a:pt x="1791" y="279"/>
                    <a:pt x="1791" y="220"/>
                    <a:pt x="1791" y="180"/>
                  </a:cubicBezTo>
                  <a:cubicBezTo>
                    <a:pt x="1732" y="61"/>
                    <a:pt x="1533" y="120"/>
                    <a:pt x="145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
            <p:cNvSpPr/>
            <p:nvPr/>
          </p:nvSpPr>
          <p:spPr>
            <a:xfrm>
              <a:off x="3092600" y="1628875"/>
              <a:ext cx="13450" cy="8725"/>
            </a:xfrm>
            <a:custGeom>
              <a:avLst/>
              <a:gdLst/>
              <a:ahLst/>
              <a:cxnLst/>
              <a:rect l="l" t="t" r="r" b="b"/>
              <a:pathLst>
                <a:path w="538" h="349" extrusionOk="0">
                  <a:moveTo>
                    <a:pt x="374" y="0"/>
                  </a:moveTo>
                  <a:cubicBezTo>
                    <a:pt x="324" y="0"/>
                    <a:pt x="269" y="20"/>
                    <a:pt x="220" y="50"/>
                  </a:cubicBezTo>
                  <a:cubicBezTo>
                    <a:pt x="140" y="90"/>
                    <a:pt x="80" y="129"/>
                    <a:pt x="1" y="169"/>
                  </a:cubicBezTo>
                  <a:cubicBezTo>
                    <a:pt x="80" y="288"/>
                    <a:pt x="220" y="328"/>
                    <a:pt x="379" y="348"/>
                  </a:cubicBezTo>
                  <a:cubicBezTo>
                    <a:pt x="478" y="288"/>
                    <a:pt x="538" y="189"/>
                    <a:pt x="498" y="70"/>
                  </a:cubicBezTo>
                  <a:cubicBezTo>
                    <a:pt x="468" y="20"/>
                    <a:pt x="424" y="0"/>
                    <a:pt x="37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
            <p:cNvSpPr/>
            <p:nvPr/>
          </p:nvSpPr>
          <p:spPr>
            <a:xfrm>
              <a:off x="3109525" y="1635075"/>
              <a:ext cx="5975" cy="19425"/>
            </a:xfrm>
            <a:custGeom>
              <a:avLst/>
              <a:gdLst/>
              <a:ahLst/>
              <a:cxnLst/>
              <a:rect l="l" t="t" r="r" b="b"/>
              <a:pathLst>
                <a:path w="239" h="777" extrusionOk="0">
                  <a:moveTo>
                    <a:pt x="139" y="1"/>
                  </a:moveTo>
                  <a:lnTo>
                    <a:pt x="139" y="1"/>
                  </a:lnTo>
                  <a:cubicBezTo>
                    <a:pt x="20" y="239"/>
                    <a:pt x="0" y="498"/>
                    <a:pt x="20" y="776"/>
                  </a:cubicBezTo>
                  <a:cubicBezTo>
                    <a:pt x="239" y="538"/>
                    <a:pt x="139" y="279"/>
                    <a:pt x="1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
            <p:cNvSpPr/>
            <p:nvPr/>
          </p:nvSpPr>
          <p:spPr>
            <a:xfrm>
              <a:off x="3035925" y="1679825"/>
              <a:ext cx="8975" cy="5000"/>
            </a:xfrm>
            <a:custGeom>
              <a:avLst/>
              <a:gdLst/>
              <a:ahLst/>
              <a:cxnLst/>
              <a:rect l="l" t="t" r="r" b="b"/>
              <a:pathLst>
                <a:path w="359" h="200" extrusionOk="0">
                  <a:moveTo>
                    <a:pt x="235" y="1"/>
                  </a:moveTo>
                  <a:cubicBezTo>
                    <a:pt x="182" y="1"/>
                    <a:pt x="107" y="9"/>
                    <a:pt x="0" y="21"/>
                  </a:cubicBezTo>
                  <a:cubicBezTo>
                    <a:pt x="80" y="180"/>
                    <a:pt x="199" y="180"/>
                    <a:pt x="358" y="200"/>
                  </a:cubicBezTo>
                  <a:cubicBezTo>
                    <a:pt x="358" y="47"/>
                    <a:pt x="358" y="1"/>
                    <a:pt x="2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
            <p:cNvSpPr/>
            <p:nvPr/>
          </p:nvSpPr>
          <p:spPr>
            <a:xfrm>
              <a:off x="2996625" y="1628125"/>
              <a:ext cx="12450" cy="4500"/>
            </a:xfrm>
            <a:custGeom>
              <a:avLst/>
              <a:gdLst/>
              <a:ahLst/>
              <a:cxnLst/>
              <a:rect l="l" t="t" r="r" b="b"/>
              <a:pathLst>
                <a:path w="498" h="180" extrusionOk="0">
                  <a:moveTo>
                    <a:pt x="339" y="0"/>
                  </a:moveTo>
                  <a:cubicBezTo>
                    <a:pt x="239" y="0"/>
                    <a:pt x="100" y="20"/>
                    <a:pt x="0" y="20"/>
                  </a:cubicBezTo>
                  <a:lnTo>
                    <a:pt x="0" y="100"/>
                  </a:lnTo>
                  <a:lnTo>
                    <a:pt x="0" y="179"/>
                  </a:lnTo>
                  <a:lnTo>
                    <a:pt x="498" y="179"/>
                  </a:lnTo>
                  <a:cubicBezTo>
                    <a:pt x="458" y="100"/>
                    <a:pt x="378" y="60"/>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
            <p:cNvSpPr/>
            <p:nvPr/>
          </p:nvSpPr>
          <p:spPr>
            <a:xfrm>
              <a:off x="3105525" y="1657950"/>
              <a:ext cx="4025" cy="8975"/>
            </a:xfrm>
            <a:custGeom>
              <a:avLst/>
              <a:gdLst/>
              <a:ahLst/>
              <a:cxnLst/>
              <a:rect l="l" t="t" r="r" b="b"/>
              <a:pathLst>
                <a:path w="161" h="359" extrusionOk="0">
                  <a:moveTo>
                    <a:pt x="160" y="1"/>
                  </a:moveTo>
                  <a:cubicBezTo>
                    <a:pt x="61" y="100"/>
                    <a:pt x="1" y="220"/>
                    <a:pt x="1" y="359"/>
                  </a:cubicBezTo>
                  <a:cubicBezTo>
                    <a:pt x="160" y="279"/>
                    <a:pt x="160" y="16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
            <p:cNvSpPr/>
            <p:nvPr/>
          </p:nvSpPr>
          <p:spPr>
            <a:xfrm>
              <a:off x="3118475" y="1602250"/>
              <a:ext cx="4500" cy="8975"/>
            </a:xfrm>
            <a:custGeom>
              <a:avLst/>
              <a:gdLst/>
              <a:ahLst/>
              <a:cxnLst/>
              <a:rect l="l" t="t" r="r" b="b"/>
              <a:pathLst>
                <a:path w="180" h="359" extrusionOk="0">
                  <a:moveTo>
                    <a:pt x="159" y="1"/>
                  </a:moveTo>
                  <a:cubicBezTo>
                    <a:pt x="100" y="1"/>
                    <a:pt x="60" y="1"/>
                    <a:pt x="0" y="21"/>
                  </a:cubicBezTo>
                  <a:cubicBezTo>
                    <a:pt x="0" y="120"/>
                    <a:pt x="0" y="239"/>
                    <a:pt x="40" y="359"/>
                  </a:cubicBezTo>
                  <a:cubicBezTo>
                    <a:pt x="159" y="259"/>
                    <a:pt x="179" y="140"/>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
            <p:cNvSpPr/>
            <p:nvPr/>
          </p:nvSpPr>
          <p:spPr>
            <a:xfrm>
              <a:off x="3081175" y="1672375"/>
              <a:ext cx="4500" cy="3000"/>
            </a:xfrm>
            <a:custGeom>
              <a:avLst/>
              <a:gdLst/>
              <a:ahLst/>
              <a:cxnLst/>
              <a:rect l="l" t="t" r="r" b="b"/>
              <a:pathLst>
                <a:path w="180" h="120" extrusionOk="0">
                  <a:moveTo>
                    <a:pt x="140" y="1"/>
                  </a:moveTo>
                  <a:cubicBezTo>
                    <a:pt x="100" y="1"/>
                    <a:pt x="60" y="21"/>
                    <a:pt x="0" y="40"/>
                  </a:cubicBezTo>
                  <a:cubicBezTo>
                    <a:pt x="60" y="80"/>
                    <a:pt x="80" y="100"/>
                    <a:pt x="100" y="120"/>
                  </a:cubicBezTo>
                  <a:lnTo>
                    <a:pt x="179" y="40"/>
                  </a:lnTo>
                  <a:cubicBezTo>
                    <a:pt x="159" y="21"/>
                    <a:pt x="159" y="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
            <p:cNvSpPr/>
            <p:nvPr/>
          </p:nvSpPr>
          <p:spPr>
            <a:xfrm>
              <a:off x="3092100" y="1693275"/>
              <a:ext cx="4025" cy="5975"/>
            </a:xfrm>
            <a:custGeom>
              <a:avLst/>
              <a:gdLst/>
              <a:ahLst/>
              <a:cxnLst/>
              <a:rect l="l" t="t" r="r" b="b"/>
              <a:pathLst>
                <a:path w="161" h="239" extrusionOk="0">
                  <a:moveTo>
                    <a:pt x="1" y="0"/>
                  </a:moveTo>
                  <a:lnTo>
                    <a:pt x="1" y="179"/>
                  </a:lnTo>
                  <a:lnTo>
                    <a:pt x="41" y="239"/>
                  </a:lnTo>
                  <a:cubicBezTo>
                    <a:pt x="100" y="239"/>
                    <a:pt x="120" y="239"/>
                    <a:pt x="160" y="179"/>
                  </a:cubicBezTo>
                  <a:cubicBezTo>
                    <a:pt x="120" y="100"/>
                    <a:pt x="41" y="6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
            <p:cNvSpPr/>
            <p:nvPr/>
          </p:nvSpPr>
          <p:spPr>
            <a:xfrm>
              <a:off x="3114500" y="1622650"/>
              <a:ext cx="3500" cy="5500"/>
            </a:xfrm>
            <a:custGeom>
              <a:avLst/>
              <a:gdLst/>
              <a:ahLst/>
              <a:cxnLst/>
              <a:rect l="l" t="t" r="r" b="b"/>
              <a:pathLst>
                <a:path w="140" h="220" extrusionOk="0">
                  <a:moveTo>
                    <a:pt x="60" y="0"/>
                  </a:moveTo>
                  <a:lnTo>
                    <a:pt x="20" y="40"/>
                  </a:lnTo>
                  <a:cubicBezTo>
                    <a:pt x="20" y="100"/>
                    <a:pt x="0" y="179"/>
                    <a:pt x="0" y="219"/>
                  </a:cubicBezTo>
                  <a:cubicBezTo>
                    <a:pt x="40" y="179"/>
                    <a:pt x="100" y="100"/>
                    <a:pt x="139" y="40"/>
                  </a:cubicBezTo>
                  <a:lnTo>
                    <a:pt x="6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
            <p:cNvSpPr/>
            <p:nvPr/>
          </p:nvSpPr>
          <p:spPr>
            <a:xfrm>
              <a:off x="3114500" y="1618175"/>
              <a:ext cx="3500" cy="5500"/>
            </a:xfrm>
            <a:custGeom>
              <a:avLst/>
              <a:gdLst/>
              <a:ahLst/>
              <a:cxnLst/>
              <a:rect l="l" t="t" r="r" b="b"/>
              <a:pathLst>
                <a:path w="140" h="220" extrusionOk="0">
                  <a:moveTo>
                    <a:pt x="119" y="0"/>
                  </a:moveTo>
                  <a:cubicBezTo>
                    <a:pt x="40" y="60"/>
                    <a:pt x="0" y="120"/>
                    <a:pt x="20" y="219"/>
                  </a:cubicBezTo>
                  <a:lnTo>
                    <a:pt x="139" y="219"/>
                  </a:lnTo>
                  <a:cubicBezTo>
                    <a:pt x="139" y="159"/>
                    <a:pt x="139" y="80"/>
                    <a:pt x="1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
            <p:cNvSpPr/>
            <p:nvPr/>
          </p:nvSpPr>
          <p:spPr>
            <a:xfrm>
              <a:off x="3027450" y="1572425"/>
              <a:ext cx="13950" cy="7975"/>
            </a:xfrm>
            <a:custGeom>
              <a:avLst/>
              <a:gdLst/>
              <a:ahLst/>
              <a:cxnLst/>
              <a:rect l="l" t="t" r="r" b="b"/>
              <a:pathLst>
                <a:path w="558" h="319" extrusionOk="0">
                  <a:moveTo>
                    <a:pt x="406" y="0"/>
                  </a:moveTo>
                  <a:cubicBezTo>
                    <a:pt x="339" y="0"/>
                    <a:pt x="259" y="20"/>
                    <a:pt x="200" y="20"/>
                  </a:cubicBezTo>
                  <a:cubicBezTo>
                    <a:pt x="120" y="120"/>
                    <a:pt x="61" y="219"/>
                    <a:pt x="1" y="318"/>
                  </a:cubicBezTo>
                  <a:cubicBezTo>
                    <a:pt x="61" y="318"/>
                    <a:pt x="140" y="318"/>
                    <a:pt x="240" y="299"/>
                  </a:cubicBezTo>
                  <a:cubicBezTo>
                    <a:pt x="359" y="299"/>
                    <a:pt x="558" y="219"/>
                    <a:pt x="538" y="100"/>
                  </a:cubicBezTo>
                  <a:cubicBezTo>
                    <a:pt x="528" y="20"/>
                    <a:pt x="473" y="0"/>
                    <a:pt x="40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
            <p:cNvSpPr/>
            <p:nvPr/>
          </p:nvSpPr>
          <p:spPr>
            <a:xfrm>
              <a:off x="3055300" y="1571975"/>
              <a:ext cx="19425" cy="4325"/>
            </a:xfrm>
            <a:custGeom>
              <a:avLst/>
              <a:gdLst/>
              <a:ahLst/>
              <a:cxnLst/>
              <a:rect l="l" t="t" r="r" b="b"/>
              <a:pathLst>
                <a:path w="777" h="173" extrusionOk="0">
                  <a:moveTo>
                    <a:pt x="358" y="1"/>
                  </a:moveTo>
                  <a:cubicBezTo>
                    <a:pt x="227" y="1"/>
                    <a:pt x="117" y="23"/>
                    <a:pt x="1" y="118"/>
                  </a:cubicBezTo>
                  <a:cubicBezTo>
                    <a:pt x="111" y="145"/>
                    <a:pt x="209" y="173"/>
                    <a:pt x="318" y="173"/>
                  </a:cubicBezTo>
                  <a:cubicBezTo>
                    <a:pt x="444" y="173"/>
                    <a:pt x="584" y="136"/>
                    <a:pt x="777" y="18"/>
                  </a:cubicBezTo>
                  <a:cubicBezTo>
                    <a:pt x="608" y="18"/>
                    <a:pt x="475" y="1"/>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
            <p:cNvSpPr/>
            <p:nvPr/>
          </p:nvSpPr>
          <p:spPr>
            <a:xfrm>
              <a:off x="1338075" y="1352600"/>
              <a:ext cx="23900" cy="7000"/>
            </a:xfrm>
            <a:custGeom>
              <a:avLst/>
              <a:gdLst/>
              <a:ahLst/>
              <a:cxnLst/>
              <a:rect l="l" t="t" r="r" b="b"/>
              <a:pathLst>
                <a:path w="956" h="280" extrusionOk="0">
                  <a:moveTo>
                    <a:pt x="836" y="1"/>
                  </a:moveTo>
                  <a:cubicBezTo>
                    <a:pt x="781" y="28"/>
                    <a:pt x="721" y="37"/>
                    <a:pt x="659" y="37"/>
                  </a:cubicBezTo>
                  <a:cubicBezTo>
                    <a:pt x="549" y="37"/>
                    <a:pt x="432" y="9"/>
                    <a:pt x="326" y="9"/>
                  </a:cubicBezTo>
                  <a:cubicBezTo>
                    <a:pt x="191" y="9"/>
                    <a:pt x="72" y="54"/>
                    <a:pt x="0" y="259"/>
                  </a:cubicBezTo>
                  <a:cubicBezTo>
                    <a:pt x="100" y="259"/>
                    <a:pt x="239" y="279"/>
                    <a:pt x="339" y="279"/>
                  </a:cubicBezTo>
                  <a:cubicBezTo>
                    <a:pt x="478" y="259"/>
                    <a:pt x="657" y="259"/>
                    <a:pt x="856" y="259"/>
                  </a:cubicBezTo>
                  <a:cubicBezTo>
                    <a:pt x="935" y="259"/>
                    <a:pt x="955" y="200"/>
                    <a:pt x="935" y="140"/>
                  </a:cubicBezTo>
                  <a:cubicBezTo>
                    <a:pt x="896" y="80"/>
                    <a:pt x="836" y="1"/>
                    <a:pt x="8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
            <p:cNvSpPr/>
            <p:nvPr/>
          </p:nvSpPr>
          <p:spPr>
            <a:xfrm>
              <a:off x="1377850" y="1351375"/>
              <a:ext cx="9975" cy="7450"/>
            </a:xfrm>
            <a:custGeom>
              <a:avLst/>
              <a:gdLst/>
              <a:ahLst/>
              <a:cxnLst/>
              <a:rect l="l" t="t" r="r" b="b"/>
              <a:pathLst>
                <a:path w="399" h="298" extrusionOk="0">
                  <a:moveTo>
                    <a:pt x="175" y="0"/>
                  </a:moveTo>
                  <a:cubicBezTo>
                    <a:pt x="100" y="0"/>
                    <a:pt x="30" y="28"/>
                    <a:pt x="1" y="129"/>
                  </a:cubicBezTo>
                  <a:cubicBezTo>
                    <a:pt x="1" y="229"/>
                    <a:pt x="80" y="288"/>
                    <a:pt x="160" y="288"/>
                  </a:cubicBezTo>
                  <a:cubicBezTo>
                    <a:pt x="186" y="294"/>
                    <a:pt x="213" y="297"/>
                    <a:pt x="240" y="297"/>
                  </a:cubicBezTo>
                  <a:cubicBezTo>
                    <a:pt x="315" y="297"/>
                    <a:pt x="384" y="267"/>
                    <a:pt x="399" y="149"/>
                  </a:cubicBezTo>
                  <a:cubicBezTo>
                    <a:pt x="399" y="50"/>
                    <a:pt x="359" y="30"/>
                    <a:pt x="259" y="10"/>
                  </a:cubicBezTo>
                  <a:cubicBezTo>
                    <a:pt x="232" y="4"/>
                    <a:pt x="203" y="0"/>
                    <a:pt x="1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
            <p:cNvSpPr/>
            <p:nvPr/>
          </p:nvSpPr>
          <p:spPr>
            <a:xfrm>
              <a:off x="1324150" y="1337675"/>
              <a:ext cx="5000" cy="3525"/>
            </a:xfrm>
            <a:custGeom>
              <a:avLst/>
              <a:gdLst/>
              <a:ahLst/>
              <a:cxnLst/>
              <a:rect l="l" t="t" r="r" b="b"/>
              <a:pathLst>
                <a:path w="200" h="141" extrusionOk="0">
                  <a:moveTo>
                    <a:pt x="0" y="1"/>
                  </a:moveTo>
                  <a:lnTo>
                    <a:pt x="0" y="1"/>
                  </a:lnTo>
                  <a:cubicBezTo>
                    <a:pt x="60" y="61"/>
                    <a:pt x="120" y="80"/>
                    <a:pt x="199" y="140"/>
                  </a:cubicBezTo>
                  <a:cubicBezTo>
                    <a:pt x="140" y="80"/>
                    <a:pt x="60" y="4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
            <p:cNvSpPr/>
            <p:nvPr/>
          </p:nvSpPr>
          <p:spPr>
            <a:xfrm>
              <a:off x="1311725" y="1338675"/>
              <a:ext cx="5475" cy="3000"/>
            </a:xfrm>
            <a:custGeom>
              <a:avLst/>
              <a:gdLst/>
              <a:ahLst/>
              <a:cxnLst/>
              <a:rect l="l" t="t" r="r" b="b"/>
              <a:pathLst>
                <a:path w="219" h="120" extrusionOk="0">
                  <a:moveTo>
                    <a:pt x="219" y="1"/>
                  </a:moveTo>
                  <a:cubicBezTo>
                    <a:pt x="119" y="1"/>
                    <a:pt x="40" y="40"/>
                    <a:pt x="0" y="120"/>
                  </a:cubicBezTo>
                  <a:cubicBezTo>
                    <a:pt x="60" y="60"/>
                    <a:pt x="139" y="21"/>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
            <p:cNvSpPr/>
            <p:nvPr/>
          </p:nvSpPr>
          <p:spPr>
            <a:xfrm>
              <a:off x="1724475" y="1225300"/>
              <a:ext cx="26900" cy="16525"/>
            </a:xfrm>
            <a:custGeom>
              <a:avLst/>
              <a:gdLst/>
              <a:ahLst/>
              <a:cxnLst/>
              <a:rect l="l" t="t" r="r" b="b"/>
              <a:pathLst>
                <a:path w="1076" h="661" extrusionOk="0">
                  <a:moveTo>
                    <a:pt x="697" y="0"/>
                  </a:moveTo>
                  <a:cubicBezTo>
                    <a:pt x="618" y="40"/>
                    <a:pt x="558" y="100"/>
                    <a:pt x="518" y="139"/>
                  </a:cubicBezTo>
                  <a:cubicBezTo>
                    <a:pt x="419" y="305"/>
                    <a:pt x="264" y="319"/>
                    <a:pt x="100" y="319"/>
                  </a:cubicBezTo>
                  <a:cubicBezTo>
                    <a:pt x="67" y="319"/>
                    <a:pt x="34" y="318"/>
                    <a:pt x="1" y="318"/>
                  </a:cubicBezTo>
                  <a:lnTo>
                    <a:pt x="1" y="398"/>
                  </a:lnTo>
                  <a:lnTo>
                    <a:pt x="1" y="477"/>
                  </a:lnTo>
                  <a:cubicBezTo>
                    <a:pt x="208" y="607"/>
                    <a:pt x="439" y="660"/>
                    <a:pt x="680" y="660"/>
                  </a:cubicBezTo>
                  <a:cubicBezTo>
                    <a:pt x="810" y="660"/>
                    <a:pt x="943" y="645"/>
                    <a:pt x="1075" y="617"/>
                  </a:cubicBezTo>
                  <a:cubicBezTo>
                    <a:pt x="1035" y="338"/>
                    <a:pt x="896" y="179"/>
                    <a:pt x="69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
            <p:cNvSpPr/>
            <p:nvPr/>
          </p:nvSpPr>
          <p:spPr>
            <a:xfrm>
              <a:off x="1737425" y="1224800"/>
              <a:ext cx="4500" cy="3500"/>
            </a:xfrm>
            <a:custGeom>
              <a:avLst/>
              <a:gdLst/>
              <a:ahLst/>
              <a:cxnLst/>
              <a:rect l="l" t="t" r="r" b="b"/>
              <a:pathLst>
                <a:path w="180" h="140" extrusionOk="0">
                  <a:moveTo>
                    <a:pt x="179" y="0"/>
                  </a:moveTo>
                  <a:cubicBezTo>
                    <a:pt x="120" y="40"/>
                    <a:pt x="40" y="100"/>
                    <a:pt x="0" y="139"/>
                  </a:cubicBezTo>
                  <a:cubicBezTo>
                    <a:pt x="40" y="100"/>
                    <a:pt x="120" y="40"/>
                    <a:pt x="1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
            <p:cNvSpPr/>
            <p:nvPr/>
          </p:nvSpPr>
          <p:spPr>
            <a:xfrm>
              <a:off x="1707075" y="1220325"/>
              <a:ext cx="4000" cy="4500"/>
            </a:xfrm>
            <a:custGeom>
              <a:avLst/>
              <a:gdLst/>
              <a:ahLst/>
              <a:cxnLst/>
              <a:rect l="l" t="t" r="r" b="b"/>
              <a:pathLst>
                <a:path w="160" h="180" extrusionOk="0">
                  <a:moveTo>
                    <a:pt x="1" y="0"/>
                  </a:moveTo>
                  <a:lnTo>
                    <a:pt x="1" y="100"/>
                  </a:lnTo>
                  <a:lnTo>
                    <a:pt x="1" y="179"/>
                  </a:lnTo>
                  <a:cubicBezTo>
                    <a:pt x="60" y="119"/>
                    <a:pt x="120" y="80"/>
                    <a:pt x="160" y="20"/>
                  </a:cubicBezTo>
                  <a:cubicBezTo>
                    <a:pt x="100" y="20"/>
                    <a:pt x="41"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
            <p:cNvSpPr/>
            <p:nvPr/>
          </p:nvSpPr>
          <p:spPr>
            <a:xfrm>
              <a:off x="1857275" y="1233375"/>
              <a:ext cx="7475" cy="3875"/>
            </a:xfrm>
            <a:custGeom>
              <a:avLst/>
              <a:gdLst/>
              <a:ahLst/>
              <a:cxnLst/>
              <a:rect l="l" t="t" r="r" b="b"/>
              <a:pathLst>
                <a:path w="299" h="155" extrusionOk="0">
                  <a:moveTo>
                    <a:pt x="189" y="0"/>
                  </a:moveTo>
                  <a:cubicBezTo>
                    <a:pt x="154" y="0"/>
                    <a:pt x="120" y="15"/>
                    <a:pt x="80" y="35"/>
                  </a:cubicBezTo>
                  <a:cubicBezTo>
                    <a:pt x="0" y="55"/>
                    <a:pt x="0" y="95"/>
                    <a:pt x="80" y="135"/>
                  </a:cubicBezTo>
                  <a:cubicBezTo>
                    <a:pt x="120" y="154"/>
                    <a:pt x="179" y="154"/>
                    <a:pt x="219" y="154"/>
                  </a:cubicBezTo>
                  <a:cubicBezTo>
                    <a:pt x="259" y="135"/>
                    <a:pt x="279" y="75"/>
                    <a:pt x="299" y="55"/>
                  </a:cubicBezTo>
                  <a:cubicBezTo>
                    <a:pt x="259" y="15"/>
                    <a:pt x="224" y="0"/>
                    <a:pt x="18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
            <p:cNvSpPr/>
            <p:nvPr/>
          </p:nvSpPr>
          <p:spPr>
            <a:xfrm>
              <a:off x="2001150" y="1237400"/>
              <a:ext cx="12300" cy="7925"/>
            </a:xfrm>
            <a:custGeom>
              <a:avLst/>
              <a:gdLst/>
              <a:ahLst/>
              <a:cxnLst/>
              <a:rect l="l" t="t" r="r" b="b"/>
              <a:pathLst>
                <a:path w="492" h="317" extrusionOk="0">
                  <a:moveTo>
                    <a:pt x="145" y="0"/>
                  </a:moveTo>
                  <a:cubicBezTo>
                    <a:pt x="76" y="0"/>
                    <a:pt x="1" y="27"/>
                    <a:pt x="14" y="133"/>
                  </a:cubicBezTo>
                  <a:cubicBezTo>
                    <a:pt x="34" y="272"/>
                    <a:pt x="173" y="312"/>
                    <a:pt x="173" y="312"/>
                  </a:cubicBezTo>
                  <a:cubicBezTo>
                    <a:pt x="207" y="315"/>
                    <a:pt x="237" y="317"/>
                    <a:pt x="265" y="317"/>
                  </a:cubicBezTo>
                  <a:cubicBezTo>
                    <a:pt x="403" y="317"/>
                    <a:pt x="472" y="275"/>
                    <a:pt x="472" y="192"/>
                  </a:cubicBezTo>
                  <a:cubicBezTo>
                    <a:pt x="492" y="13"/>
                    <a:pt x="332" y="13"/>
                    <a:pt x="233" y="13"/>
                  </a:cubicBezTo>
                  <a:cubicBezTo>
                    <a:pt x="213" y="7"/>
                    <a:pt x="180" y="0"/>
                    <a:pt x="14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
            <p:cNvSpPr/>
            <p:nvPr/>
          </p:nvSpPr>
          <p:spPr>
            <a:xfrm>
              <a:off x="2124825" y="1294925"/>
              <a:ext cx="3000" cy="3000"/>
            </a:xfrm>
            <a:custGeom>
              <a:avLst/>
              <a:gdLst/>
              <a:ahLst/>
              <a:cxnLst/>
              <a:rect l="l" t="t" r="r" b="b"/>
              <a:pathLst>
                <a:path w="120" h="120" extrusionOk="0">
                  <a:moveTo>
                    <a:pt x="60" y="0"/>
                  </a:moveTo>
                  <a:cubicBezTo>
                    <a:pt x="40" y="20"/>
                    <a:pt x="20" y="80"/>
                    <a:pt x="1" y="100"/>
                  </a:cubicBezTo>
                  <a:cubicBezTo>
                    <a:pt x="40" y="119"/>
                    <a:pt x="60" y="119"/>
                    <a:pt x="120" y="119"/>
                  </a:cubicBezTo>
                  <a:cubicBezTo>
                    <a:pt x="120" y="80"/>
                    <a:pt x="100" y="60"/>
                    <a:pt x="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
            <p:cNvSpPr/>
            <p:nvPr/>
          </p:nvSpPr>
          <p:spPr>
            <a:xfrm>
              <a:off x="1474825" y="1302375"/>
              <a:ext cx="18425" cy="7675"/>
            </a:xfrm>
            <a:custGeom>
              <a:avLst/>
              <a:gdLst/>
              <a:ahLst/>
              <a:cxnLst/>
              <a:rect l="l" t="t" r="r" b="b"/>
              <a:pathLst>
                <a:path w="737" h="307" extrusionOk="0">
                  <a:moveTo>
                    <a:pt x="399" y="0"/>
                  </a:moveTo>
                  <a:cubicBezTo>
                    <a:pt x="299" y="0"/>
                    <a:pt x="180" y="20"/>
                    <a:pt x="80" y="20"/>
                  </a:cubicBezTo>
                  <a:cubicBezTo>
                    <a:pt x="1" y="80"/>
                    <a:pt x="1" y="120"/>
                    <a:pt x="80" y="179"/>
                  </a:cubicBezTo>
                  <a:cubicBezTo>
                    <a:pt x="200" y="199"/>
                    <a:pt x="299" y="219"/>
                    <a:pt x="399" y="259"/>
                  </a:cubicBezTo>
                  <a:cubicBezTo>
                    <a:pt x="451" y="280"/>
                    <a:pt x="520" y="306"/>
                    <a:pt x="577" y="306"/>
                  </a:cubicBezTo>
                  <a:cubicBezTo>
                    <a:pt x="627" y="306"/>
                    <a:pt x="668" y="285"/>
                    <a:pt x="677" y="219"/>
                  </a:cubicBezTo>
                  <a:cubicBezTo>
                    <a:pt x="737" y="20"/>
                    <a:pt x="538" y="20"/>
                    <a:pt x="3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
            <p:cNvSpPr/>
            <p:nvPr/>
          </p:nvSpPr>
          <p:spPr>
            <a:xfrm>
              <a:off x="1512125" y="1309325"/>
              <a:ext cx="2525" cy="4500"/>
            </a:xfrm>
            <a:custGeom>
              <a:avLst/>
              <a:gdLst/>
              <a:ahLst/>
              <a:cxnLst/>
              <a:rect l="l" t="t" r="r" b="b"/>
              <a:pathLst>
                <a:path w="101" h="180" extrusionOk="0">
                  <a:moveTo>
                    <a:pt x="60" y="1"/>
                  </a:moveTo>
                  <a:cubicBezTo>
                    <a:pt x="41" y="1"/>
                    <a:pt x="1" y="21"/>
                    <a:pt x="1" y="41"/>
                  </a:cubicBezTo>
                  <a:cubicBezTo>
                    <a:pt x="1" y="81"/>
                    <a:pt x="41" y="120"/>
                    <a:pt x="60" y="180"/>
                  </a:cubicBezTo>
                  <a:lnTo>
                    <a:pt x="100" y="120"/>
                  </a:lnTo>
                  <a:cubicBezTo>
                    <a:pt x="100" y="100"/>
                    <a:pt x="80" y="41"/>
                    <a:pt x="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
            <p:cNvSpPr/>
            <p:nvPr/>
          </p:nvSpPr>
          <p:spPr>
            <a:xfrm>
              <a:off x="1496725" y="1342150"/>
              <a:ext cx="46275" cy="21925"/>
            </a:xfrm>
            <a:custGeom>
              <a:avLst/>
              <a:gdLst/>
              <a:ahLst/>
              <a:cxnLst/>
              <a:rect l="l" t="t" r="r" b="b"/>
              <a:pathLst>
                <a:path w="1851" h="877" extrusionOk="0">
                  <a:moveTo>
                    <a:pt x="259" y="1"/>
                  </a:moveTo>
                  <a:cubicBezTo>
                    <a:pt x="219" y="120"/>
                    <a:pt x="219" y="259"/>
                    <a:pt x="80" y="319"/>
                  </a:cubicBezTo>
                  <a:lnTo>
                    <a:pt x="0" y="399"/>
                  </a:lnTo>
                  <a:cubicBezTo>
                    <a:pt x="20" y="419"/>
                    <a:pt x="60" y="478"/>
                    <a:pt x="80" y="498"/>
                  </a:cubicBezTo>
                  <a:cubicBezTo>
                    <a:pt x="199" y="856"/>
                    <a:pt x="478" y="876"/>
                    <a:pt x="776" y="876"/>
                  </a:cubicBezTo>
                  <a:cubicBezTo>
                    <a:pt x="955" y="856"/>
                    <a:pt x="1174" y="876"/>
                    <a:pt x="1293" y="677"/>
                  </a:cubicBezTo>
                  <a:cubicBezTo>
                    <a:pt x="1373" y="657"/>
                    <a:pt x="1373" y="598"/>
                    <a:pt x="1313" y="558"/>
                  </a:cubicBezTo>
                  <a:cubicBezTo>
                    <a:pt x="1373" y="279"/>
                    <a:pt x="1711" y="419"/>
                    <a:pt x="1850" y="200"/>
                  </a:cubicBezTo>
                  <a:cubicBezTo>
                    <a:pt x="1716" y="189"/>
                    <a:pt x="1566" y="152"/>
                    <a:pt x="1441" y="152"/>
                  </a:cubicBezTo>
                  <a:cubicBezTo>
                    <a:pt x="1326" y="152"/>
                    <a:pt x="1232" y="184"/>
                    <a:pt x="1194" y="299"/>
                  </a:cubicBezTo>
                  <a:cubicBezTo>
                    <a:pt x="1104" y="539"/>
                    <a:pt x="934" y="621"/>
                    <a:pt x="763" y="621"/>
                  </a:cubicBezTo>
                  <a:cubicBezTo>
                    <a:pt x="707" y="621"/>
                    <a:pt x="651" y="612"/>
                    <a:pt x="597" y="598"/>
                  </a:cubicBezTo>
                  <a:cubicBezTo>
                    <a:pt x="279" y="518"/>
                    <a:pt x="497" y="200"/>
                    <a:pt x="3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
            <p:cNvSpPr/>
            <p:nvPr/>
          </p:nvSpPr>
          <p:spPr>
            <a:xfrm>
              <a:off x="1468375" y="1348950"/>
              <a:ext cx="13950" cy="5875"/>
            </a:xfrm>
            <a:custGeom>
              <a:avLst/>
              <a:gdLst/>
              <a:ahLst/>
              <a:cxnLst/>
              <a:rect l="l" t="t" r="r" b="b"/>
              <a:pathLst>
                <a:path w="558" h="235" extrusionOk="0">
                  <a:moveTo>
                    <a:pt x="64" y="0"/>
                  </a:moveTo>
                  <a:cubicBezTo>
                    <a:pt x="31" y="0"/>
                    <a:pt x="15" y="26"/>
                    <a:pt x="0" y="87"/>
                  </a:cubicBezTo>
                  <a:cubicBezTo>
                    <a:pt x="97" y="172"/>
                    <a:pt x="209" y="234"/>
                    <a:pt x="327" y="234"/>
                  </a:cubicBezTo>
                  <a:cubicBezTo>
                    <a:pt x="402" y="234"/>
                    <a:pt x="480" y="209"/>
                    <a:pt x="557" y="147"/>
                  </a:cubicBezTo>
                  <a:cubicBezTo>
                    <a:pt x="438" y="27"/>
                    <a:pt x="299" y="87"/>
                    <a:pt x="159" y="47"/>
                  </a:cubicBezTo>
                  <a:cubicBezTo>
                    <a:pt x="159" y="27"/>
                    <a:pt x="139" y="7"/>
                    <a:pt x="100" y="7"/>
                  </a:cubicBezTo>
                  <a:cubicBezTo>
                    <a:pt x="86" y="3"/>
                    <a:pt x="74" y="0"/>
                    <a:pt x="6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
            <p:cNvSpPr/>
            <p:nvPr/>
          </p:nvSpPr>
          <p:spPr>
            <a:xfrm>
              <a:off x="1461900" y="1341650"/>
              <a:ext cx="10475" cy="5700"/>
            </a:xfrm>
            <a:custGeom>
              <a:avLst/>
              <a:gdLst/>
              <a:ahLst/>
              <a:cxnLst/>
              <a:rect l="l" t="t" r="r" b="b"/>
              <a:pathLst>
                <a:path w="419" h="228" extrusionOk="0">
                  <a:moveTo>
                    <a:pt x="80" y="1"/>
                  </a:moveTo>
                  <a:cubicBezTo>
                    <a:pt x="60" y="21"/>
                    <a:pt x="21" y="81"/>
                    <a:pt x="1" y="100"/>
                  </a:cubicBezTo>
                  <a:cubicBezTo>
                    <a:pt x="21" y="120"/>
                    <a:pt x="21" y="180"/>
                    <a:pt x="60" y="200"/>
                  </a:cubicBezTo>
                  <a:cubicBezTo>
                    <a:pt x="120" y="200"/>
                    <a:pt x="180" y="180"/>
                    <a:pt x="259" y="180"/>
                  </a:cubicBezTo>
                  <a:cubicBezTo>
                    <a:pt x="259" y="200"/>
                    <a:pt x="259" y="200"/>
                    <a:pt x="299" y="220"/>
                  </a:cubicBezTo>
                  <a:cubicBezTo>
                    <a:pt x="315" y="225"/>
                    <a:pt x="330" y="228"/>
                    <a:pt x="343" y="228"/>
                  </a:cubicBezTo>
                  <a:cubicBezTo>
                    <a:pt x="379" y="228"/>
                    <a:pt x="404" y="209"/>
                    <a:pt x="418" y="180"/>
                  </a:cubicBezTo>
                  <a:cubicBezTo>
                    <a:pt x="359" y="1"/>
                    <a:pt x="200" y="1"/>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
            <p:cNvSpPr/>
            <p:nvPr/>
          </p:nvSpPr>
          <p:spPr>
            <a:xfrm>
              <a:off x="1459425" y="1345150"/>
              <a:ext cx="4000" cy="7475"/>
            </a:xfrm>
            <a:custGeom>
              <a:avLst/>
              <a:gdLst/>
              <a:ahLst/>
              <a:cxnLst/>
              <a:rect l="l" t="t" r="r" b="b"/>
              <a:pathLst>
                <a:path w="160" h="299" extrusionOk="0">
                  <a:moveTo>
                    <a:pt x="100" y="0"/>
                  </a:moveTo>
                  <a:cubicBezTo>
                    <a:pt x="60" y="0"/>
                    <a:pt x="20" y="40"/>
                    <a:pt x="0" y="80"/>
                  </a:cubicBezTo>
                  <a:cubicBezTo>
                    <a:pt x="20" y="159"/>
                    <a:pt x="0" y="259"/>
                    <a:pt x="100" y="299"/>
                  </a:cubicBezTo>
                  <a:cubicBezTo>
                    <a:pt x="120" y="199"/>
                    <a:pt x="120" y="139"/>
                    <a:pt x="159" y="60"/>
                  </a:cubicBezTo>
                  <a:cubicBezTo>
                    <a:pt x="159" y="40"/>
                    <a:pt x="120" y="4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
            <p:cNvSpPr/>
            <p:nvPr/>
          </p:nvSpPr>
          <p:spPr>
            <a:xfrm>
              <a:off x="1468375" y="1346150"/>
              <a:ext cx="4000" cy="4500"/>
            </a:xfrm>
            <a:custGeom>
              <a:avLst/>
              <a:gdLst/>
              <a:ahLst/>
              <a:cxnLst/>
              <a:rect l="l" t="t" r="r" b="b"/>
              <a:pathLst>
                <a:path w="160" h="180" extrusionOk="0">
                  <a:moveTo>
                    <a:pt x="0" y="0"/>
                  </a:moveTo>
                  <a:lnTo>
                    <a:pt x="0" y="179"/>
                  </a:lnTo>
                  <a:cubicBezTo>
                    <a:pt x="60" y="179"/>
                    <a:pt x="120" y="179"/>
                    <a:pt x="159" y="159"/>
                  </a:cubicBezTo>
                  <a:lnTo>
                    <a:pt x="15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
            <p:cNvSpPr/>
            <p:nvPr/>
          </p:nvSpPr>
          <p:spPr>
            <a:xfrm>
              <a:off x="1459425" y="1341650"/>
              <a:ext cx="4500" cy="5500"/>
            </a:xfrm>
            <a:custGeom>
              <a:avLst/>
              <a:gdLst/>
              <a:ahLst/>
              <a:cxnLst/>
              <a:rect l="l" t="t" r="r" b="b"/>
              <a:pathLst>
                <a:path w="180" h="220" extrusionOk="0">
                  <a:moveTo>
                    <a:pt x="179" y="1"/>
                  </a:moveTo>
                  <a:cubicBezTo>
                    <a:pt x="80" y="41"/>
                    <a:pt x="20" y="120"/>
                    <a:pt x="0" y="220"/>
                  </a:cubicBezTo>
                  <a:cubicBezTo>
                    <a:pt x="60" y="220"/>
                    <a:pt x="100" y="220"/>
                    <a:pt x="159" y="200"/>
                  </a:cubicBezTo>
                  <a:cubicBezTo>
                    <a:pt x="159" y="120"/>
                    <a:pt x="179" y="81"/>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
            <p:cNvSpPr/>
            <p:nvPr/>
          </p:nvSpPr>
          <p:spPr>
            <a:xfrm>
              <a:off x="1493725" y="1348625"/>
              <a:ext cx="4500" cy="2200"/>
            </a:xfrm>
            <a:custGeom>
              <a:avLst/>
              <a:gdLst/>
              <a:ahLst/>
              <a:cxnLst/>
              <a:rect l="l" t="t" r="r" b="b"/>
              <a:pathLst>
                <a:path w="180" h="88" extrusionOk="0">
                  <a:moveTo>
                    <a:pt x="120" y="0"/>
                  </a:moveTo>
                  <a:cubicBezTo>
                    <a:pt x="100" y="0"/>
                    <a:pt x="41" y="20"/>
                    <a:pt x="1" y="40"/>
                  </a:cubicBezTo>
                  <a:cubicBezTo>
                    <a:pt x="1" y="54"/>
                    <a:pt x="10" y="77"/>
                    <a:pt x="23" y="77"/>
                  </a:cubicBezTo>
                  <a:cubicBezTo>
                    <a:pt x="28" y="77"/>
                    <a:pt x="34" y="72"/>
                    <a:pt x="41" y="60"/>
                  </a:cubicBezTo>
                  <a:cubicBezTo>
                    <a:pt x="58" y="78"/>
                    <a:pt x="76" y="88"/>
                    <a:pt x="96" y="88"/>
                  </a:cubicBezTo>
                  <a:cubicBezTo>
                    <a:pt x="120" y="88"/>
                    <a:pt x="147" y="73"/>
                    <a:pt x="180" y="40"/>
                  </a:cubicBezTo>
                  <a:cubicBezTo>
                    <a:pt x="140" y="20"/>
                    <a:pt x="140" y="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
            <p:cNvSpPr/>
            <p:nvPr/>
          </p:nvSpPr>
          <p:spPr>
            <a:xfrm>
              <a:off x="1493725" y="1349625"/>
              <a:ext cx="4500" cy="5000"/>
            </a:xfrm>
            <a:custGeom>
              <a:avLst/>
              <a:gdLst/>
              <a:ahLst/>
              <a:cxnLst/>
              <a:rect l="l" t="t" r="r" b="b"/>
              <a:pathLst>
                <a:path w="180" h="200" extrusionOk="0">
                  <a:moveTo>
                    <a:pt x="1" y="0"/>
                  </a:moveTo>
                  <a:cubicBezTo>
                    <a:pt x="21" y="100"/>
                    <a:pt x="100" y="179"/>
                    <a:pt x="180" y="199"/>
                  </a:cubicBezTo>
                  <a:lnTo>
                    <a:pt x="180" y="20"/>
                  </a:lnTo>
                  <a:cubicBezTo>
                    <a:pt x="120" y="0"/>
                    <a:pt x="41"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
            <p:cNvSpPr/>
            <p:nvPr/>
          </p:nvSpPr>
          <p:spPr>
            <a:xfrm>
              <a:off x="2201900" y="1429125"/>
              <a:ext cx="17950" cy="8925"/>
            </a:xfrm>
            <a:custGeom>
              <a:avLst/>
              <a:gdLst/>
              <a:ahLst/>
              <a:cxnLst/>
              <a:rect l="l" t="t" r="r" b="b"/>
              <a:pathLst>
                <a:path w="718" h="357" extrusionOk="0">
                  <a:moveTo>
                    <a:pt x="218" y="0"/>
                  </a:moveTo>
                  <a:cubicBezTo>
                    <a:pt x="199" y="0"/>
                    <a:pt x="180" y="1"/>
                    <a:pt x="160" y="3"/>
                  </a:cubicBezTo>
                  <a:cubicBezTo>
                    <a:pt x="120" y="103"/>
                    <a:pt x="61" y="202"/>
                    <a:pt x="1" y="321"/>
                  </a:cubicBezTo>
                  <a:cubicBezTo>
                    <a:pt x="95" y="345"/>
                    <a:pt x="186" y="356"/>
                    <a:pt x="278" y="356"/>
                  </a:cubicBezTo>
                  <a:cubicBezTo>
                    <a:pt x="418" y="356"/>
                    <a:pt x="561" y="330"/>
                    <a:pt x="717" y="282"/>
                  </a:cubicBezTo>
                  <a:cubicBezTo>
                    <a:pt x="556" y="84"/>
                    <a:pt x="394" y="0"/>
                    <a:pt x="2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
            <p:cNvSpPr/>
            <p:nvPr/>
          </p:nvSpPr>
          <p:spPr>
            <a:xfrm>
              <a:off x="2102450" y="1436150"/>
              <a:ext cx="8975" cy="8650"/>
            </a:xfrm>
            <a:custGeom>
              <a:avLst/>
              <a:gdLst/>
              <a:ahLst/>
              <a:cxnLst/>
              <a:rect l="l" t="t" r="r" b="b"/>
              <a:pathLst>
                <a:path w="359" h="346" extrusionOk="0">
                  <a:moveTo>
                    <a:pt x="319" y="1"/>
                  </a:moveTo>
                  <a:cubicBezTo>
                    <a:pt x="219" y="20"/>
                    <a:pt x="100" y="20"/>
                    <a:pt x="0" y="40"/>
                  </a:cubicBezTo>
                  <a:cubicBezTo>
                    <a:pt x="27" y="210"/>
                    <a:pt x="61" y="345"/>
                    <a:pt x="155" y="345"/>
                  </a:cubicBezTo>
                  <a:cubicBezTo>
                    <a:pt x="204" y="345"/>
                    <a:pt x="270" y="308"/>
                    <a:pt x="358" y="219"/>
                  </a:cubicBezTo>
                  <a:cubicBezTo>
                    <a:pt x="339" y="140"/>
                    <a:pt x="339" y="100"/>
                    <a:pt x="3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
            <p:cNvSpPr/>
            <p:nvPr/>
          </p:nvSpPr>
          <p:spPr>
            <a:xfrm>
              <a:off x="1711050" y="1371350"/>
              <a:ext cx="10400" cy="9775"/>
            </a:xfrm>
            <a:custGeom>
              <a:avLst/>
              <a:gdLst/>
              <a:ahLst/>
              <a:cxnLst/>
              <a:rect l="l" t="t" r="r" b="b"/>
              <a:pathLst>
                <a:path w="416" h="391" extrusionOk="0">
                  <a:moveTo>
                    <a:pt x="233" y="1"/>
                  </a:moveTo>
                  <a:cubicBezTo>
                    <a:pt x="159" y="1"/>
                    <a:pt x="72" y="18"/>
                    <a:pt x="1" y="26"/>
                  </a:cubicBezTo>
                  <a:lnTo>
                    <a:pt x="1" y="384"/>
                  </a:lnTo>
                  <a:cubicBezTo>
                    <a:pt x="36" y="388"/>
                    <a:pt x="71" y="390"/>
                    <a:pt x="105" y="390"/>
                  </a:cubicBezTo>
                  <a:cubicBezTo>
                    <a:pt x="269" y="390"/>
                    <a:pt x="415" y="339"/>
                    <a:pt x="399" y="126"/>
                  </a:cubicBezTo>
                  <a:cubicBezTo>
                    <a:pt x="399" y="27"/>
                    <a:pt x="325" y="1"/>
                    <a:pt x="23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
            <p:cNvSpPr/>
            <p:nvPr/>
          </p:nvSpPr>
          <p:spPr>
            <a:xfrm>
              <a:off x="1640025" y="1362400"/>
              <a:ext cx="9400" cy="9625"/>
            </a:xfrm>
            <a:custGeom>
              <a:avLst/>
              <a:gdLst/>
              <a:ahLst/>
              <a:cxnLst/>
              <a:rect l="l" t="t" r="r" b="b"/>
              <a:pathLst>
                <a:path w="376" h="385" extrusionOk="0">
                  <a:moveTo>
                    <a:pt x="161" y="1"/>
                  </a:moveTo>
                  <a:cubicBezTo>
                    <a:pt x="0" y="1"/>
                    <a:pt x="66" y="216"/>
                    <a:pt x="97" y="384"/>
                  </a:cubicBezTo>
                  <a:cubicBezTo>
                    <a:pt x="236" y="305"/>
                    <a:pt x="335" y="205"/>
                    <a:pt x="375" y="66"/>
                  </a:cubicBezTo>
                  <a:cubicBezTo>
                    <a:pt x="279" y="20"/>
                    <a:pt x="210" y="1"/>
                    <a:pt x="1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
            <p:cNvSpPr/>
            <p:nvPr/>
          </p:nvSpPr>
          <p:spPr>
            <a:xfrm>
              <a:off x="1667800" y="1360050"/>
              <a:ext cx="7475" cy="8500"/>
            </a:xfrm>
            <a:custGeom>
              <a:avLst/>
              <a:gdLst/>
              <a:ahLst/>
              <a:cxnLst/>
              <a:rect l="l" t="t" r="r" b="b"/>
              <a:pathLst>
                <a:path w="299" h="340" extrusionOk="0">
                  <a:moveTo>
                    <a:pt x="20" y="1"/>
                  </a:moveTo>
                  <a:cubicBezTo>
                    <a:pt x="20" y="100"/>
                    <a:pt x="0" y="200"/>
                    <a:pt x="0" y="299"/>
                  </a:cubicBezTo>
                  <a:cubicBezTo>
                    <a:pt x="120" y="279"/>
                    <a:pt x="299" y="339"/>
                    <a:pt x="259" y="140"/>
                  </a:cubicBezTo>
                  <a:cubicBezTo>
                    <a:pt x="239" y="1"/>
                    <a:pt x="120" y="1"/>
                    <a:pt x="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
            <p:cNvSpPr/>
            <p:nvPr/>
          </p:nvSpPr>
          <p:spPr>
            <a:xfrm>
              <a:off x="1700625" y="1357075"/>
              <a:ext cx="2000" cy="2025"/>
            </a:xfrm>
            <a:custGeom>
              <a:avLst/>
              <a:gdLst/>
              <a:ahLst/>
              <a:cxnLst/>
              <a:rect l="l" t="t" r="r" b="b"/>
              <a:pathLst>
                <a:path w="80" h="81" extrusionOk="0">
                  <a:moveTo>
                    <a:pt x="0" y="1"/>
                  </a:moveTo>
                  <a:lnTo>
                    <a:pt x="80" y="80"/>
                  </a:lnTo>
                  <a:cubicBezTo>
                    <a:pt x="80" y="80"/>
                    <a:pt x="80" y="60"/>
                    <a:pt x="40" y="21"/>
                  </a:cubicBezTo>
                  <a:cubicBezTo>
                    <a:pt x="20" y="1"/>
                    <a:pt x="20" y="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
            <p:cNvSpPr/>
            <p:nvPr/>
          </p:nvSpPr>
          <p:spPr>
            <a:xfrm>
              <a:off x="2063150" y="1437150"/>
              <a:ext cx="8500" cy="4500"/>
            </a:xfrm>
            <a:custGeom>
              <a:avLst/>
              <a:gdLst/>
              <a:ahLst/>
              <a:cxnLst/>
              <a:rect l="l" t="t" r="r" b="b"/>
              <a:pathLst>
                <a:path w="340" h="180" extrusionOk="0">
                  <a:moveTo>
                    <a:pt x="1" y="0"/>
                  </a:moveTo>
                  <a:cubicBezTo>
                    <a:pt x="80" y="160"/>
                    <a:pt x="200" y="179"/>
                    <a:pt x="339" y="179"/>
                  </a:cubicBezTo>
                  <a:lnTo>
                    <a:pt x="16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
            <p:cNvSpPr/>
            <p:nvPr/>
          </p:nvSpPr>
          <p:spPr>
            <a:xfrm>
              <a:off x="1539000" y="1344150"/>
              <a:ext cx="32825" cy="22900"/>
            </a:xfrm>
            <a:custGeom>
              <a:avLst/>
              <a:gdLst/>
              <a:ahLst/>
              <a:cxnLst/>
              <a:rect l="l" t="t" r="r" b="b"/>
              <a:pathLst>
                <a:path w="1313" h="916" extrusionOk="0">
                  <a:moveTo>
                    <a:pt x="656" y="80"/>
                  </a:moveTo>
                  <a:cubicBezTo>
                    <a:pt x="418" y="339"/>
                    <a:pt x="418" y="816"/>
                    <a:pt x="0" y="915"/>
                  </a:cubicBezTo>
                  <a:lnTo>
                    <a:pt x="1174" y="915"/>
                  </a:lnTo>
                  <a:lnTo>
                    <a:pt x="1174" y="796"/>
                  </a:lnTo>
                  <a:cubicBezTo>
                    <a:pt x="1054" y="717"/>
                    <a:pt x="895" y="617"/>
                    <a:pt x="975" y="498"/>
                  </a:cubicBezTo>
                  <a:cubicBezTo>
                    <a:pt x="1313" y="0"/>
                    <a:pt x="855" y="140"/>
                    <a:pt x="656" y="8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
            <p:cNvSpPr/>
            <p:nvPr/>
          </p:nvSpPr>
          <p:spPr>
            <a:xfrm>
              <a:off x="1529050" y="1354600"/>
              <a:ext cx="9475" cy="4550"/>
            </a:xfrm>
            <a:custGeom>
              <a:avLst/>
              <a:gdLst/>
              <a:ahLst/>
              <a:cxnLst/>
              <a:rect l="l" t="t" r="r" b="b"/>
              <a:pathLst>
                <a:path w="379" h="182" extrusionOk="0">
                  <a:moveTo>
                    <a:pt x="244" y="0"/>
                  </a:moveTo>
                  <a:cubicBezTo>
                    <a:pt x="174" y="0"/>
                    <a:pt x="90" y="20"/>
                    <a:pt x="20" y="20"/>
                  </a:cubicBezTo>
                  <a:cubicBezTo>
                    <a:pt x="0" y="60"/>
                    <a:pt x="0" y="100"/>
                    <a:pt x="0" y="159"/>
                  </a:cubicBezTo>
                  <a:cubicBezTo>
                    <a:pt x="55" y="169"/>
                    <a:pt x="140" y="182"/>
                    <a:pt x="216" y="182"/>
                  </a:cubicBezTo>
                  <a:cubicBezTo>
                    <a:pt x="303" y="182"/>
                    <a:pt x="378" y="164"/>
                    <a:pt x="378" y="100"/>
                  </a:cubicBezTo>
                  <a:cubicBezTo>
                    <a:pt x="368" y="20"/>
                    <a:pt x="313" y="0"/>
                    <a:pt x="24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
            <p:cNvSpPr/>
            <p:nvPr/>
          </p:nvSpPr>
          <p:spPr>
            <a:xfrm>
              <a:off x="1917450" y="1232250"/>
              <a:ext cx="38800" cy="12950"/>
            </a:xfrm>
            <a:custGeom>
              <a:avLst/>
              <a:gdLst/>
              <a:ahLst/>
              <a:cxnLst/>
              <a:rect l="l" t="t" r="r" b="b"/>
              <a:pathLst>
                <a:path w="1552" h="518" extrusionOk="0">
                  <a:moveTo>
                    <a:pt x="498" y="1"/>
                  </a:moveTo>
                  <a:cubicBezTo>
                    <a:pt x="239" y="40"/>
                    <a:pt x="0" y="140"/>
                    <a:pt x="60" y="518"/>
                  </a:cubicBezTo>
                  <a:cubicBezTo>
                    <a:pt x="219" y="486"/>
                    <a:pt x="375" y="480"/>
                    <a:pt x="530" y="480"/>
                  </a:cubicBezTo>
                  <a:cubicBezTo>
                    <a:pt x="634" y="480"/>
                    <a:pt x="737" y="482"/>
                    <a:pt x="841" y="482"/>
                  </a:cubicBezTo>
                  <a:cubicBezTo>
                    <a:pt x="971" y="482"/>
                    <a:pt x="1101" y="478"/>
                    <a:pt x="1234" y="458"/>
                  </a:cubicBezTo>
                  <a:cubicBezTo>
                    <a:pt x="1552" y="418"/>
                    <a:pt x="1453" y="219"/>
                    <a:pt x="1472" y="40"/>
                  </a:cubicBezTo>
                  <a:cubicBezTo>
                    <a:pt x="1154" y="20"/>
                    <a:pt x="836" y="20"/>
                    <a:pt x="4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
            <p:cNvSpPr/>
            <p:nvPr/>
          </p:nvSpPr>
          <p:spPr>
            <a:xfrm>
              <a:off x="1629000" y="1351100"/>
              <a:ext cx="8475" cy="8000"/>
            </a:xfrm>
            <a:custGeom>
              <a:avLst/>
              <a:gdLst/>
              <a:ahLst/>
              <a:cxnLst/>
              <a:rect l="l" t="t" r="r" b="b"/>
              <a:pathLst>
                <a:path w="339" h="320" extrusionOk="0">
                  <a:moveTo>
                    <a:pt x="1" y="1"/>
                  </a:moveTo>
                  <a:lnTo>
                    <a:pt x="1" y="319"/>
                  </a:lnTo>
                  <a:cubicBezTo>
                    <a:pt x="339" y="319"/>
                    <a:pt x="279" y="160"/>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
            <p:cNvSpPr/>
            <p:nvPr/>
          </p:nvSpPr>
          <p:spPr>
            <a:xfrm>
              <a:off x="1631500" y="1368825"/>
              <a:ext cx="5975" cy="3200"/>
            </a:xfrm>
            <a:custGeom>
              <a:avLst/>
              <a:gdLst/>
              <a:ahLst/>
              <a:cxnLst/>
              <a:rect l="l" t="t" r="r" b="b"/>
              <a:pathLst>
                <a:path w="239" h="128" extrusionOk="0">
                  <a:moveTo>
                    <a:pt x="117" y="0"/>
                  </a:moveTo>
                  <a:cubicBezTo>
                    <a:pt x="87" y="0"/>
                    <a:pt x="50" y="24"/>
                    <a:pt x="0" y="88"/>
                  </a:cubicBezTo>
                  <a:cubicBezTo>
                    <a:pt x="80" y="88"/>
                    <a:pt x="159" y="108"/>
                    <a:pt x="239" y="127"/>
                  </a:cubicBezTo>
                  <a:cubicBezTo>
                    <a:pt x="200" y="76"/>
                    <a:pt x="170" y="0"/>
                    <a:pt x="1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
            <p:cNvSpPr/>
            <p:nvPr/>
          </p:nvSpPr>
          <p:spPr>
            <a:xfrm>
              <a:off x="2250150" y="1432175"/>
              <a:ext cx="12450" cy="4500"/>
            </a:xfrm>
            <a:custGeom>
              <a:avLst/>
              <a:gdLst/>
              <a:ahLst/>
              <a:cxnLst/>
              <a:rect l="l" t="t" r="r" b="b"/>
              <a:pathLst>
                <a:path w="498" h="180" extrusionOk="0">
                  <a:moveTo>
                    <a:pt x="359" y="0"/>
                  </a:moveTo>
                  <a:cubicBezTo>
                    <a:pt x="219" y="0"/>
                    <a:pt x="120" y="40"/>
                    <a:pt x="1" y="40"/>
                  </a:cubicBezTo>
                  <a:lnTo>
                    <a:pt x="1" y="100"/>
                  </a:lnTo>
                  <a:lnTo>
                    <a:pt x="1" y="179"/>
                  </a:lnTo>
                  <a:lnTo>
                    <a:pt x="498" y="179"/>
                  </a:lnTo>
                  <a:lnTo>
                    <a:pt x="498" y="40"/>
                  </a:lnTo>
                  <a:cubicBezTo>
                    <a:pt x="458" y="40"/>
                    <a:pt x="398" y="40"/>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
            <p:cNvSpPr/>
            <p:nvPr/>
          </p:nvSpPr>
          <p:spPr>
            <a:xfrm>
              <a:off x="2280500" y="1428375"/>
              <a:ext cx="30850" cy="9050"/>
            </a:xfrm>
            <a:custGeom>
              <a:avLst/>
              <a:gdLst/>
              <a:ahLst/>
              <a:cxnLst/>
              <a:rect l="l" t="t" r="r" b="b"/>
              <a:pathLst>
                <a:path w="1234" h="362" extrusionOk="0">
                  <a:moveTo>
                    <a:pt x="562" y="0"/>
                  </a:moveTo>
                  <a:cubicBezTo>
                    <a:pt x="348" y="0"/>
                    <a:pt x="148" y="59"/>
                    <a:pt x="0" y="331"/>
                  </a:cubicBezTo>
                  <a:cubicBezTo>
                    <a:pt x="199" y="331"/>
                    <a:pt x="408" y="361"/>
                    <a:pt x="617" y="361"/>
                  </a:cubicBezTo>
                  <a:cubicBezTo>
                    <a:pt x="826" y="361"/>
                    <a:pt x="1034" y="331"/>
                    <a:pt x="1233" y="212"/>
                  </a:cubicBezTo>
                  <a:lnTo>
                    <a:pt x="1154" y="133"/>
                  </a:lnTo>
                  <a:lnTo>
                    <a:pt x="1054" y="33"/>
                  </a:lnTo>
                  <a:cubicBezTo>
                    <a:pt x="892" y="33"/>
                    <a:pt x="723" y="0"/>
                    <a:pt x="56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
            <p:cNvSpPr/>
            <p:nvPr/>
          </p:nvSpPr>
          <p:spPr>
            <a:xfrm>
              <a:off x="2113400" y="1234925"/>
              <a:ext cx="118875" cy="17750"/>
            </a:xfrm>
            <a:custGeom>
              <a:avLst/>
              <a:gdLst/>
              <a:ahLst/>
              <a:cxnLst/>
              <a:rect l="l" t="t" r="r" b="b"/>
              <a:pathLst>
                <a:path w="4755" h="710" extrusionOk="0">
                  <a:moveTo>
                    <a:pt x="2811" y="0"/>
                  </a:moveTo>
                  <a:cubicBezTo>
                    <a:pt x="2700" y="0"/>
                    <a:pt x="2589" y="18"/>
                    <a:pt x="2487" y="92"/>
                  </a:cubicBezTo>
                  <a:cubicBezTo>
                    <a:pt x="2325" y="159"/>
                    <a:pt x="2159" y="185"/>
                    <a:pt x="1993" y="185"/>
                  </a:cubicBezTo>
                  <a:cubicBezTo>
                    <a:pt x="1811" y="185"/>
                    <a:pt x="1629" y="154"/>
                    <a:pt x="1452" y="112"/>
                  </a:cubicBezTo>
                  <a:lnTo>
                    <a:pt x="1273" y="112"/>
                  </a:lnTo>
                  <a:cubicBezTo>
                    <a:pt x="1214" y="152"/>
                    <a:pt x="1159" y="172"/>
                    <a:pt x="1102" y="172"/>
                  </a:cubicBezTo>
                  <a:cubicBezTo>
                    <a:pt x="1044" y="172"/>
                    <a:pt x="985" y="152"/>
                    <a:pt x="915" y="112"/>
                  </a:cubicBezTo>
                  <a:lnTo>
                    <a:pt x="756" y="112"/>
                  </a:lnTo>
                  <a:cubicBezTo>
                    <a:pt x="597" y="411"/>
                    <a:pt x="219" y="172"/>
                    <a:pt x="0" y="431"/>
                  </a:cubicBezTo>
                  <a:cubicBezTo>
                    <a:pt x="185" y="535"/>
                    <a:pt x="370" y="552"/>
                    <a:pt x="550" y="552"/>
                  </a:cubicBezTo>
                  <a:cubicBezTo>
                    <a:pt x="637" y="552"/>
                    <a:pt x="722" y="548"/>
                    <a:pt x="806" y="548"/>
                  </a:cubicBezTo>
                  <a:cubicBezTo>
                    <a:pt x="982" y="548"/>
                    <a:pt x="1152" y="565"/>
                    <a:pt x="1313" y="669"/>
                  </a:cubicBezTo>
                  <a:cubicBezTo>
                    <a:pt x="1373" y="669"/>
                    <a:pt x="1452" y="630"/>
                    <a:pt x="1492" y="630"/>
                  </a:cubicBezTo>
                  <a:cubicBezTo>
                    <a:pt x="1586" y="567"/>
                    <a:pt x="1679" y="537"/>
                    <a:pt x="1770" y="537"/>
                  </a:cubicBezTo>
                  <a:cubicBezTo>
                    <a:pt x="1853" y="537"/>
                    <a:pt x="1933" y="562"/>
                    <a:pt x="2009" y="610"/>
                  </a:cubicBezTo>
                  <a:lnTo>
                    <a:pt x="2188" y="610"/>
                  </a:lnTo>
                  <a:cubicBezTo>
                    <a:pt x="2298" y="560"/>
                    <a:pt x="2412" y="540"/>
                    <a:pt x="2526" y="540"/>
                  </a:cubicBezTo>
                  <a:cubicBezTo>
                    <a:pt x="2641" y="540"/>
                    <a:pt x="2755" y="560"/>
                    <a:pt x="2865" y="590"/>
                  </a:cubicBezTo>
                  <a:cubicBezTo>
                    <a:pt x="2904" y="590"/>
                    <a:pt x="2984" y="610"/>
                    <a:pt x="3044" y="610"/>
                  </a:cubicBezTo>
                  <a:lnTo>
                    <a:pt x="3044" y="470"/>
                  </a:lnTo>
                  <a:cubicBezTo>
                    <a:pt x="3044" y="431"/>
                    <a:pt x="3064" y="431"/>
                    <a:pt x="3083" y="411"/>
                  </a:cubicBezTo>
                  <a:cubicBezTo>
                    <a:pt x="3123" y="411"/>
                    <a:pt x="3163" y="411"/>
                    <a:pt x="3203" y="470"/>
                  </a:cubicBezTo>
                  <a:cubicBezTo>
                    <a:pt x="3255" y="478"/>
                    <a:pt x="3308" y="480"/>
                    <a:pt x="3361" y="480"/>
                  </a:cubicBezTo>
                  <a:cubicBezTo>
                    <a:pt x="3397" y="480"/>
                    <a:pt x="3433" y="479"/>
                    <a:pt x="3469" y="479"/>
                  </a:cubicBezTo>
                  <a:cubicBezTo>
                    <a:pt x="3647" y="479"/>
                    <a:pt x="3819" y="497"/>
                    <a:pt x="3939" y="709"/>
                  </a:cubicBezTo>
                  <a:lnTo>
                    <a:pt x="4595" y="630"/>
                  </a:lnTo>
                  <a:cubicBezTo>
                    <a:pt x="4754" y="470"/>
                    <a:pt x="4754" y="291"/>
                    <a:pt x="4595" y="112"/>
                  </a:cubicBezTo>
                  <a:cubicBezTo>
                    <a:pt x="4519" y="52"/>
                    <a:pt x="4432" y="26"/>
                    <a:pt x="4350" y="26"/>
                  </a:cubicBezTo>
                  <a:cubicBezTo>
                    <a:pt x="4325" y="26"/>
                    <a:pt x="4300" y="28"/>
                    <a:pt x="4277" y="33"/>
                  </a:cubicBezTo>
                  <a:cubicBezTo>
                    <a:pt x="4227" y="102"/>
                    <a:pt x="4183" y="137"/>
                    <a:pt x="4138" y="137"/>
                  </a:cubicBezTo>
                  <a:cubicBezTo>
                    <a:pt x="4093" y="137"/>
                    <a:pt x="4048" y="102"/>
                    <a:pt x="3998" y="33"/>
                  </a:cubicBezTo>
                  <a:cubicBezTo>
                    <a:pt x="3939" y="23"/>
                    <a:pt x="3869" y="18"/>
                    <a:pt x="3797" y="18"/>
                  </a:cubicBezTo>
                  <a:cubicBezTo>
                    <a:pt x="3725" y="18"/>
                    <a:pt x="3650" y="23"/>
                    <a:pt x="3581" y="33"/>
                  </a:cubicBezTo>
                  <a:cubicBezTo>
                    <a:pt x="3538" y="75"/>
                    <a:pt x="3496" y="90"/>
                    <a:pt x="3454" y="90"/>
                  </a:cubicBezTo>
                  <a:cubicBezTo>
                    <a:pt x="3359" y="90"/>
                    <a:pt x="3266" y="13"/>
                    <a:pt x="3183" y="13"/>
                  </a:cubicBezTo>
                  <a:cubicBezTo>
                    <a:pt x="3161" y="15"/>
                    <a:pt x="3139" y="16"/>
                    <a:pt x="3117" y="16"/>
                  </a:cubicBezTo>
                  <a:cubicBezTo>
                    <a:pt x="3019" y="16"/>
                    <a:pt x="2915" y="0"/>
                    <a:pt x="28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
            <p:cNvSpPr/>
            <p:nvPr/>
          </p:nvSpPr>
          <p:spPr>
            <a:xfrm>
              <a:off x="2192950" y="1250400"/>
              <a:ext cx="9975" cy="4425"/>
            </a:xfrm>
            <a:custGeom>
              <a:avLst/>
              <a:gdLst/>
              <a:ahLst/>
              <a:cxnLst/>
              <a:rect l="l" t="t" r="r" b="b"/>
              <a:pathLst>
                <a:path w="399" h="177" extrusionOk="0">
                  <a:moveTo>
                    <a:pt x="138" y="0"/>
                  </a:moveTo>
                  <a:cubicBezTo>
                    <a:pt x="95" y="0"/>
                    <a:pt x="50" y="4"/>
                    <a:pt x="1" y="11"/>
                  </a:cubicBezTo>
                  <a:lnTo>
                    <a:pt x="1" y="90"/>
                  </a:lnTo>
                  <a:lnTo>
                    <a:pt x="1" y="170"/>
                  </a:lnTo>
                  <a:cubicBezTo>
                    <a:pt x="65" y="170"/>
                    <a:pt x="125" y="176"/>
                    <a:pt x="181" y="176"/>
                  </a:cubicBezTo>
                  <a:cubicBezTo>
                    <a:pt x="265" y="176"/>
                    <a:pt x="339" y="162"/>
                    <a:pt x="399" y="90"/>
                  </a:cubicBezTo>
                  <a:cubicBezTo>
                    <a:pt x="316" y="21"/>
                    <a:pt x="234" y="0"/>
                    <a:pt x="1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
            <p:cNvSpPr/>
            <p:nvPr/>
          </p:nvSpPr>
          <p:spPr>
            <a:xfrm>
              <a:off x="2188475" y="1243550"/>
              <a:ext cx="4500" cy="2650"/>
            </a:xfrm>
            <a:custGeom>
              <a:avLst/>
              <a:gdLst/>
              <a:ahLst/>
              <a:cxnLst/>
              <a:rect l="l" t="t" r="r" b="b"/>
              <a:pathLst>
                <a:path w="180" h="106" extrusionOk="0">
                  <a:moveTo>
                    <a:pt x="89" y="1"/>
                  </a:moveTo>
                  <a:cubicBezTo>
                    <a:pt x="59" y="1"/>
                    <a:pt x="33" y="42"/>
                    <a:pt x="1" y="106"/>
                  </a:cubicBezTo>
                  <a:cubicBezTo>
                    <a:pt x="41" y="96"/>
                    <a:pt x="75" y="91"/>
                    <a:pt x="105" y="91"/>
                  </a:cubicBezTo>
                  <a:cubicBezTo>
                    <a:pt x="135" y="91"/>
                    <a:pt x="160" y="96"/>
                    <a:pt x="180" y="106"/>
                  </a:cubicBezTo>
                  <a:cubicBezTo>
                    <a:pt x="143" y="32"/>
                    <a:pt x="115" y="1"/>
                    <a:pt x="8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
            <p:cNvSpPr/>
            <p:nvPr/>
          </p:nvSpPr>
          <p:spPr>
            <a:xfrm>
              <a:off x="1609600" y="1351600"/>
              <a:ext cx="9475" cy="3325"/>
            </a:xfrm>
            <a:custGeom>
              <a:avLst/>
              <a:gdLst/>
              <a:ahLst/>
              <a:cxnLst/>
              <a:rect l="l" t="t" r="r" b="b"/>
              <a:pathLst>
                <a:path w="379" h="133" extrusionOk="0">
                  <a:moveTo>
                    <a:pt x="339" y="1"/>
                  </a:moveTo>
                  <a:cubicBezTo>
                    <a:pt x="239" y="21"/>
                    <a:pt x="140" y="21"/>
                    <a:pt x="1" y="41"/>
                  </a:cubicBezTo>
                  <a:cubicBezTo>
                    <a:pt x="47" y="115"/>
                    <a:pt x="102" y="133"/>
                    <a:pt x="160" y="133"/>
                  </a:cubicBezTo>
                  <a:cubicBezTo>
                    <a:pt x="214" y="133"/>
                    <a:pt x="270" y="117"/>
                    <a:pt x="323" y="117"/>
                  </a:cubicBezTo>
                  <a:cubicBezTo>
                    <a:pt x="335" y="117"/>
                    <a:pt x="347" y="118"/>
                    <a:pt x="359" y="120"/>
                  </a:cubicBezTo>
                  <a:cubicBezTo>
                    <a:pt x="379" y="80"/>
                    <a:pt x="359" y="21"/>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
            <p:cNvSpPr/>
            <p:nvPr/>
          </p:nvSpPr>
          <p:spPr>
            <a:xfrm>
              <a:off x="1589225" y="1370125"/>
              <a:ext cx="4500" cy="1900"/>
            </a:xfrm>
            <a:custGeom>
              <a:avLst/>
              <a:gdLst/>
              <a:ahLst/>
              <a:cxnLst/>
              <a:rect l="l" t="t" r="r" b="b"/>
              <a:pathLst>
                <a:path w="180" h="76" extrusionOk="0">
                  <a:moveTo>
                    <a:pt x="77" y="1"/>
                  </a:moveTo>
                  <a:cubicBezTo>
                    <a:pt x="48" y="1"/>
                    <a:pt x="24" y="27"/>
                    <a:pt x="0" y="75"/>
                  </a:cubicBezTo>
                  <a:lnTo>
                    <a:pt x="179" y="75"/>
                  </a:lnTo>
                  <a:cubicBezTo>
                    <a:pt x="179" y="60"/>
                    <a:pt x="168" y="22"/>
                    <a:pt x="153" y="22"/>
                  </a:cubicBezTo>
                  <a:cubicBezTo>
                    <a:pt x="149" y="22"/>
                    <a:pt x="144" y="26"/>
                    <a:pt x="139" y="36"/>
                  </a:cubicBezTo>
                  <a:cubicBezTo>
                    <a:pt x="116" y="12"/>
                    <a:pt x="95" y="1"/>
                    <a:pt x="7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
            <p:cNvSpPr/>
            <p:nvPr/>
          </p:nvSpPr>
          <p:spPr>
            <a:xfrm>
              <a:off x="1459425" y="1302800"/>
              <a:ext cx="17425" cy="4075"/>
            </a:xfrm>
            <a:custGeom>
              <a:avLst/>
              <a:gdLst/>
              <a:ahLst/>
              <a:cxnLst/>
              <a:rect l="l" t="t" r="r" b="b"/>
              <a:pathLst>
                <a:path w="697" h="163" extrusionOk="0">
                  <a:moveTo>
                    <a:pt x="344" y="1"/>
                  </a:moveTo>
                  <a:cubicBezTo>
                    <a:pt x="215" y="1"/>
                    <a:pt x="94" y="27"/>
                    <a:pt x="0" y="162"/>
                  </a:cubicBezTo>
                  <a:lnTo>
                    <a:pt x="696" y="162"/>
                  </a:lnTo>
                  <a:lnTo>
                    <a:pt x="696" y="3"/>
                  </a:lnTo>
                  <a:cubicBezTo>
                    <a:pt x="662" y="9"/>
                    <a:pt x="626" y="11"/>
                    <a:pt x="591" y="11"/>
                  </a:cubicBezTo>
                  <a:cubicBezTo>
                    <a:pt x="509" y="11"/>
                    <a:pt x="425" y="1"/>
                    <a:pt x="34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
            <p:cNvSpPr/>
            <p:nvPr/>
          </p:nvSpPr>
          <p:spPr>
            <a:xfrm>
              <a:off x="1420125" y="1293925"/>
              <a:ext cx="8975" cy="4000"/>
            </a:xfrm>
            <a:custGeom>
              <a:avLst/>
              <a:gdLst/>
              <a:ahLst/>
              <a:cxnLst/>
              <a:rect l="l" t="t" r="r" b="b"/>
              <a:pathLst>
                <a:path w="359" h="160" extrusionOk="0">
                  <a:moveTo>
                    <a:pt x="180" y="0"/>
                  </a:moveTo>
                  <a:cubicBezTo>
                    <a:pt x="140" y="60"/>
                    <a:pt x="60" y="120"/>
                    <a:pt x="1" y="159"/>
                  </a:cubicBezTo>
                  <a:lnTo>
                    <a:pt x="359" y="159"/>
                  </a:lnTo>
                  <a:cubicBezTo>
                    <a:pt x="279" y="120"/>
                    <a:pt x="239" y="4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
            <p:cNvSpPr/>
            <p:nvPr/>
          </p:nvSpPr>
          <p:spPr>
            <a:xfrm>
              <a:off x="1399750" y="1296250"/>
              <a:ext cx="17425" cy="15100"/>
            </a:xfrm>
            <a:custGeom>
              <a:avLst/>
              <a:gdLst/>
              <a:ahLst/>
              <a:cxnLst/>
              <a:rect l="l" t="t" r="r" b="b"/>
              <a:pathLst>
                <a:path w="697" h="604" extrusionOk="0">
                  <a:moveTo>
                    <a:pt x="199" y="0"/>
                  </a:moveTo>
                  <a:cubicBezTo>
                    <a:pt x="165" y="0"/>
                    <a:pt x="136" y="46"/>
                    <a:pt x="100" y="106"/>
                  </a:cubicBezTo>
                  <a:cubicBezTo>
                    <a:pt x="80" y="245"/>
                    <a:pt x="20" y="424"/>
                    <a:pt x="0" y="564"/>
                  </a:cubicBezTo>
                  <a:cubicBezTo>
                    <a:pt x="109" y="584"/>
                    <a:pt x="224" y="604"/>
                    <a:pt x="341" y="604"/>
                  </a:cubicBezTo>
                  <a:cubicBezTo>
                    <a:pt x="458" y="604"/>
                    <a:pt x="577" y="584"/>
                    <a:pt x="696" y="524"/>
                  </a:cubicBezTo>
                  <a:cubicBezTo>
                    <a:pt x="517" y="345"/>
                    <a:pt x="298" y="305"/>
                    <a:pt x="279" y="66"/>
                  </a:cubicBezTo>
                  <a:cubicBezTo>
                    <a:pt x="247" y="19"/>
                    <a:pt x="222" y="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
            <p:cNvSpPr/>
            <p:nvPr/>
          </p:nvSpPr>
          <p:spPr>
            <a:xfrm>
              <a:off x="1438525" y="1307325"/>
              <a:ext cx="7500" cy="4025"/>
            </a:xfrm>
            <a:custGeom>
              <a:avLst/>
              <a:gdLst/>
              <a:ahLst/>
              <a:cxnLst/>
              <a:rect l="l" t="t" r="r" b="b"/>
              <a:pathLst>
                <a:path w="300" h="161" extrusionOk="0">
                  <a:moveTo>
                    <a:pt x="217" y="1"/>
                  </a:moveTo>
                  <a:cubicBezTo>
                    <a:pt x="100" y="1"/>
                    <a:pt x="17" y="14"/>
                    <a:pt x="1" y="161"/>
                  </a:cubicBezTo>
                  <a:cubicBezTo>
                    <a:pt x="120" y="161"/>
                    <a:pt x="239" y="161"/>
                    <a:pt x="299" y="1"/>
                  </a:cubicBezTo>
                  <a:cubicBezTo>
                    <a:pt x="270" y="1"/>
                    <a:pt x="243" y="1"/>
                    <a:pt x="21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
            <p:cNvSpPr/>
            <p:nvPr/>
          </p:nvSpPr>
          <p:spPr>
            <a:xfrm>
              <a:off x="1412175" y="1296400"/>
              <a:ext cx="4000" cy="1025"/>
            </a:xfrm>
            <a:custGeom>
              <a:avLst/>
              <a:gdLst/>
              <a:ahLst/>
              <a:cxnLst/>
              <a:rect l="l" t="t" r="r" b="b"/>
              <a:pathLst>
                <a:path w="160" h="41" extrusionOk="0">
                  <a:moveTo>
                    <a:pt x="100" y="1"/>
                  </a:moveTo>
                  <a:cubicBezTo>
                    <a:pt x="80" y="21"/>
                    <a:pt x="20" y="21"/>
                    <a:pt x="0" y="41"/>
                  </a:cubicBezTo>
                  <a:lnTo>
                    <a:pt x="160" y="41"/>
                  </a:lnTo>
                  <a:lnTo>
                    <a:pt x="10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
            <p:cNvSpPr/>
            <p:nvPr/>
          </p:nvSpPr>
          <p:spPr>
            <a:xfrm>
              <a:off x="2148700" y="1404325"/>
              <a:ext cx="6000" cy="3000"/>
            </a:xfrm>
            <a:custGeom>
              <a:avLst/>
              <a:gdLst/>
              <a:ahLst/>
              <a:cxnLst/>
              <a:rect l="l" t="t" r="r" b="b"/>
              <a:pathLst>
                <a:path w="240" h="120" extrusionOk="0">
                  <a:moveTo>
                    <a:pt x="60" y="0"/>
                  </a:moveTo>
                  <a:cubicBezTo>
                    <a:pt x="60" y="20"/>
                    <a:pt x="40" y="60"/>
                    <a:pt x="0" y="80"/>
                  </a:cubicBezTo>
                  <a:cubicBezTo>
                    <a:pt x="80" y="80"/>
                    <a:pt x="160" y="100"/>
                    <a:pt x="239" y="120"/>
                  </a:cubicBezTo>
                  <a:cubicBezTo>
                    <a:pt x="179" y="80"/>
                    <a:pt x="140" y="20"/>
                    <a:pt x="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
            <p:cNvSpPr/>
            <p:nvPr/>
          </p:nvSpPr>
          <p:spPr>
            <a:xfrm>
              <a:off x="1690175" y="1220550"/>
              <a:ext cx="12950" cy="8250"/>
            </a:xfrm>
            <a:custGeom>
              <a:avLst/>
              <a:gdLst/>
              <a:ahLst/>
              <a:cxnLst/>
              <a:rect l="l" t="t" r="r" b="b"/>
              <a:pathLst>
                <a:path w="518" h="330" extrusionOk="0">
                  <a:moveTo>
                    <a:pt x="253" y="0"/>
                  </a:moveTo>
                  <a:cubicBezTo>
                    <a:pt x="154" y="0"/>
                    <a:pt x="65" y="31"/>
                    <a:pt x="0" y="150"/>
                  </a:cubicBezTo>
                  <a:cubicBezTo>
                    <a:pt x="40" y="290"/>
                    <a:pt x="219" y="210"/>
                    <a:pt x="319" y="329"/>
                  </a:cubicBezTo>
                  <a:cubicBezTo>
                    <a:pt x="478" y="290"/>
                    <a:pt x="498" y="170"/>
                    <a:pt x="518" y="31"/>
                  </a:cubicBezTo>
                  <a:cubicBezTo>
                    <a:pt x="427" y="22"/>
                    <a:pt x="336" y="0"/>
                    <a:pt x="25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
            <p:cNvSpPr/>
            <p:nvPr/>
          </p:nvSpPr>
          <p:spPr>
            <a:xfrm>
              <a:off x="1682700" y="1224300"/>
              <a:ext cx="14950" cy="6100"/>
            </a:xfrm>
            <a:custGeom>
              <a:avLst/>
              <a:gdLst/>
              <a:ahLst/>
              <a:cxnLst/>
              <a:rect l="l" t="t" r="r" b="b"/>
              <a:pathLst>
                <a:path w="598" h="244" extrusionOk="0">
                  <a:moveTo>
                    <a:pt x="100" y="0"/>
                  </a:moveTo>
                  <a:cubicBezTo>
                    <a:pt x="1" y="40"/>
                    <a:pt x="1" y="80"/>
                    <a:pt x="81" y="159"/>
                  </a:cubicBezTo>
                  <a:cubicBezTo>
                    <a:pt x="154" y="220"/>
                    <a:pt x="219" y="244"/>
                    <a:pt x="287" y="244"/>
                  </a:cubicBezTo>
                  <a:cubicBezTo>
                    <a:pt x="329" y="244"/>
                    <a:pt x="372" y="235"/>
                    <a:pt x="419" y="219"/>
                  </a:cubicBezTo>
                  <a:cubicBezTo>
                    <a:pt x="498" y="179"/>
                    <a:pt x="538" y="159"/>
                    <a:pt x="598" y="159"/>
                  </a:cubicBezTo>
                  <a:cubicBezTo>
                    <a:pt x="578" y="20"/>
                    <a:pt x="419" y="20"/>
                    <a:pt x="299" y="0"/>
                  </a:cubicBezTo>
                  <a:cubicBezTo>
                    <a:pt x="246" y="0"/>
                    <a:pt x="211" y="9"/>
                    <a:pt x="170" y="9"/>
                  </a:cubicBezTo>
                  <a:cubicBezTo>
                    <a:pt x="149" y="9"/>
                    <a:pt x="127" y="7"/>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
            <p:cNvSpPr/>
            <p:nvPr/>
          </p:nvSpPr>
          <p:spPr>
            <a:xfrm>
              <a:off x="1685200" y="1228275"/>
              <a:ext cx="8475" cy="3800"/>
            </a:xfrm>
            <a:custGeom>
              <a:avLst/>
              <a:gdLst/>
              <a:ahLst/>
              <a:cxnLst/>
              <a:rect l="l" t="t" r="r" b="b"/>
              <a:pathLst>
                <a:path w="339" h="152" extrusionOk="0">
                  <a:moveTo>
                    <a:pt x="0" y="0"/>
                  </a:moveTo>
                  <a:cubicBezTo>
                    <a:pt x="56" y="101"/>
                    <a:pt x="112" y="151"/>
                    <a:pt x="175" y="151"/>
                  </a:cubicBezTo>
                  <a:cubicBezTo>
                    <a:pt x="224" y="151"/>
                    <a:pt x="278" y="121"/>
                    <a:pt x="339" y="60"/>
                  </a:cubicBezTo>
                  <a:cubicBezTo>
                    <a:pt x="219" y="40"/>
                    <a:pt x="120" y="4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
            <p:cNvSpPr/>
            <p:nvPr/>
          </p:nvSpPr>
          <p:spPr>
            <a:xfrm>
              <a:off x="1680150" y="1223250"/>
              <a:ext cx="5575" cy="5550"/>
            </a:xfrm>
            <a:custGeom>
              <a:avLst/>
              <a:gdLst/>
              <a:ahLst/>
              <a:cxnLst/>
              <a:rect l="l" t="t" r="r" b="b"/>
              <a:pathLst>
                <a:path w="223" h="222" extrusionOk="0">
                  <a:moveTo>
                    <a:pt x="83" y="0"/>
                  </a:moveTo>
                  <a:cubicBezTo>
                    <a:pt x="1" y="0"/>
                    <a:pt x="68" y="161"/>
                    <a:pt x="23" y="221"/>
                  </a:cubicBezTo>
                  <a:lnTo>
                    <a:pt x="202" y="221"/>
                  </a:lnTo>
                  <a:cubicBezTo>
                    <a:pt x="202" y="162"/>
                    <a:pt x="202" y="102"/>
                    <a:pt x="222" y="62"/>
                  </a:cubicBezTo>
                  <a:cubicBezTo>
                    <a:pt x="153" y="18"/>
                    <a:pt x="110" y="0"/>
                    <a:pt x="8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
            <p:cNvSpPr/>
            <p:nvPr/>
          </p:nvSpPr>
          <p:spPr>
            <a:xfrm>
              <a:off x="2122850" y="1272425"/>
              <a:ext cx="13450" cy="17050"/>
            </a:xfrm>
            <a:custGeom>
              <a:avLst/>
              <a:gdLst/>
              <a:ahLst/>
              <a:cxnLst/>
              <a:rect l="l" t="t" r="r" b="b"/>
              <a:pathLst>
                <a:path w="538" h="682" extrusionOk="0">
                  <a:moveTo>
                    <a:pt x="210" y="0"/>
                  </a:moveTo>
                  <a:cubicBezTo>
                    <a:pt x="144" y="0"/>
                    <a:pt x="73" y="5"/>
                    <a:pt x="0" y="5"/>
                  </a:cubicBezTo>
                  <a:cubicBezTo>
                    <a:pt x="20" y="164"/>
                    <a:pt x="20" y="323"/>
                    <a:pt x="20" y="482"/>
                  </a:cubicBezTo>
                  <a:lnTo>
                    <a:pt x="20" y="681"/>
                  </a:lnTo>
                  <a:cubicBezTo>
                    <a:pt x="139" y="681"/>
                    <a:pt x="199" y="582"/>
                    <a:pt x="239" y="482"/>
                  </a:cubicBezTo>
                  <a:cubicBezTo>
                    <a:pt x="139" y="184"/>
                    <a:pt x="398" y="204"/>
                    <a:pt x="537" y="124"/>
                  </a:cubicBezTo>
                  <a:cubicBezTo>
                    <a:pt x="458" y="18"/>
                    <a:pt x="343" y="0"/>
                    <a:pt x="21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
            <p:cNvSpPr/>
            <p:nvPr/>
          </p:nvSpPr>
          <p:spPr>
            <a:xfrm>
              <a:off x="1654375" y="1228275"/>
              <a:ext cx="17425" cy="9325"/>
            </a:xfrm>
            <a:custGeom>
              <a:avLst/>
              <a:gdLst/>
              <a:ahLst/>
              <a:cxnLst/>
              <a:rect l="l" t="t" r="r" b="b"/>
              <a:pathLst>
                <a:path w="697" h="373" extrusionOk="0">
                  <a:moveTo>
                    <a:pt x="537" y="0"/>
                  </a:moveTo>
                  <a:cubicBezTo>
                    <a:pt x="438" y="40"/>
                    <a:pt x="338" y="40"/>
                    <a:pt x="199" y="40"/>
                  </a:cubicBezTo>
                  <a:cubicBezTo>
                    <a:pt x="100" y="40"/>
                    <a:pt x="60" y="80"/>
                    <a:pt x="0" y="160"/>
                  </a:cubicBezTo>
                  <a:lnTo>
                    <a:pt x="0" y="339"/>
                  </a:lnTo>
                  <a:cubicBezTo>
                    <a:pt x="115" y="347"/>
                    <a:pt x="234" y="372"/>
                    <a:pt x="345" y="372"/>
                  </a:cubicBezTo>
                  <a:cubicBezTo>
                    <a:pt x="483" y="372"/>
                    <a:pt x="608" y="334"/>
                    <a:pt x="696" y="179"/>
                  </a:cubicBezTo>
                  <a:lnTo>
                    <a:pt x="537"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
            <p:cNvSpPr/>
            <p:nvPr/>
          </p:nvSpPr>
          <p:spPr>
            <a:xfrm>
              <a:off x="1776700" y="1232750"/>
              <a:ext cx="3500" cy="2725"/>
            </a:xfrm>
            <a:custGeom>
              <a:avLst/>
              <a:gdLst/>
              <a:ahLst/>
              <a:cxnLst/>
              <a:rect l="l" t="t" r="r" b="b"/>
              <a:pathLst>
                <a:path w="140" h="109" extrusionOk="0">
                  <a:moveTo>
                    <a:pt x="140" y="0"/>
                  </a:moveTo>
                  <a:cubicBezTo>
                    <a:pt x="100" y="0"/>
                    <a:pt x="40" y="0"/>
                    <a:pt x="1" y="20"/>
                  </a:cubicBezTo>
                  <a:cubicBezTo>
                    <a:pt x="27" y="82"/>
                    <a:pt x="54" y="109"/>
                    <a:pt x="77" y="109"/>
                  </a:cubicBezTo>
                  <a:cubicBezTo>
                    <a:pt x="106" y="109"/>
                    <a:pt x="129" y="67"/>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
            <p:cNvSpPr/>
            <p:nvPr/>
          </p:nvSpPr>
          <p:spPr>
            <a:xfrm>
              <a:off x="1606625" y="1306850"/>
              <a:ext cx="4500" cy="4700"/>
            </a:xfrm>
            <a:custGeom>
              <a:avLst/>
              <a:gdLst/>
              <a:ahLst/>
              <a:cxnLst/>
              <a:rect l="l" t="t" r="r" b="b"/>
              <a:pathLst>
                <a:path w="180" h="188" extrusionOk="0">
                  <a:moveTo>
                    <a:pt x="0" y="0"/>
                  </a:moveTo>
                  <a:cubicBezTo>
                    <a:pt x="45" y="60"/>
                    <a:pt x="0" y="188"/>
                    <a:pt x="51" y="188"/>
                  </a:cubicBezTo>
                  <a:cubicBezTo>
                    <a:pt x="68" y="188"/>
                    <a:pt x="95" y="174"/>
                    <a:pt x="140" y="140"/>
                  </a:cubicBezTo>
                  <a:cubicBezTo>
                    <a:pt x="179" y="120"/>
                    <a:pt x="80" y="2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
            <p:cNvSpPr/>
            <p:nvPr/>
          </p:nvSpPr>
          <p:spPr>
            <a:xfrm>
              <a:off x="2167600" y="1245875"/>
              <a:ext cx="16925" cy="3800"/>
            </a:xfrm>
            <a:custGeom>
              <a:avLst/>
              <a:gdLst/>
              <a:ahLst/>
              <a:cxnLst/>
              <a:rect l="l" t="t" r="r" b="b"/>
              <a:pathLst>
                <a:path w="677" h="152" extrusionOk="0">
                  <a:moveTo>
                    <a:pt x="340" y="0"/>
                  </a:moveTo>
                  <a:cubicBezTo>
                    <a:pt x="225" y="0"/>
                    <a:pt x="113" y="50"/>
                    <a:pt x="0" y="152"/>
                  </a:cubicBezTo>
                  <a:cubicBezTo>
                    <a:pt x="219" y="152"/>
                    <a:pt x="438" y="152"/>
                    <a:pt x="677" y="132"/>
                  </a:cubicBezTo>
                  <a:cubicBezTo>
                    <a:pt x="561" y="45"/>
                    <a:pt x="449" y="0"/>
                    <a:pt x="3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
            <p:cNvSpPr/>
            <p:nvPr/>
          </p:nvSpPr>
          <p:spPr>
            <a:xfrm>
              <a:off x="2150200" y="1246350"/>
              <a:ext cx="12950" cy="3825"/>
            </a:xfrm>
            <a:custGeom>
              <a:avLst/>
              <a:gdLst/>
              <a:ahLst/>
              <a:cxnLst/>
              <a:rect l="l" t="t" r="r" b="b"/>
              <a:pathLst>
                <a:path w="518" h="153" extrusionOk="0">
                  <a:moveTo>
                    <a:pt x="265" y="1"/>
                  </a:moveTo>
                  <a:cubicBezTo>
                    <a:pt x="179" y="1"/>
                    <a:pt x="92" y="51"/>
                    <a:pt x="0" y="153"/>
                  </a:cubicBezTo>
                  <a:cubicBezTo>
                    <a:pt x="179" y="153"/>
                    <a:pt x="318" y="153"/>
                    <a:pt x="517" y="133"/>
                  </a:cubicBezTo>
                  <a:cubicBezTo>
                    <a:pt x="430" y="46"/>
                    <a:pt x="348" y="1"/>
                    <a:pt x="26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
            <p:cNvSpPr/>
            <p:nvPr/>
          </p:nvSpPr>
          <p:spPr>
            <a:xfrm>
              <a:off x="1632975" y="1220000"/>
              <a:ext cx="26875" cy="12775"/>
            </a:xfrm>
            <a:custGeom>
              <a:avLst/>
              <a:gdLst/>
              <a:ahLst/>
              <a:cxnLst/>
              <a:rect l="l" t="t" r="r" b="b"/>
              <a:pathLst>
                <a:path w="1075" h="511" extrusionOk="0">
                  <a:moveTo>
                    <a:pt x="540" y="1"/>
                  </a:moveTo>
                  <a:cubicBezTo>
                    <a:pt x="370" y="1"/>
                    <a:pt x="198" y="125"/>
                    <a:pt x="1" y="371"/>
                  </a:cubicBezTo>
                  <a:cubicBezTo>
                    <a:pt x="43" y="377"/>
                    <a:pt x="86" y="379"/>
                    <a:pt x="130" y="379"/>
                  </a:cubicBezTo>
                  <a:cubicBezTo>
                    <a:pt x="238" y="379"/>
                    <a:pt x="347" y="366"/>
                    <a:pt x="453" y="366"/>
                  </a:cubicBezTo>
                  <a:cubicBezTo>
                    <a:pt x="602" y="366"/>
                    <a:pt x="747" y="391"/>
                    <a:pt x="876" y="510"/>
                  </a:cubicBezTo>
                  <a:cubicBezTo>
                    <a:pt x="936" y="471"/>
                    <a:pt x="995" y="431"/>
                    <a:pt x="1075" y="391"/>
                  </a:cubicBezTo>
                  <a:cubicBezTo>
                    <a:pt x="884" y="130"/>
                    <a:pt x="714" y="1"/>
                    <a:pt x="5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
            <p:cNvSpPr/>
            <p:nvPr/>
          </p:nvSpPr>
          <p:spPr>
            <a:xfrm>
              <a:off x="2076100" y="1436650"/>
              <a:ext cx="4000" cy="5000"/>
            </a:xfrm>
            <a:custGeom>
              <a:avLst/>
              <a:gdLst/>
              <a:ahLst/>
              <a:cxnLst/>
              <a:rect l="l" t="t" r="r" b="b"/>
              <a:pathLst>
                <a:path w="160" h="200" extrusionOk="0">
                  <a:moveTo>
                    <a:pt x="159" y="0"/>
                  </a:moveTo>
                  <a:cubicBezTo>
                    <a:pt x="100" y="80"/>
                    <a:pt x="60" y="120"/>
                    <a:pt x="0" y="199"/>
                  </a:cubicBezTo>
                  <a:cubicBezTo>
                    <a:pt x="80" y="160"/>
                    <a:pt x="119" y="10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
            <p:cNvSpPr/>
            <p:nvPr/>
          </p:nvSpPr>
          <p:spPr>
            <a:xfrm>
              <a:off x="1674750" y="1104625"/>
              <a:ext cx="9475" cy="50925"/>
            </a:xfrm>
            <a:custGeom>
              <a:avLst/>
              <a:gdLst/>
              <a:ahLst/>
              <a:cxnLst/>
              <a:rect l="l" t="t" r="r" b="b"/>
              <a:pathLst>
                <a:path w="379" h="2037" extrusionOk="0">
                  <a:moveTo>
                    <a:pt x="275" y="0"/>
                  </a:moveTo>
                  <a:cubicBezTo>
                    <a:pt x="259" y="0"/>
                    <a:pt x="241" y="4"/>
                    <a:pt x="220" y="13"/>
                  </a:cubicBezTo>
                  <a:cubicBezTo>
                    <a:pt x="140" y="33"/>
                    <a:pt x="120" y="172"/>
                    <a:pt x="60" y="272"/>
                  </a:cubicBezTo>
                  <a:cubicBezTo>
                    <a:pt x="1" y="849"/>
                    <a:pt x="40" y="1425"/>
                    <a:pt x="60" y="2002"/>
                  </a:cubicBezTo>
                  <a:cubicBezTo>
                    <a:pt x="103" y="2026"/>
                    <a:pt x="140" y="2036"/>
                    <a:pt x="173" y="2036"/>
                  </a:cubicBezTo>
                  <a:cubicBezTo>
                    <a:pt x="276" y="2036"/>
                    <a:pt x="333" y="1934"/>
                    <a:pt x="379" y="1843"/>
                  </a:cubicBezTo>
                  <a:cubicBezTo>
                    <a:pt x="339" y="1306"/>
                    <a:pt x="359" y="749"/>
                    <a:pt x="379" y="212"/>
                  </a:cubicBezTo>
                  <a:cubicBezTo>
                    <a:pt x="379" y="127"/>
                    <a:pt x="364" y="0"/>
                    <a:pt x="2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
            <p:cNvSpPr/>
            <p:nvPr/>
          </p:nvSpPr>
          <p:spPr>
            <a:xfrm>
              <a:off x="1673275" y="1150700"/>
              <a:ext cx="23875" cy="35325"/>
            </a:xfrm>
            <a:custGeom>
              <a:avLst/>
              <a:gdLst/>
              <a:ahLst/>
              <a:cxnLst/>
              <a:rect l="l" t="t" r="r" b="b"/>
              <a:pathLst>
                <a:path w="955" h="1413" extrusionOk="0">
                  <a:moveTo>
                    <a:pt x="477" y="0"/>
                  </a:moveTo>
                  <a:cubicBezTo>
                    <a:pt x="378" y="60"/>
                    <a:pt x="259" y="100"/>
                    <a:pt x="139" y="159"/>
                  </a:cubicBezTo>
                  <a:cubicBezTo>
                    <a:pt x="179" y="577"/>
                    <a:pt x="0" y="1015"/>
                    <a:pt x="298" y="1413"/>
                  </a:cubicBezTo>
                  <a:cubicBezTo>
                    <a:pt x="318" y="1214"/>
                    <a:pt x="259" y="995"/>
                    <a:pt x="477" y="875"/>
                  </a:cubicBezTo>
                  <a:cubicBezTo>
                    <a:pt x="577" y="955"/>
                    <a:pt x="557" y="1114"/>
                    <a:pt x="656" y="1214"/>
                  </a:cubicBezTo>
                  <a:cubicBezTo>
                    <a:pt x="955" y="1054"/>
                    <a:pt x="796" y="776"/>
                    <a:pt x="796" y="517"/>
                  </a:cubicBezTo>
                  <a:cubicBezTo>
                    <a:pt x="617" y="398"/>
                    <a:pt x="577" y="179"/>
                    <a:pt x="4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
            <p:cNvSpPr/>
            <p:nvPr/>
          </p:nvSpPr>
          <p:spPr>
            <a:xfrm>
              <a:off x="1676250" y="1082550"/>
              <a:ext cx="4500" cy="8500"/>
            </a:xfrm>
            <a:custGeom>
              <a:avLst/>
              <a:gdLst/>
              <a:ahLst/>
              <a:cxnLst/>
              <a:rect l="l" t="t" r="r" b="b"/>
              <a:pathLst>
                <a:path w="180" h="340" extrusionOk="0">
                  <a:moveTo>
                    <a:pt x="20" y="1"/>
                  </a:moveTo>
                  <a:cubicBezTo>
                    <a:pt x="20" y="80"/>
                    <a:pt x="0" y="200"/>
                    <a:pt x="0" y="319"/>
                  </a:cubicBezTo>
                  <a:cubicBezTo>
                    <a:pt x="20" y="319"/>
                    <a:pt x="80" y="339"/>
                    <a:pt x="140" y="339"/>
                  </a:cubicBezTo>
                  <a:cubicBezTo>
                    <a:pt x="160" y="220"/>
                    <a:pt x="179" y="61"/>
                    <a:pt x="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
            <p:cNvSpPr/>
            <p:nvPr/>
          </p:nvSpPr>
          <p:spPr>
            <a:xfrm>
              <a:off x="1827925" y="1058700"/>
              <a:ext cx="49275" cy="79125"/>
            </a:xfrm>
            <a:custGeom>
              <a:avLst/>
              <a:gdLst/>
              <a:ahLst/>
              <a:cxnLst/>
              <a:rect l="l" t="t" r="r" b="b"/>
              <a:pathLst>
                <a:path w="1971" h="3165" extrusionOk="0">
                  <a:moveTo>
                    <a:pt x="896" y="0"/>
                  </a:moveTo>
                  <a:cubicBezTo>
                    <a:pt x="846" y="7"/>
                    <a:pt x="796" y="9"/>
                    <a:pt x="745" y="9"/>
                  </a:cubicBezTo>
                  <a:cubicBezTo>
                    <a:pt x="644" y="9"/>
                    <a:pt x="542" y="0"/>
                    <a:pt x="441" y="0"/>
                  </a:cubicBezTo>
                  <a:cubicBezTo>
                    <a:pt x="289" y="0"/>
                    <a:pt x="140" y="20"/>
                    <a:pt x="1" y="119"/>
                  </a:cubicBezTo>
                  <a:cubicBezTo>
                    <a:pt x="1" y="199"/>
                    <a:pt x="40" y="279"/>
                    <a:pt x="60" y="318"/>
                  </a:cubicBezTo>
                  <a:cubicBezTo>
                    <a:pt x="100" y="398"/>
                    <a:pt x="140" y="497"/>
                    <a:pt x="160" y="597"/>
                  </a:cubicBezTo>
                  <a:cubicBezTo>
                    <a:pt x="200" y="895"/>
                    <a:pt x="120" y="1194"/>
                    <a:pt x="80" y="1492"/>
                  </a:cubicBezTo>
                  <a:cubicBezTo>
                    <a:pt x="80" y="1611"/>
                    <a:pt x="100" y="1751"/>
                    <a:pt x="200" y="1850"/>
                  </a:cubicBezTo>
                  <a:cubicBezTo>
                    <a:pt x="399" y="2168"/>
                    <a:pt x="259" y="2526"/>
                    <a:pt x="299" y="2865"/>
                  </a:cubicBezTo>
                  <a:cubicBezTo>
                    <a:pt x="299" y="2997"/>
                    <a:pt x="299" y="3164"/>
                    <a:pt x="469" y="3164"/>
                  </a:cubicBezTo>
                  <a:cubicBezTo>
                    <a:pt x="478" y="3164"/>
                    <a:pt x="488" y="3164"/>
                    <a:pt x="498" y="3163"/>
                  </a:cubicBezTo>
                  <a:cubicBezTo>
                    <a:pt x="657" y="3143"/>
                    <a:pt x="677" y="2924"/>
                    <a:pt x="737" y="2805"/>
                  </a:cubicBezTo>
                  <a:lnTo>
                    <a:pt x="737" y="2646"/>
                  </a:lnTo>
                  <a:cubicBezTo>
                    <a:pt x="637" y="2526"/>
                    <a:pt x="637" y="2407"/>
                    <a:pt x="697" y="2288"/>
                  </a:cubicBezTo>
                  <a:cubicBezTo>
                    <a:pt x="597" y="1591"/>
                    <a:pt x="936" y="895"/>
                    <a:pt x="697" y="219"/>
                  </a:cubicBezTo>
                  <a:cubicBezTo>
                    <a:pt x="818" y="191"/>
                    <a:pt x="940" y="185"/>
                    <a:pt x="1061" y="185"/>
                  </a:cubicBezTo>
                  <a:cubicBezTo>
                    <a:pt x="1157" y="185"/>
                    <a:pt x="1253" y="189"/>
                    <a:pt x="1348" y="189"/>
                  </a:cubicBezTo>
                  <a:cubicBezTo>
                    <a:pt x="1562" y="189"/>
                    <a:pt x="1771" y="169"/>
                    <a:pt x="1970" y="40"/>
                  </a:cubicBezTo>
                  <a:cubicBezTo>
                    <a:pt x="1632" y="40"/>
                    <a:pt x="1254" y="20"/>
                    <a:pt x="8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
            <p:cNvSpPr/>
            <p:nvPr/>
          </p:nvSpPr>
          <p:spPr>
            <a:xfrm>
              <a:off x="1811525" y="1063650"/>
              <a:ext cx="21400" cy="43925"/>
            </a:xfrm>
            <a:custGeom>
              <a:avLst/>
              <a:gdLst/>
              <a:ahLst/>
              <a:cxnLst/>
              <a:rect l="l" t="t" r="r" b="b"/>
              <a:pathLst>
                <a:path w="856" h="1757" extrusionOk="0">
                  <a:moveTo>
                    <a:pt x="0" y="1"/>
                  </a:moveTo>
                  <a:lnTo>
                    <a:pt x="0" y="1751"/>
                  </a:lnTo>
                  <a:cubicBezTo>
                    <a:pt x="22" y="1755"/>
                    <a:pt x="42" y="1756"/>
                    <a:pt x="60" y="1756"/>
                  </a:cubicBezTo>
                  <a:cubicBezTo>
                    <a:pt x="378" y="1756"/>
                    <a:pt x="215" y="1293"/>
                    <a:pt x="498" y="1274"/>
                  </a:cubicBezTo>
                  <a:cubicBezTo>
                    <a:pt x="537" y="1254"/>
                    <a:pt x="617" y="1214"/>
                    <a:pt x="657" y="1175"/>
                  </a:cubicBezTo>
                  <a:cubicBezTo>
                    <a:pt x="856" y="876"/>
                    <a:pt x="856" y="598"/>
                    <a:pt x="557" y="359"/>
                  </a:cubicBezTo>
                  <a:cubicBezTo>
                    <a:pt x="517" y="359"/>
                    <a:pt x="498" y="319"/>
                    <a:pt x="438" y="319"/>
                  </a:cubicBezTo>
                  <a:cubicBezTo>
                    <a:pt x="376" y="370"/>
                    <a:pt x="315" y="416"/>
                    <a:pt x="264" y="416"/>
                  </a:cubicBezTo>
                  <a:cubicBezTo>
                    <a:pt x="217" y="416"/>
                    <a:pt x="179" y="375"/>
                    <a:pt x="159" y="260"/>
                  </a:cubicBezTo>
                  <a:cubicBezTo>
                    <a:pt x="159" y="160"/>
                    <a:pt x="120" y="6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
            <p:cNvSpPr/>
            <p:nvPr/>
          </p:nvSpPr>
          <p:spPr>
            <a:xfrm>
              <a:off x="1693650" y="1063950"/>
              <a:ext cx="10975" cy="4200"/>
            </a:xfrm>
            <a:custGeom>
              <a:avLst/>
              <a:gdLst/>
              <a:ahLst/>
              <a:cxnLst/>
              <a:rect l="l" t="t" r="r" b="b"/>
              <a:pathLst>
                <a:path w="439" h="168" extrusionOk="0">
                  <a:moveTo>
                    <a:pt x="317" y="0"/>
                  </a:moveTo>
                  <a:cubicBezTo>
                    <a:pt x="195" y="0"/>
                    <a:pt x="75" y="34"/>
                    <a:pt x="1" y="168"/>
                  </a:cubicBezTo>
                  <a:cubicBezTo>
                    <a:pt x="100" y="168"/>
                    <a:pt x="219" y="148"/>
                    <a:pt x="319" y="148"/>
                  </a:cubicBezTo>
                  <a:cubicBezTo>
                    <a:pt x="379" y="108"/>
                    <a:pt x="398" y="69"/>
                    <a:pt x="438" y="9"/>
                  </a:cubicBezTo>
                  <a:cubicBezTo>
                    <a:pt x="398" y="4"/>
                    <a:pt x="357" y="0"/>
                    <a:pt x="3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
            <p:cNvSpPr/>
            <p:nvPr/>
          </p:nvSpPr>
          <p:spPr>
            <a:xfrm>
              <a:off x="1822950" y="1062675"/>
              <a:ext cx="8975" cy="10450"/>
            </a:xfrm>
            <a:custGeom>
              <a:avLst/>
              <a:gdLst/>
              <a:ahLst/>
              <a:cxnLst/>
              <a:rect l="l" t="t" r="r" b="b"/>
              <a:pathLst>
                <a:path w="359" h="418" extrusionOk="0">
                  <a:moveTo>
                    <a:pt x="200" y="0"/>
                  </a:moveTo>
                  <a:cubicBezTo>
                    <a:pt x="80" y="100"/>
                    <a:pt x="41" y="219"/>
                    <a:pt x="1" y="358"/>
                  </a:cubicBezTo>
                  <a:cubicBezTo>
                    <a:pt x="41" y="378"/>
                    <a:pt x="60" y="378"/>
                    <a:pt x="100" y="418"/>
                  </a:cubicBezTo>
                  <a:cubicBezTo>
                    <a:pt x="299" y="358"/>
                    <a:pt x="359" y="239"/>
                    <a:pt x="239" y="60"/>
                  </a:cubicBezTo>
                  <a:lnTo>
                    <a:pt x="20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
            <p:cNvSpPr/>
            <p:nvPr/>
          </p:nvSpPr>
          <p:spPr>
            <a:xfrm>
              <a:off x="1672275" y="1055200"/>
              <a:ext cx="4000" cy="4000"/>
            </a:xfrm>
            <a:custGeom>
              <a:avLst/>
              <a:gdLst/>
              <a:ahLst/>
              <a:cxnLst/>
              <a:rect l="l" t="t" r="r" b="b"/>
              <a:pathLst>
                <a:path w="160" h="160" extrusionOk="0">
                  <a:moveTo>
                    <a:pt x="159" y="1"/>
                  </a:moveTo>
                  <a:cubicBezTo>
                    <a:pt x="120" y="1"/>
                    <a:pt x="40" y="21"/>
                    <a:pt x="0" y="21"/>
                  </a:cubicBezTo>
                  <a:lnTo>
                    <a:pt x="0" y="160"/>
                  </a:lnTo>
                  <a:cubicBezTo>
                    <a:pt x="40" y="100"/>
                    <a:pt x="120" y="41"/>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
            <p:cNvSpPr/>
            <p:nvPr/>
          </p:nvSpPr>
          <p:spPr>
            <a:xfrm>
              <a:off x="1689675" y="1068125"/>
              <a:ext cx="4000" cy="2275"/>
            </a:xfrm>
            <a:custGeom>
              <a:avLst/>
              <a:gdLst/>
              <a:ahLst/>
              <a:cxnLst/>
              <a:rect l="l" t="t" r="r" b="b"/>
              <a:pathLst>
                <a:path w="160" h="91" extrusionOk="0">
                  <a:moveTo>
                    <a:pt x="0" y="1"/>
                  </a:moveTo>
                  <a:cubicBezTo>
                    <a:pt x="20" y="61"/>
                    <a:pt x="50" y="90"/>
                    <a:pt x="80" y="90"/>
                  </a:cubicBezTo>
                  <a:cubicBezTo>
                    <a:pt x="110" y="90"/>
                    <a:pt x="140" y="61"/>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
            <p:cNvSpPr/>
            <p:nvPr/>
          </p:nvSpPr>
          <p:spPr>
            <a:xfrm>
              <a:off x="1685700" y="1066200"/>
              <a:ext cx="3500" cy="2450"/>
            </a:xfrm>
            <a:custGeom>
              <a:avLst/>
              <a:gdLst/>
              <a:ahLst/>
              <a:cxnLst/>
              <a:rect l="l" t="t" r="r" b="b"/>
              <a:pathLst>
                <a:path w="140" h="98" extrusionOk="0">
                  <a:moveTo>
                    <a:pt x="58" y="1"/>
                  </a:moveTo>
                  <a:cubicBezTo>
                    <a:pt x="32" y="1"/>
                    <a:pt x="11" y="36"/>
                    <a:pt x="0" y="98"/>
                  </a:cubicBezTo>
                  <a:lnTo>
                    <a:pt x="140" y="98"/>
                  </a:lnTo>
                  <a:cubicBezTo>
                    <a:pt x="111" y="31"/>
                    <a:pt x="82" y="1"/>
                    <a:pt x="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
            <p:cNvSpPr/>
            <p:nvPr/>
          </p:nvSpPr>
          <p:spPr>
            <a:xfrm>
              <a:off x="1680725" y="1068425"/>
              <a:ext cx="5000" cy="2650"/>
            </a:xfrm>
            <a:custGeom>
              <a:avLst/>
              <a:gdLst/>
              <a:ahLst/>
              <a:cxnLst/>
              <a:rect l="l" t="t" r="r" b="b"/>
              <a:pathLst>
                <a:path w="200" h="106" extrusionOk="0">
                  <a:moveTo>
                    <a:pt x="61" y="0"/>
                  </a:moveTo>
                  <a:cubicBezTo>
                    <a:pt x="40" y="0"/>
                    <a:pt x="20" y="2"/>
                    <a:pt x="0" y="9"/>
                  </a:cubicBezTo>
                  <a:cubicBezTo>
                    <a:pt x="31" y="71"/>
                    <a:pt x="62" y="106"/>
                    <a:pt x="96" y="106"/>
                  </a:cubicBezTo>
                  <a:cubicBezTo>
                    <a:pt x="127" y="106"/>
                    <a:pt x="161" y="76"/>
                    <a:pt x="199" y="9"/>
                  </a:cubicBezTo>
                  <a:cubicBezTo>
                    <a:pt x="146" y="9"/>
                    <a:pt x="102" y="0"/>
                    <a:pt x="6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
            <p:cNvSpPr/>
            <p:nvPr/>
          </p:nvSpPr>
          <p:spPr>
            <a:xfrm>
              <a:off x="1615075" y="1219925"/>
              <a:ext cx="9975" cy="4500"/>
            </a:xfrm>
            <a:custGeom>
              <a:avLst/>
              <a:gdLst/>
              <a:ahLst/>
              <a:cxnLst/>
              <a:rect l="l" t="t" r="r" b="b"/>
              <a:pathLst>
                <a:path w="399" h="180" extrusionOk="0">
                  <a:moveTo>
                    <a:pt x="222" y="0"/>
                  </a:moveTo>
                  <a:cubicBezTo>
                    <a:pt x="144" y="0"/>
                    <a:pt x="69" y="25"/>
                    <a:pt x="1" y="36"/>
                  </a:cubicBezTo>
                  <a:cubicBezTo>
                    <a:pt x="20" y="96"/>
                    <a:pt x="20" y="116"/>
                    <a:pt x="20" y="175"/>
                  </a:cubicBezTo>
                  <a:cubicBezTo>
                    <a:pt x="60" y="175"/>
                    <a:pt x="104" y="180"/>
                    <a:pt x="149" y="180"/>
                  </a:cubicBezTo>
                  <a:cubicBezTo>
                    <a:pt x="239" y="180"/>
                    <a:pt x="332" y="162"/>
                    <a:pt x="398" y="56"/>
                  </a:cubicBezTo>
                  <a:cubicBezTo>
                    <a:pt x="339" y="14"/>
                    <a:pt x="280" y="0"/>
                    <a:pt x="22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
            <p:cNvSpPr/>
            <p:nvPr/>
          </p:nvSpPr>
          <p:spPr>
            <a:xfrm>
              <a:off x="1685200" y="1172575"/>
              <a:ext cx="4000" cy="8475"/>
            </a:xfrm>
            <a:custGeom>
              <a:avLst/>
              <a:gdLst/>
              <a:ahLst/>
              <a:cxnLst/>
              <a:rect l="l" t="t" r="r" b="b"/>
              <a:pathLst>
                <a:path w="160" h="339" extrusionOk="0">
                  <a:moveTo>
                    <a:pt x="0" y="0"/>
                  </a:moveTo>
                  <a:cubicBezTo>
                    <a:pt x="0" y="140"/>
                    <a:pt x="20" y="279"/>
                    <a:pt x="160" y="339"/>
                  </a:cubicBezTo>
                  <a:cubicBezTo>
                    <a:pt x="160" y="199"/>
                    <a:pt x="140" y="8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
            <p:cNvSpPr/>
            <p:nvPr/>
          </p:nvSpPr>
          <p:spPr>
            <a:xfrm>
              <a:off x="1667800" y="1225050"/>
              <a:ext cx="5500" cy="3250"/>
            </a:xfrm>
            <a:custGeom>
              <a:avLst/>
              <a:gdLst/>
              <a:ahLst/>
              <a:cxnLst/>
              <a:rect l="l" t="t" r="r" b="b"/>
              <a:pathLst>
                <a:path w="220" h="130" extrusionOk="0">
                  <a:moveTo>
                    <a:pt x="144" y="1"/>
                  </a:moveTo>
                  <a:cubicBezTo>
                    <a:pt x="109" y="1"/>
                    <a:pt x="34" y="79"/>
                    <a:pt x="0" y="129"/>
                  </a:cubicBezTo>
                  <a:cubicBezTo>
                    <a:pt x="13" y="123"/>
                    <a:pt x="30" y="121"/>
                    <a:pt x="48" y="121"/>
                  </a:cubicBezTo>
                  <a:cubicBezTo>
                    <a:pt x="84" y="121"/>
                    <a:pt x="125" y="129"/>
                    <a:pt x="154" y="129"/>
                  </a:cubicBezTo>
                  <a:cubicBezTo>
                    <a:pt x="199" y="129"/>
                    <a:pt x="219" y="110"/>
                    <a:pt x="159" y="10"/>
                  </a:cubicBezTo>
                  <a:cubicBezTo>
                    <a:pt x="156" y="4"/>
                    <a:pt x="151" y="1"/>
                    <a:pt x="14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
            <p:cNvSpPr/>
            <p:nvPr/>
          </p:nvSpPr>
          <p:spPr>
            <a:xfrm>
              <a:off x="1549425" y="1154675"/>
              <a:ext cx="26875" cy="22400"/>
            </a:xfrm>
            <a:custGeom>
              <a:avLst/>
              <a:gdLst/>
              <a:ahLst/>
              <a:cxnLst/>
              <a:rect l="l" t="t" r="r" b="b"/>
              <a:pathLst>
                <a:path w="1075" h="896" extrusionOk="0">
                  <a:moveTo>
                    <a:pt x="538" y="0"/>
                  </a:moveTo>
                  <a:lnTo>
                    <a:pt x="538" y="0"/>
                  </a:lnTo>
                  <a:cubicBezTo>
                    <a:pt x="1" y="319"/>
                    <a:pt x="478" y="597"/>
                    <a:pt x="558" y="895"/>
                  </a:cubicBezTo>
                  <a:cubicBezTo>
                    <a:pt x="737" y="796"/>
                    <a:pt x="896" y="657"/>
                    <a:pt x="1075" y="537"/>
                  </a:cubicBezTo>
                  <a:cubicBezTo>
                    <a:pt x="1055" y="498"/>
                    <a:pt x="1055" y="438"/>
                    <a:pt x="1055" y="398"/>
                  </a:cubicBezTo>
                  <a:cubicBezTo>
                    <a:pt x="975" y="259"/>
                    <a:pt x="876" y="199"/>
                    <a:pt x="737" y="199"/>
                  </a:cubicBezTo>
                  <a:lnTo>
                    <a:pt x="53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
            <p:cNvSpPr/>
            <p:nvPr/>
          </p:nvSpPr>
          <p:spPr>
            <a:xfrm>
              <a:off x="1555400" y="1128800"/>
              <a:ext cx="7975" cy="6425"/>
            </a:xfrm>
            <a:custGeom>
              <a:avLst/>
              <a:gdLst/>
              <a:ahLst/>
              <a:cxnLst/>
              <a:rect l="l" t="t" r="r" b="b"/>
              <a:pathLst>
                <a:path w="319" h="257" extrusionOk="0">
                  <a:moveTo>
                    <a:pt x="319" y="1"/>
                  </a:moveTo>
                  <a:cubicBezTo>
                    <a:pt x="199" y="41"/>
                    <a:pt x="0" y="1"/>
                    <a:pt x="40" y="200"/>
                  </a:cubicBezTo>
                  <a:cubicBezTo>
                    <a:pt x="58" y="242"/>
                    <a:pt x="82" y="257"/>
                    <a:pt x="109" y="257"/>
                  </a:cubicBezTo>
                  <a:cubicBezTo>
                    <a:pt x="171" y="257"/>
                    <a:pt x="250" y="180"/>
                    <a:pt x="319" y="180"/>
                  </a:cubicBezTo>
                  <a:lnTo>
                    <a:pt x="31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
            <p:cNvSpPr/>
            <p:nvPr/>
          </p:nvSpPr>
          <p:spPr>
            <a:xfrm>
              <a:off x="1567825" y="1145725"/>
              <a:ext cx="8975" cy="17925"/>
            </a:xfrm>
            <a:custGeom>
              <a:avLst/>
              <a:gdLst/>
              <a:ahLst/>
              <a:cxnLst/>
              <a:rect l="l" t="t" r="r" b="b"/>
              <a:pathLst>
                <a:path w="359" h="717" extrusionOk="0">
                  <a:moveTo>
                    <a:pt x="160" y="0"/>
                  </a:moveTo>
                  <a:cubicBezTo>
                    <a:pt x="1" y="159"/>
                    <a:pt x="41" y="358"/>
                    <a:pt x="21" y="517"/>
                  </a:cubicBezTo>
                  <a:cubicBezTo>
                    <a:pt x="60" y="677"/>
                    <a:pt x="200" y="696"/>
                    <a:pt x="339" y="716"/>
                  </a:cubicBezTo>
                  <a:cubicBezTo>
                    <a:pt x="339" y="677"/>
                    <a:pt x="339" y="617"/>
                    <a:pt x="359" y="537"/>
                  </a:cubicBezTo>
                  <a:cubicBezTo>
                    <a:pt x="220" y="398"/>
                    <a:pt x="339" y="179"/>
                    <a:pt x="220" y="20"/>
                  </a:cubicBezTo>
                  <a:lnTo>
                    <a:pt x="16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
            <p:cNvSpPr/>
            <p:nvPr/>
          </p:nvSpPr>
          <p:spPr>
            <a:xfrm>
              <a:off x="1571325" y="1147200"/>
              <a:ext cx="5975" cy="12975"/>
            </a:xfrm>
            <a:custGeom>
              <a:avLst/>
              <a:gdLst/>
              <a:ahLst/>
              <a:cxnLst/>
              <a:rect l="l" t="t" r="r" b="b"/>
              <a:pathLst>
                <a:path w="239" h="519" extrusionOk="0">
                  <a:moveTo>
                    <a:pt x="60" y="1"/>
                  </a:moveTo>
                  <a:lnTo>
                    <a:pt x="60" y="1"/>
                  </a:lnTo>
                  <a:cubicBezTo>
                    <a:pt x="20" y="200"/>
                    <a:pt x="0" y="399"/>
                    <a:pt x="199" y="518"/>
                  </a:cubicBezTo>
                  <a:cubicBezTo>
                    <a:pt x="199" y="319"/>
                    <a:pt x="239" y="120"/>
                    <a:pt x="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
            <p:cNvSpPr/>
            <p:nvPr/>
          </p:nvSpPr>
          <p:spPr>
            <a:xfrm>
              <a:off x="2427700" y="1735775"/>
              <a:ext cx="118375" cy="35725"/>
            </a:xfrm>
            <a:custGeom>
              <a:avLst/>
              <a:gdLst/>
              <a:ahLst/>
              <a:cxnLst/>
              <a:rect l="l" t="t" r="r" b="b"/>
              <a:pathLst>
                <a:path w="4735" h="1429" extrusionOk="0">
                  <a:moveTo>
                    <a:pt x="3437" y="1"/>
                  </a:moveTo>
                  <a:cubicBezTo>
                    <a:pt x="3039" y="1"/>
                    <a:pt x="2641" y="65"/>
                    <a:pt x="2248" y="190"/>
                  </a:cubicBezTo>
                  <a:cubicBezTo>
                    <a:pt x="2192" y="302"/>
                    <a:pt x="2101" y="322"/>
                    <a:pt x="2002" y="322"/>
                  </a:cubicBezTo>
                  <a:cubicBezTo>
                    <a:pt x="1946" y="322"/>
                    <a:pt x="1888" y="316"/>
                    <a:pt x="1832" y="316"/>
                  </a:cubicBezTo>
                  <a:cubicBezTo>
                    <a:pt x="1775" y="316"/>
                    <a:pt x="1719" y="322"/>
                    <a:pt x="1671" y="349"/>
                  </a:cubicBezTo>
                  <a:cubicBezTo>
                    <a:pt x="1313" y="449"/>
                    <a:pt x="935" y="449"/>
                    <a:pt x="597" y="647"/>
                  </a:cubicBezTo>
                  <a:cubicBezTo>
                    <a:pt x="478" y="647"/>
                    <a:pt x="338" y="647"/>
                    <a:pt x="199" y="667"/>
                  </a:cubicBezTo>
                  <a:cubicBezTo>
                    <a:pt x="40" y="787"/>
                    <a:pt x="0" y="966"/>
                    <a:pt x="60" y="1165"/>
                  </a:cubicBezTo>
                  <a:cubicBezTo>
                    <a:pt x="194" y="1366"/>
                    <a:pt x="356" y="1429"/>
                    <a:pt x="525" y="1429"/>
                  </a:cubicBezTo>
                  <a:cubicBezTo>
                    <a:pt x="708" y="1429"/>
                    <a:pt x="899" y="1356"/>
                    <a:pt x="1074" y="1304"/>
                  </a:cubicBezTo>
                  <a:cubicBezTo>
                    <a:pt x="1671" y="1165"/>
                    <a:pt x="2248" y="1006"/>
                    <a:pt x="2845" y="906"/>
                  </a:cubicBezTo>
                  <a:cubicBezTo>
                    <a:pt x="2944" y="886"/>
                    <a:pt x="3024" y="886"/>
                    <a:pt x="3123" y="866"/>
                  </a:cubicBezTo>
                  <a:cubicBezTo>
                    <a:pt x="3561" y="667"/>
                    <a:pt x="4038" y="608"/>
                    <a:pt x="4496" y="468"/>
                  </a:cubicBezTo>
                  <a:cubicBezTo>
                    <a:pt x="4635" y="449"/>
                    <a:pt x="4735" y="389"/>
                    <a:pt x="4715" y="230"/>
                  </a:cubicBezTo>
                  <a:cubicBezTo>
                    <a:pt x="4292" y="75"/>
                    <a:pt x="3865" y="1"/>
                    <a:pt x="34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
            <p:cNvSpPr/>
            <p:nvPr/>
          </p:nvSpPr>
          <p:spPr>
            <a:xfrm>
              <a:off x="2389900" y="1939250"/>
              <a:ext cx="55725" cy="145925"/>
            </a:xfrm>
            <a:custGeom>
              <a:avLst/>
              <a:gdLst/>
              <a:ahLst/>
              <a:cxnLst/>
              <a:rect l="l" t="t" r="r" b="b"/>
              <a:pathLst>
                <a:path w="2229" h="5837" extrusionOk="0">
                  <a:moveTo>
                    <a:pt x="192" y="1"/>
                  </a:moveTo>
                  <a:cubicBezTo>
                    <a:pt x="181" y="1"/>
                    <a:pt x="169" y="3"/>
                    <a:pt x="160" y="8"/>
                  </a:cubicBezTo>
                  <a:cubicBezTo>
                    <a:pt x="80" y="48"/>
                    <a:pt x="40" y="68"/>
                    <a:pt x="0" y="107"/>
                  </a:cubicBezTo>
                  <a:cubicBezTo>
                    <a:pt x="120" y="804"/>
                    <a:pt x="0" y="1540"/>
                    <a:pt x="279" y="2196"/>
                  </a:cubicBezTo>
                  <a:cubicBezTo>
                    <a:pt x="478" y="2296"/>
                    <a:pt x="378" y="2435"/>
                    <a:pt x="339" y="2534"/>
                  </a:cubicBezTo>
                  <a:cubicBezTo>
                    <a:pt x="398" y="2873"/>
                    <a:pt x="458" y="3231"/>
                    <a:pt x="498" y="3569"/>
                  </a:cubicBezTo>
                  <a:cubicBezTo>
                    <a:pt x="577" y="3668"/>
                    <a:pt x="557" y="3827"/>
                    <a:pt x="617" y="3907"/>
                  </a:cubicBezTo>
                  <a:cubicBezTo>
                    <a:pt x="856" y="4484"/>
                    <a:pt x="1095" y="5081"/>
                    <a:pt x="1333" y="5658"/>
                  </a:cubicBezTo>
                  <a:cubicBezTo>
                    <a:pt x="1393" y="5697"/>
                    <a:pt x="1453" y="5737"/>
                    <a:pt x="1532" y="5777"/>
                  </a:cubicBezTo>
                  <a:cubicBezTo>
                    <a:pt x="1592" y="5777"/>
                    <a:pt x="1652" y="5797"/>
                    <a:pt x="1691" y="5837"/>
                  </a:cubicBezTo>
                  <a:cubicBezTo>
                    <a:pt x="1791" y="5578"/>
                    <a:pt x="2029" y="5538"/>
                    <a:pt x="2228" y="5459"/>
                  </a:cubicBezTo>
                  <a:cubicBezTo>
                    <a:pt x="2228" y="5263"/>
                    <a:pt x="2161" y="5195"/>
                    <a:pt x="2062" y="5195"/>
                  </a:cubicBezTo>
                  <a:cubicBezTo>
                    <a:pt x="2001" y="5195"/>
                    <a:pt x="1927" y="5221"/>
                    <a:pt x="1850" y="5260"/>
                  </a:cubicBezTo>
                  <a:cubicBezTo>
                    <a:pt x="1492" y="5260"/>
                    <a:pt x="1373" y="5061"/>
                    <a:pt x="1293" y="4762"/>
                  </a:cubicBezTo>
                  <a:cubicBezTo>
                    <a:pt x="1194" y="4504"/>
                    <a:pt x="1274" y="4186"/>
                    <a:pt x="995" y="4006"/>
                  </a:cubicBezTo>
                  <a:cubicBezTo>
                    <a:pt x="876" y="3629"/>
                    <a:pt x="756" y="3251"/>
                    <a:pt x="677" y="2853"/>
                  </a:cubicBezTo>
                  <a:cubicBezTo>
                    <a:pt x="657" y="2594"/>
                    <a:pt x="538" y="2335"/>
                    <a:pt x="796" y="2137"/>
                  </a:cubicBezTo>
                  <a:cubicBezTo>
                    <a:pt x="896" y="2017"/>
                    <a:pt x="1095" y="1997"/>
                    <a:pt x="975" y="1798"/>
                  </a:cubicBezTo>
                  <a:cubicBezTo>
                    <a:pt x="458" y="1679"/>
                    <a:pt x="279" y="1341"/>
                    <a:pt x="299" y="804"/>
                  </a:cubicBezTo>
                  <a:cubicBezTo>
                    <a:pt x="339" y="565"/>
                    <a:pt x="279" y="306"/>
                    <a:pt x="279" y="68"/>
                  </a:cubicBezTo>
                  <a:cubicBezTo>
                    <a:pt x="264" y="23"/>
                    <a:pt x="227" y="1"/>
                    <a:pt x="19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
            <p:cNvSpPr/>
            <p:nvPr/>
          </p:nvSpPr>
          <p:spPr>
            <a:xfrm>
              <a:off x="2991650" y="1801175"/>
              <a:ext cx="113425" cy="33025"/>
            </a:xfrm>
            <a:custGeom>
              <a:avLst/>
              <a:gdLst/>
              <a:ahLst/>
              <a:cxnLst/>
              <a:rect l="l" t="t" r="r" b="b"/>
              <a:pathLst>
                <a:path w="4537" h="1321" extrusionOk="0">
                  <a:moveTo>
                    <a:pt x="4516" y="1"/>
                  </a:moveTo>
                  <a:cubicBezTo>
                    <a:pt x="3820" y="100"/>
                    <a:pt x="3124" y="319"/>
                    <a:pt x="2388" y="419"/>
                  </a:cubicBezTo>
                  <a:cubicBezTo>
                    <a:pt x="1592" y="598"/>
                    <a:pt x="776" y="737"/>
                    <a:pt x="1" y="1055"/>
                  </a:cubicBezTo>
                  <a:lnTo>
                    <a:pt x="40" y="1135"/>
                  </a:lnTo>
                  <a:cubicBezTo>
                    <a:pt x="60" y="1194"/>
                    <a:pt x="80" y="1234"/>
                    <a:pt x="140" y="1254"/>
                  </a:cubicBezTo>
                  <a:lnTo>
                    <a:pt x="199" y="1294"/>
                  </a:lnTo>
                  <a:cubicBezTo>
                    <a:pt x="303" y="1312"/>
                    <a:pt x="404" y="1321"/>
                    <a:pt x="503" y="1321"/>
                  </a:cubicBezTo>
                  <a:cubicBezTo>
                    <a:pt x="935" y="1321"/>
                    <a:pt x="1327" y="1165"/>
                    <a:pt x="1731" y="1035"/>
                  </a:cubicBezTo>
                  <a:cubicBezTo>
                    <a:pt x="2587" y="797"/>
                    <a:pt x="3541" y="757"/>
                    <a:pt x="4377" y="399"/>
                  </a:cubicBezTo>
                  <a:cubicBezTo>
                    <a:pt x="4407" y="409"/>
                    <a:pt x="4432" y="414"/>
                    <a:pt x="4457" y="414"/>
                  </a:cubicBezTo>
                  <a:cubicBezTo>
                    <a:pt x="4481" y="414"/>
                    <a:pt x="4506" y="409"/>
                    <a:pt x="4536" y="399"/>
                  </a:cubicBezTo>
                  <a:cubicBezTo>
                    <a:pt x="4536" y="259"/>
                    <a:pt x="4516" y="120"/>
                    <a:pt x="45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
            <p:cNvSpPr/>
            <p:nvPr/>
          </p:nvSpPr>
          <p:spPr>
            <a:xfrm>
              <a:off x="2486375" y="2070225"/>
              <a:ext cx="112425" cy="47775"/>
            </a:xfrm>
            <a:custGeom>
              <a:avLst/>
              <a:gdLst/>
              <a:ahLst/>
              <a:cxnLst/>
              <a:rect l="l" t="t" r="r" b="b"/>
              <a:pathLst>
                <a:path w="4497" h="1911" extrusionOk="0">
                  <a:moveTo>
                    <a:pt x="4397" y="1"/>
                  </a:moveTo>
                  <a:cubicBezTo>
                    <a:pt x="4138" y="21"/>
                    <a:pt x="3860" y="80"/>
                    <a:pt x="3581" y="160"/>
                  </a:cubicBezTo>
                  <a:cubicBezTo>
                    <a:pt x="2686" y="458"/>
                    <a:pt x="1791" y="896"/>
                    <a:pt x="856" y="1115"/>
                  </a:cubicBezTo>
                  <a:cubicBezTo>
                    <a:pt x="597" y="1214"/>
                    <a:pt x="279" y="1135"/>
                    <a:pt x="80" y="1413"/>
                  </a:cubicBezTo>
                  <a:cubicBezTo>
                    <a:pt x="1" y="1592"/>
                    <a:pt x="80" y="1712"/>
                    <a:pt x="180" y="1831"/>
                  </a:cubicBezTo>
                  <a:cubicBezTo>
                    <a:pt x="219" y="1891"/>
                    <a:pt x="299" y="1911"/>
                    <a:pt x="379" y="1911"/>
                  </a:cubicBezTo>
                  <a:cubicBezTo>
                    <a:pt x="498" y="1891"/>
                    <a:pt x="597" y="1831"/>
                    <a:pt x="697" y="1811"/>
                  </a:cubicBezTo>
                  <a:cubicBezTo>
                    <a:pt x="796" y="1791"/>
                    <a:pt x="876" y="1712"/>
                    <a:pt x="955" y="1632"/>
                  </a:cubicBezTo>
                  <a:cubicBezTo>
                    <a:pt x="1095" y="1572"/>
                    <a:pt x="1274" y="1493"/>
                    <a:pt x="1413" y="1433"/>
                  </a:cubicBezTo>
                  <a:cubicBezTo>
                    <a:pt x="2447" y="1075"/>
                    <a:pt x="3462" y="737"/>
                    <a:pt x="4457" y="299"/>
                  </a:cubicBezTo>
                  <a:cubicBezTo>
                    <a:pt x="4496" y="200"/>
                    <a:pt x="4476" y="100"/>
                    <a:pt x="43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
            <p:cNvSpPr/>
            <p:nvPr/>
          </p:nvSpPr>
          <p:spPr>
            <a:xfrm>
              <a:off x="2501800" y="1953850"/>
              <a:ext cx="111425" cy="35350"/>
            </a:xfrm>
            <a:custGeom>
              <a:avLst/>
              <a:gdLst/>
              <a:ahLst/>
              <a:cxnLst/>
              <a:rect l="l" t="t" r="r" b="b"/>
              <a:pathLst>
                <a:path w="4457" h="1414" extrusionOk="0">
                  <a:moveTo>
                    <a:pt x="4456" y="1"/>
                  </a:moveTo>
                  <a:lnTo>
                    <a:pt x="4456" y="1"/>
                  </a:lnTo>
                  <a:cubicBezTo>
                    <a:pt x="2865" y="120"/>
                    <a:pt x="1452" y="677"/>
                    <a:pt x="0" y="1214"/>
                  </a:cubicBezTo>
                  <a:cubicBezTo>
                    <a:pt x="120" y="1413"/>
                    <a:pt x="358" y="1294"/>
                    <a:pt x="498" y="1374"/>
                  </a:cubicBezTo>
                  <a:cubicBezTo>
                    <a:pt x="677" y="1334"/>
                    <a:pt x="856" y="1374"/>
                    <a:pt x="995" y="1294"/>
                  </a:cubicBezTo>
                  <a:cubicBezTo>
                    <a:pt x="1970" y="896"/>
                    <a:pt x="2984" y="598"/>
                    <a:pt x="4038" y="379"/>
                  </a:cubicBezTo>
                  <a:cubicBezTo>
                    <a:pt x="4178" y="319"/>
                    <a:pt x="4397" y="379"/>
                    <a:pt x="445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
            <p:cNvSpPr/>
            <p:nvPr/>
          </p:nvSpPr>
          <p:spPr>
            <a:xfrm>
              <a:off x="2473450" y="1834275"/>
              <a:ext cx="127325" cy="38675"/>
            </a:xfrm>
            <a:custGeom>
              <a:avLst/>
              <a:gdLst/>
              <a:ahLst/>
              <a:cxnLst/>
              <a:rect l="l" t="t" r="r" b="b"/>
              <a:pathLst>
                <a:path w="5093" h="1547" extrusionOk="0">
                  <a:moveTo>
                    <a:pt x="4892" y="0"/>
                  </a:moveTo>
                  <a:cubicBezTo>
                    <a:pt x="4788" y="0"/>
                    <a:pt x="4666" y="78"/>
                    <a:pt x="4556" y="89"/>
                  </a:cubicBezTo>
                  <a:cubicBezTo>
                    <a:pt x="4198" y="129"/>
                    <a:pt x="3800" y="169"/>
                    <a:pt x="3482" y="288"/>
                  </a:cubicBezTo>
                  <a:cubicBezTo>
                    <a:pt x="3004" y="487"/>
                    <a:pt x="2527" y="606"/>
                    <a:pt x="2010" y="626"/>
                  </a:cubicBezTo>
                  <a:lnTo>
                    <a:pt x="80" y="1303"/>
                  </a:lnTo>
                  <a:cubicBezTo>
                    <a:pt x="20" y="1362"/>
                    <a:pt x="0" y="1422"/>
                    <a:pt x="40" y="1502"/>
                  </a:cubicBezTo>
                  <a:cubicBezTo>
                    <a:pt x="80" y="1531"/>
                    <a:pt x="120" y="1546"/>
                    <a:pt x="160" y="1546"/>
                  </a:cubicBezTo>
                  <a:cubicBezTo>
                    <a:pt x="199" y="1546"/>
                    <a:pt x="239" y="1531"/>
                    <a:pt x="279" y="1502"/>
                  </a:cubicBezTo>
                  <a:lnTo>
                    <a:pt x="239" y="1502"/>
                  </a:lnTo>
                  <a:cubicBezTo>
                    <a:pt x="271" y="1459"/>
                    <a:pt x="297" y="1439"/>
                    <a:pt x="327" y="1439"/>
                  </a:cubicBezTo>
                  <a:cubicBezTo>
                    <a:pt x="353" y="1439"/>
                    <a:pt x="381" y="1454"/>
                    <a:pt x="418" y="1482"/>
                  </a:cubicBezTo>
                  <a:lnTo>
                    <a:pt x="756" y="1482"/>
                  </a:lnTo>
                  <a:cubicBezTo>
                    <a:pt x="915" y="1323"/>
                    <a:pt x="1174" y="1482"/>
                    <a:pt x="1293" y="1303"/>
                  </a:cubicBezTo>
                  <a:cubicBezTo>
                    <a:pt x="2527" y="825"/>
                    <a:pt x="3820" y="606"/>
                    <a:pt x="5093" y="228"/>
                  </a:cubicBezTo>
                  <a:cubicBezTo>
                    <a:pt x="5049" y="51"/>
                    <a:pt x="4976" y="0"/>
                    <a:pt x="489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
            <p:cNvSpPr/>
            <p:nvPr/>
          </p:nvSpPr>
          <p:spPr>
            <a:xfrm>
              <a:off x="2987675" y="1697750"/>
              <a:ext cx="112925" cy="31350"/>
            </a:xfrm>
            <a:custGeom>
              <a:avLst/>
              <a:gdLst/>
              <a:ahLst/>
              <a:cxnLst/>
              <a:rect l="l" t="t" r="r" b="b"/>
              <a:pathLst>
                <a:path w="4517" h="1254" extrusionOk="0">
                  <a:moveTo>
                    <a:pt x="4178" y="0"/>
                  </a:moveTo>
                  <a:cubicBezTo>
                    <a:pt x="3044" y="279"/>
                    <a:pt x="1930" y="517"/>
                    <a:pt x="816" y="875"/>
                  </a:cubicBezTo>
                  <a:cubicBezTo>
                    <a:pt x="774" y="888"/>
                    <a:pt x="727" y="892"/>
                    <a:pt x="678" y="892"/>
                  </a:cubicBezTo>
                  <a:cubicBezTo>
                    <a:pt x="598" y="892"/>
                    <a:pt x="513" y="882"/>
                    <a:pt x="429" y="882"/>
                  </a:cubicBezTo>
                  <a:cubicBezTo>
                    <a:pt x="244" y="882"/>
                    <a:pt x="69" y="932"/>
                    <a:pt x="0" y="1253"/>
                  </a:cubicBezTo>
                  <a:cubicBezTo>
                    <a:pt x="1413" y="1114"/>
                    <a:pt x="2726" y="816"/>
                    <a:pt x="4019" y="358"/>
                  </a:cubicBezTo>
                  <a:cubicBezTo>
                    <a:pt x="4019" y="318"/>
                    <a:pt x="4039" y="318"/>
                    <a:pt x="4078" y="299"/>
                  </a:cubicBezTo>
                  <a:cubicBezTo>
                    <a:pt x="4098" y="299"/>
                    <a:pt x="4138" y="299"/>
                    <a:pt x="4178" y="358"/>
                  </a:cubicBezTo>
                  <a:cubicBezTo>
                    <a:pt x="4297" y="378"/>
                    <a:pt x="4397" y="378"/>
                    <a:pt x="4516" y="378"/>
                  </a:cubicBezTo>
                  <a:cubicBezTo>
                    <a:pt x="4516" y="299"/>
                    <a:pt x="4496" y="259"/>
                    <a:pt x="4496" y="199"/>
                  </a:cubicBezTo>
                  <a:cubicBezTo>
                    <a:pt x="4437" y="120"/>
                    <a:pt x="4397" y="80"/>
                    <a:pt x="43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
            <p:cNvSpPr/>
            <p:nvPr/>
          </p:nvSpPr>
          <p:spPr>
            <a:xfrm>
              <a:off x="2668400" y="2020250"/>
              <a:ext cx="101975" cy="32600"/>
            </a:xfrm>
            <a:custGeom>
              <a:avLst/>
              <a:gdLst/>
              <a:ahLst/>
              <a:cxnLst/>
              <a:rect l="l" t="t" r="r" b="b"/>
              <a:pathLst>
                <a:path w="4079" h="1304" extrusionOk="0">
                  <a:moveTo>
                    <a:pt x="3826" y="1"/>
                  </a:moveTo>
                  <a:cubicBezTo>
                    <a:pt x="3753" y="1"/>
                    <a:pt x="3669" y="17"/>
                    <a:pt x="3581" y="30"/>
                  </a:cubicBezTo>
                  <a:cubicBezTo>
                    <a:pt x="3402" y="90"/>
                    <a:pt x="3203" y="11"/>
                    <a:pt x="3044" y="130"/>
                  </a:cubicBezTo>
                  <a:cubicBezTo>
                    <a:pt x="3011" y="196"/>
                    <a:pt x="2972" y="217"/>
                    <a:pt x="2929" y="217"/>
                  </a:cubicBezTo>
                  <a:cubicBezTo>
                    <a:pt x="2869" y="217"/>
                    <a:pt x="2804" y="173"/>
                    <a:pt x="2746" y="150"/>
                  </a:cubicBezTo>
                  <a:cubicBezTo>
                    <a:pt x="2626" y="229"/>
                    <a:pt x="2467" y="209"/>
                    <a:pt x="2348" y="269"/>
                  </a:cubicBezTo>
                  <a:cubicBezTo>
                    <a:pt x="2248" y="369"/>
                    <a:pt x="2089" y="349"/>
                    <a:pt x="1990" y="448"/>
                  </a:cubicBezTo>
                  <a:cubicBezTo>
                    <a:pt x="1909" y="506"/>
                    <a:pt x="1822" y="550"/>
                    <a:pt x="1731" y="550"/>
                  </a:cubicBezTo>
                  <a:cubicBezTo>
                    <a:pt x="1666" y="550"/>
                    <a:pt x="1599" y="527"/>
                    <a:pt x="1532" y="468"/>
                  </a:cubicBezTo>
                  <a:cubicBezTo>
                    <a:pt x="1353" y="587"/>
                    <a:pt x="1134" y="468"/>
                    <a:pt x="955" y="627"/>
                  </a:cubicBezTo>
                  <a:cubicBezTo>
                    <a:pt x="895" y="647"/>
                    <a:pt x="876" y="707"/>
                    <a:pt x="876" y="747"/>
                  </a:cubicBezTo>
                  <a:cubicBezTo>
                    <a:pt x="905" y="791"/>
                    <a:pt x="902" y="814"/>
                    <a:pt x="873" y="814"/>
                  </a:cubicBezTo>
                  <a:cubicBezTo>
                    <a:pt x="863" y="814"/>
                    <a:pt x="851" y="811"/>
                    <a:pt x="836" y="806"/>
                  </a:cubicBezTo>
                  <a:cubicBezTo>
                    <a:pt x="776" y="766"/>
                    <a:pt x="716" y="727"/>
                    <a:pt x="677" y="727"/>
                  </a:cubicBezTo>
                  <a:cubicBezTo>
                    <a:pt x="637" y="727"/>
                    <a:pt x="595" y="725"/>
                    <a:pt x="554" y="725"/>
                  </a:cubicBezTo>
                  <a:cubicBezTo>
                    <a:pt x="450" y="725"/>
                    <a:pt x="344" y="735"/>
                    <a:pt x="259" y="806"/>
                  </a:cubicBezTo>
                  <a:cubicBezTo>
                    <a:pt x="217" y="820"/>
                    <a:pt x="184" y="834"/>
                    <a:pt x="148" y="834"/>
                  </a:cubicBezTo>
                  <a:cubicBezTo>
                    <a:pt x="133" y="834"/>
                    <a:pt x="117" y="832"/>
                    <a:pt x="100" y="826"/>
                  </a:cubicBezTo>
                  <a:cubicBezTo>
                    <a:pt x="20" y="846"/>
                    <a:pt x="0" y="906"/>
                    <a:pt x="20" y="985"/>
                  </a:cubicBezTo>
                  <a:cubicBezTo>
                    <a:pt x="140" y="1125"/>
                    <a:pt x="338" y="1144"/>
                    <a:pt x="418" y="1304"/>
                  </a:cubicBezTo>
                  <a:cubicBezTo>
                    <a:pt x="1452" y="1125"/>
                    <a:pt x="2387" y="747"/>
                    <a:pt x="3382" y="488"/>
                  </a:cubicBezTo>
                  <a:cubicBezTo>
                    <a:pt x="3460" y="410"/>
                    <a:pt x="3553" y="396"/>
                    <a:pt x="3649" y="396"/>
                  </a:cubicBezTo>
                  <a:cubicBezTo>
                    <a:pt x="3703" y="396"/>
                    <a:pt x="3758" y="401"/>
                    <a:pt x="3811" y="401"/>
                  </a:cubicBezTo>
                  <a:cubicBezTo>
                    <a:pt x="3908" y="401"/>
                    <a:pt x="4001" y="387"/>
                    <a:pt x="4078" y="309"/>
                  </a:cubicBezTo>
                  <a:cubicBezTo>
                    <a:pt x="4065" y="60"/>
                    <a:pt x="3966" y="1"/>
                    <a:pt x="38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
            <p:cNvSpPr/>
            <p:nvPr/>
          </p:nvSpPr>
          <p:spPr>
            <a:xfrm>
              <a:off x="2999100" y="1922000"/>
              <a:ext cx="78600" cy="29900"/>
            </a:xfrm>
            <a:custGeom>
              <a:avLst/>
              <a:gdLst/>
              <a:ahLst/>
              <a:cxnLst/>
              <a:rect l="l" t="t" r="r" b="b"/>
              <a:pathLst>
                <a:path w="3144" h="1196" extrusionOk="0">
                  <a:moveTo>
                    <a:pt x="2974" y="1"/>
                  </a:moveTo>
                  <a:cubicBezTo>
                    <a:pt x="2869" y="1"/>
                    <a:pt x="2872" y="233"/>
                    <a:pt x="2732" y="233"/>
                  </a:cubicBezTo>
                  <a:cubicBezTo>
                    <a:pt x="2703" y="233"/>
                    <a:pt x="2669" y="223"/>
                    <a:pt x="2627" y="201"/>
                  </a:cubicBezTo>
                  <a:cubicBezTo>
                    <a:pt x="2516" y="145"/>
                    <a:pt x="2363" y="102"/>
                    <a:pt x="2214" y="102"/>
                  </a:cubicBezTo>
                  <a:cubicBezTo>
                    <a:pt x="2095" y="102"/>
                    <a:pt x="1979" y="130"/>
                    <a:pt x="1891" y="201"/>
                  </a:cubicBezTo>
                  <a:cubicBezTo>
                    <a:pt x="1473" y="579"/>
                    <a:pt x="936" y="559"/>
                    <a:pt x="439" y="698"/>
                  </a:cubicBezTo>
                  <a:cubicBezTo>
                    <a:pt x="299" y="758"/>
                    <a:pt x="180" y="797"/>
                    <a:pt x="81" y="937"/>
                  </a:cubicBezTo>
                  <a:cubicBezTo>
                    <a:pt x="1" y="977"/>
                    <a:pt x="1" y="1056"/>
                    <a:pt x="81" y="1096"/>
                  </a:cubicBezTo>
                  <a:cubicBezTo>
                    <a:pt x="140" y="1136"/>
                    <a:pt x="180" y="1195"/>
                    <a:pt x="200" y="1195"/>
                  </a:cubicBezTo>
                  <a:cubicBezTo>
                    <a:pt x="1175" y="977"/>
                    <a:pt x="2129" y="797"/>
                    <a:pt x="3045" y="439"/>
                  </a:cubicBezTo>
                  <a:cubicBezTo>
                    <a:pt x="3144" y="300"/>
                    <a:pt x="3144" y="161"/>
                    <a:pt x="2985" y="2"/>
                  </a:cubicBezTo>
                  <a:cubicBezTo>
                    <a:pt x="2981" y="1"/>
                    <a:pt x="2977" y="1"/>
                    <a:pt x="297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
            <p:cNvSpPr/>
            <p:nvPr/>
          </p:nvSpPr>
          <p:spPr>
            <a:xfrm>
              <a:off x="2596275" y="2043125"/>
              <a:ext cx="76125" cy="34100"/>
            </a:xfrm>
            <a:custGeom>
              <a:avLst/>
              <a:gdLst/>
              <a:ahLst/>
              <a:cxnLst/>
              <a:rect l="l" t="t" r="r" b="b"/>
              <a:pathLst>
                <a:path w="3045" h="1364" extrusionOk="0">
                  <a:moveTo>
                    <a:pt x="2683" y="1"/>
                  </a:moveTo>
                  <a:cubicBezTo>
                    <a:pt x="2601" y="1"/>
                    <a:pt x="2524" y="25"/>
                    <a:pt x="2468" y="110"/>
                  </a:cubicBezTo>
                  <a:cubicBezTo>
                    <a:pt x="2169" y="229"/>
                    <a:pt x="1851" y="329"/>
                    <a:pt x="1553" y="488"/>
                  </a:cubicBezTo>
                  <a:cubicBezTo>
                    <a:pt x="1055" y="727"/>
                    <a:pt x="439" y="607"/>
                    <a:pt x="1" y="1065"/>
                  </a:cubicBezTo>
                  <a:cubicBezTo>
                    <a:pt x="41" y="1164"/>
                    <a:pt x="41" y="1264"/>
                    <a:pt x="61" y="1363"/>
                  </a:cubicBezTo>
                  <a:cubicBezTo>
                    <a:pt x="1075" y="1125"/>
                    <a:pt x="2070" y="826"/>
                    <a:pt x="3044" y="428"/>
                  </a:cubicBezTo>
                  <a:cubicBezTo>
                    <a:pt x="2885" y="329"/>
                    <a:pt x="2766" y="210"/>
                    <a:pt x="2786" y="11"/>
                  </a:cubicBezTo>
                  <a:cubicBezTo>
                    <a:pt x="2751" y="5"/>
                    <a:pt x="2717" y="1"/>
                    <a:pt x="268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
            <p:cNvSpPr/>
            <p:nvPr/>
          </p:nvSpPr>
          <p:spPr>
            <a:xfrm>
              <a:off x="3008550" y="1875775"/>
              <a:ext cx="84575" cy="30375"/>
            </a:xfrm>
            <a:custGeom>
              <a:avLst/>
              <a:gdLst/>
              <a:ahLst/>
              <a:cxnLst/>
              <a:rect l="l" t="t" r="r" b="b"/>
              <a:pathLst>
                <a:path w="3383" h="1215" extrusionOk="0">
                  <a:moveTo>
                    <a:pt x="3005" y="1"/>
                  </a:moveTo>
                  <a:lnTo>
                    <a:pt x="2488" y="299"/>
                  </a:lnTo>
                  <a:cubicBezTo>
                    <a:pt x="2445" y="367"/>
                    <a:pt x="2399" y="388"/>
                    <a:pt x="2351" y="388"/>
                  </a:cubicBezTo>
                  <a:cubicBezTo>
                    <a:pt x="2286" y="388"/>
                    <a:pt x="2218" y="350"/>
                    <a:pt x="2149" y="339"/>
                  </a:cubicBezTo>
                  <a:cubicBezTo>
                    <a:pt x="1692" y="339"/>
                    <a:pt x="1294" y="458"/>
                    <a:pt x="916" y="697"/>
                  </a:cubicBezTo>
                  <a:cubicBezTo>
                    <a:pt x="916" y="717"/>
                    <a:pt x="896" y="717"/>
                    <a:pt x="896" y="717"/>
                  </a:cubicBezTo>
                  <a:cubicBezTo>
                    <a:pt x="880" y="725"/>
                    <a:pt x="863" y="730"/>
                    <a:pt x="847" y="730"/>
                  </a:cubicBezTo>
                  <a:cubicBezTo>
                    <a:pt x="823" y="730"/>
                    <a:pt x="800" y="720"/>
                    <a:pt x="777" y="697"/>
                  </a:cubicBezTo>
                  <a:cubicBezTo>
                    <a:pt x="558" y="757"/>
                    <a:pt x="299" y="816"/>
                    <a:pt x="80" y="896"/>
                  </a:cubicBezTo>
                  <a:cubicBezTo>
                    <a:pt x="1" y="1055"/>
                    <a:pt x="120" y="1135"/>
                    <a:pt x="260" y="1214"/>
                  </a:cubicBezTo>
                  <a:cubicBezTo>
                    <a:pt x="1314" y="995"/>
                    <a:pt x="2368" y="737"/>
                    <a:pt x="3383" y="339"/>
                  </a:cubicBezTo>
                  <a:cubicBezTo>
                    <a:pt x="3303" y="160"/>
                    <a:pt x="3144" y="100"/>
                    <a:pt x="300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
            <p:cNvSpPr/>
            <p:nvPr/>
          </p:nvSpPr>
          <p:spPr>
            <a:xfrm>
              <a:off x="2907100" y="1794225"/>
              <a:ext cx="91550" cy="24875"/>
            </a:xfrm>
            <a:custGeom>
              <a:avLst/>
              <a:gdLst/>
              <a:ahLst/>
              <a:cxnLst/>
              <a:rect l="l" t="t" r="r" b="b"/>
              <a:pathLst>
                <a:path w="3662" h="995" extrusionOk="0">
                  <a:moveTo>
                    <a:pt x="3243" y="0"/>
                  </a:moveTo>
                  <a:cubicBezTo>
                    <a:pt x="2149" y="80"/>
                    <a:pt x="1155" y="478"/>
                    <a:pt x="100" y="697"/>
                  </a:cubicBezTo>
                  <a:cubicBezTo>
                    <a:pt x="1" y="796"/>
                    <a:pt x="1" y="896"/>
                    <a:pt x="100" y="995"/>
                  </a:cubicBezTo>
                  <a:lnTo>
                    <a:pt x="279" y="995"/>
                  </a:lnTo>
                  <a:lnTo>
                    <a:pt x="339" y="915"/>
                  </a:lnTo>
                  <a:lnTo>
                    <a:pt x="399" y="975"/>
                  </a:lnTo>
                  <a:cubicBezTo>
                    <a:pt x="460" y="975"/>
                    <a:pt x="521" y="979"/>
                    <a:pt x="582" y="979"/>
                  </a:cubicBezTo>
                  <a:cubicBezTo>
                    <a:pt x="718" y="979"/>
                    <a:pt x="852" y="960"/>
                    <a:pt x="976" y="836"/>
                  </a:cubicBezTo>
                  <a:cubicBezTo>
                    <a:pt x="945" y="775"/>
                    <a:pt x="880" y="749"/>
                    <a:pt x="806" y="749"/>
                  </a:cubicBezTo>
                  <a:cubicBezTo>
                    <a:pt x="784" y="749"/>
                    <a:pt x="760" y="752"/>
                    <a:pt x="737" y="756"/>
                  </a:cubicBezTo>
                  <a:cubicBezTo>
                    <a:pt x="787" y="736"/>
                    <a:pt x="841" y="736"/>
                    <a:pt x="896" y="736"/>
                  </a:cubicBezTo>
                  <a:cubicBezTo>
                    <a:pt x="951" y="736"/>
                    <a:pt x="1005" y="736"/>
                    <a:pt x="1055" y="716"/>
                  </a:cubicBezTo>
                  <a:cubicBezTo>
                    <a:pt x="1174" y="677"/>
                    <a:pt x="1035" y="697"/>
                    <a:pt x="1135" y="677"/>
                  </a:cubicBezTo>
                  <a:lnTo>
                    <a:pt x="1135" y="677"/>
                  </a:lnTo>
                  <a:cubicBezTo>
                    <a:pt x="1261" y="692"/>
                    <a:pt x="1387" y="699"/>
                    <a:pt x="1512" y="699"/>
                  </a:cubicBezTo>
                  <a:cubicBezTo>
                    <a:pt x="2212" y="699"/>
                    <a:pt x="2887" y="484"/>
                    <a:pt x="3562" y="299"/>
                  </a:cubicBezTo>
                  <a:cubicBezTo>
                    <a:pt x="3661" y="0"/>
                    <a:pt x="3363" y="100"/>
                    <a:pt x="324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
            <p:cNvSpPr/>
            <p:nvPr/>
          </p:nvSpPr>
          <p:spPr>
            <a:xfrm>
              <a:off x="2535125" y="2040900"/>
              <a:ext cx="85050" cy="34325"/>
            </a:xfrm>
            <a:custGeom>
              <a:avLst/>
              <a:gdLst/>
              <a:ahLst/>
              <a:cxnLst/>
              <a:rect l="l" t="t" r="r" b="b"/>
              <a:pathLst>
                <a:path w="3402" h="1373" extrusionOk="0">
                  <a:moveTo>
                    <a:pt x="2984" y="0"/>
                  </a:moveTo>
                  <a:cubicBezTo>
                    <a:pt x="2129" y="219"/>
                    <a:pt x="1313" y="478"/>
                    <a:pt x="517" y="875"/>
                  </a:cubicBezTo>
                  <a:cubicBezTo>
                    <a:pt x="418" y="1074"/>
                    <a:pt x="60" y="856"/>
                    <a:pt x="0" y="1154"/>
                  </a:cubicBezTo>
                  <a:cubicBezTo>
                    <a:pt x="20" y="1273"/>
                    <a:pt x="139" y="1293"/>
                    <a:pt x="219" y="1373"/>
                  </a:cubicBezTo>
                  <a:cubicBezTo>
                    <a:pt x="1273" y="995"/>
                    <a:pt x="2328" y="597"/>
                    <a:pt x="3402" y="199"/>
                  </a:cubicBezTo>
                  <a:cubicBezTo>
                    <a:pt x="3302" y="20"/>
                    <a:pt x="3143" y="0"/>
                    <a:pt x="298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
            <p:cNvSpPr/>
            <p:nvPr/>
          </p:nvSpPr>
          <p:spPr>
            <a:xfrm>
              <a:off x="2414775" y="2015025"/>
              <a:ext cx="91525" cy="43300"/>
            </a:xfrm>
            <a:custGeom>
              <a:avLst/>
              <a:gdLst/>
              <a:ahLst/>
              <a:cxnLst/>
              <a:rect l="l" t="t" r="r" b="b"/>
              <a:pathLst>
                <a:path w="3661" h="1732" extrusionOk="0">
                  <a:moveTo>
                    <a:pt x="3461" y="1"/>
                  </a:moveTo>
                  <a:cubicBezTo>
                    <a:pt x="2387" y="598"/>
                    <a:pt x="1174" y="737"/>
                    <a:pt x="0" y="995"/>
                  </a:cubicBezTo>
                  <a:cubicBezTo>
                    <a:pt x="100" y="1234"/>
                    <a:pt x="139" y="1513"/>
                    <a:pt x="298" y="1731"/>
                  </a:cubicBezTo>
                  <a:cubicBezTo>
                    <a:pt x="398" y="1334"/>
                    <a:pt x="756" y="1294"/>
                    <a:pt x="1074" y="1135"/>
                  </a:cubicBezTo>
                  <a:cubicBezTo>
                    <a:pt x="1930" y="816"/>
                    <a:pt x="2884" y="757"/>
                    <a:pt x="3660" y="160"/>
                  </a:cubicBezTo>
                  <a:cubicBezTo>
                    <a:pt x="3640" y="60"/>
                    <a:pt x="3541" y="41"/>
                    <a:pt x="34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
            <p:cNvSpPr/>
            <p:nvPr/>
          </p:nvSpPr>
          <p:spPr>
            <a:xfrm>
              <a:off x="2890700" y="1908250"/>
              <a:ext cx="81200" cy="24750"/>
            </a:xfrm>
            <a:custGeom>
              <a:avLst/>
              <a:gdLst/>
              <a:ahLst/>
              <a:cxnLst/>
              <a:rect l="l" t="t" r="r" b="b"/>
              <a:pathLst>
                <a:path w="3248" h="990" extrusionOk="0">
                  <a:moveTo>
                    <a:pt x="3048" y="1"/>
                  </a:moveTo>
                  <a:cubicBezTo>
                    <a:pt x="2941" y="1"/>
                    <a:pt x="2795" y="68"/>
                    <a:pt x="2666" y="114"/>
                  </a:cubicBezTo>
                  <a:cubicBezTo>
                    <a:pt x="1791" y="154"/>
                    <a:pt x="935" y="432"/>
                    <a:pt x="80" y="651"/>
                  </a:cubicBezTo>
                  <a:cubicBezTo>
                    <a:pt x="0" y="950"/>
                    <a:pt x="358" y="810"/>
                    <a:pt x="418" y="989"/>
                  </a:cubicBezTo>
                  <a:cubicBezTo>
                    <a:pt x="1333" y="790"/>
                    <a:pt x="2248" y="611"/>
                    <a:pt x="3183" y="413"/>
                  </a:cubicBezTo>
                  <a:cubicBezTo>
                    <a:pt x="3247" y="92"/>
                    <a:pt x="3174" y="1"/>
                    <a:pt x="304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
            <p:cNvSpPr/>
            <p:nvPr/>
          </p:nvSpPr>
          <p:spPr>
            <a:xfrm>
              <a:off x="2995625" y="1733050"/>
              <a:ext cx="74125" cy="29375"/>
            </a:xfrm>
            <a:custGeom>
              <a:avLst/>
              <a:gdLst/>
              <a:ahLst/>
              <a:cxnLst/>
              <a:rect l="l" t="t" r="r" b="b"/>
              <a:pathLst>
                <a:path w="2965" h="1175" extrusionOk="0">
                  <a:moveTo>
                    <a:pt x="2865" y="1"/>
                  </a:moveTo>
                  <a:cubicBezTo>
                    <a:pt x="2209" y="1"/>
                    <a:pt x="1692" y="359"/>
                    <a:pt x="1115" y="538"/>
                  </a:cubicBezTo>
                  <a:cubicBezTo>
                    <a:pt x="975" y="637"/>
                    <a:pt x="876" y="756"/>
                    <a:pt x="737" y="876"/>
                  </a:cubicBezTo>
                  <a:cubicBezTo>
                    <a:pt x="659" y="819"/>
                    <a:pt x="593" y="797"/>
                    <a:pt x="532" y="797"/>
                  </a:cubicBezTo>
                  <a:cubicBezTo>
                    <a:pt x="361" y="797"/>
                    <a:pt x="242" y="976"/>
                    <a:pt x="80" y="1035"/>
                  </a:cubicBezTo>
                  <a:cubicBezTo>
                    <a:pt x="1" y="1075"/>
                    <a:pt x="1" y="1134"/>
                    <a:pt x="40" y="1174"/>
                  </a:cubicBezTo>
                  <a:cubicBezTo>
                    <a:pt x="1015" y="1075"/>
                    <a:pt x="1930" y="697"/>
                    <a:pt x="2865" y="359"/>
                  </a:cubicBezTo>
                  <a:cubicBezTo>
                    <a:pt x="2527" y="259"/>
                    <a:pt x="2965" y="80"/>
                    <a:pt x="286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
            <p:cNvSpPr/>
            <p:nvPr/>
          </p:nvSpPr>
          <p:spPr>
            <a:xfrm>
              <a:off x="2448650" y="1953425"/>
              <a:ext cx="76050" cy="27900"/>
            </a:xfrm>
            <a:custGeom>
              <a:avLst/>
              <a:gdLst/>
              <a:ahLst/>
              <a:cxnLst/>
              <a:rect l="l" t="t" r="r" b="b"/>
              <a:pathLst>
                <a:path w="3042" h="1116" extrusionOk="0">
                  <a:moveTo>
                    <a:pt x="2789" y="0"/>
                  </a:moveTo>
                  <a:cubicBezTo>
                    <a:pt x="2421" y="0"/>
                    <a:pt x="2091" y="224"/>
                    <a:pt x="1719" y="224"/>
                  </a:cubicBezTo>
                  <a:cubicBezTo>
                    <a:pt x="1683" y="224"/>
                    <a:pt x="1646" y="221"/>
                    <a:pt x="1609" y="217"/>
                  </a:cubicBezTo>
                  <a:cubicBezTo>
                    <a:pt x="1529" y="237"/>
                    <a:pt x="1490" y="296"/>
                    <a:pt x="1410" y="336"/>
                  </a:cubicBezTo>
                  <a:cubicBezTo>
                    <a:pt x="1390" y="356"/>
                    <a:pt x="1331" y="396"/>
                    <a:pt x="1291" y="396"/>
                  </a:cubicBezTo>
                  <a:cubicBezTo>
                    <a:pt x="913" y="635"/>
                    <a:pt x="415" y="654"/>
                    <a:pt x="18" y="853"/>
                  </a:cubicBezTo>
                  <a:cubicBezTo>
                    <a:pt x="0" y="1046"/>
                    <a:pt x="29" y="1116"/>
                    <a:pt x="159" y="1116"/>
                  </a:cubicBezTo>
                  <a:cubicBezTo>
                    <a:pt x="176" y="1116"/>
                    <a:pt x="195" y="1114"/>
                    <a:pt x="217" y="1112"/>
                  </a:cubicBezTo>
                  <a:cubicBezTo>
                    <a:pt x="1191" y="953"/>
                    <a:pt x="2086" y="595"/>
                    <a:pt x="2982" y="237"/>
                  </a:cubicBezTo>
                  <a:cubicBezTo>
                    <a:pt x="3041" y="177"/>
                    <a:pt x="3041" y="97"/>
                    <a:pt x="2962" y="18"/>
                  </a:cubicBezTo>
                  <a:cubicBezTo>
                    <a:pt x="2903" y="6"/>
                    <a:pt x="2845" y="0"/>
                    <a:pt x="278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
            <p:cNvSpPr/>
            <p:nvPr/>
          </p:nvSpPr>
          <p:spPr>
            <a:xfrm>
              <a:off x="2384925" y="1895625"/>
              <a:ext cx="78200" cy="45325"/>
            </a:xfrm>
            <a:custGeom>
              <a:avLst/>
              <a:gdLst/>
              <a:ahLst/>
              <a:cxnLst/>
              <a:rect l="l" t="t" r="r" b="b"/>
              <a:pathLst>
                <a:path w="3128" h="1813" extrusionOk="0">
                  <a:moveTo>
                    <a:pt x="2974" y="0"/>
                  </a:moveTo>
                  <a:cubicBezTo>
                    <a:pt x="2908" y="0"/>
                    <a:pt x="2827" y="30"/>
                    <a:pt x="2746" y="62"/>
                  </a:cubicBezTo>
                  <a:cubicBezTo>
                    <a:pt x="2169" y="261"/>
                    <a:pt x="1552" y="440"/>
                    <a:pt x="975" y="659"/>
                  </a:cubicBezTo>
                  <a:cubicBezTo>
                    <a:pt x="871" y="701"/>
                    <a:pt x="791" y="719"/>
                    <a:pt x="730" y="719"/>
                  </a:cubicBezTo>
                  <a:cubicBezTo>
                    <a:pt x="499" y="719"/>
                    <a:pt x="529" y="461"/>
                    <a:pt x="498" y="241"/>
                  </a:cubicBezTo>
                  <a:cubicBezTo>
                    <a:pt x="0" y="719"/>
                    <a:pt x="279" y="1276"/>
                    <a:pt x="319" y="1813"/>
                  </a:cubicBezTo>
                  <a:lnTo>
                    <a:pt x="478" y="1813"/>
                  </a:lnTo>
                  <a:cubicBezTo>
                    <a:pt x="557" y="1554"/>
                    <a:pt x="378" y="1156"/>
                    <a:pt x="856" y="1116"/>
                  </a:cubicBezTo>
                  <a:cubicBezTo>
                    <a:pt x="1552" y="679"/>
                    <a:pt x="2388" y="639"/>
                    <a:pt x="3104" y="261"/>
                  </a:cubicBezTo>
                  <a:cubicBezTo>
                    <a:pt x="3127" y="61"/>
                    <a:pt x="3067" y="0"/>
                    <a:pt x="297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
            <p:cNvSpPr/>
            <p:nvPr/>
          </p:nvSpPr>
          <p:spPr>
            <a:xfrm>
              <a:off x="2419725" y="1754425"/>
              <a:ext cx="84075" cy="25400"/>
            </a:xfrm>
            <a:custGeom>
              <a:avLst/>
              <a:gdLst/>
              <a:ahLst/>
              <a:cxnLst/>
              <a:rect l="l" t="t" r="r" b="b"/>
              <a:pathLst>
                <a:path w="3363" h="1016" extrusionOk="0">
                  <a:moveTo>
                    <a:pt x="3263" y="1"/>
                  </a:moveTo>
                  <a:cubicBezTo>
                    <a:pt x="2647" y="180"/>
                    <a:pt x="1990" y="240"/>
                    <a:pt x="1374" y="439"/>
                  </a:cubicBezTo>
                  <a:cubicBezTo>
                    <a:pt x="1228" y="487"/>
                    <a:pt x="1063" y="536"/>
                    <a:pt x="901" y="536"/>
                  </a:cubicBezTo>
                  <a:cubicBezTo>
                    <a:pt x="730" y="536"/>
                    <a:pt x="561" y="482"/>
                    <a:pt x="419" y="319"/>
                  </a:cubicBezTo>
                  <a:cubicBezTo>
                    <a:pt x="140" y="478"/>
                    <a:pt x="1" y="697"/>
                    <a:pt x="140" y="1015"/>
                  </a:cubicBezTo>
                  <a:cubicBezTo>
                    <a:pt x="419" y="1015"/>
                    <a:pt x="697" y="916"/>
                    <a:pt x="976" y="836"/>
                  </a:cubicBezTo>
                  <a:cubicBezTo>
                    <a:pt x="1712" y="657"/>
                    <a:pt x="2488" y="498"/>
                    <a:pt x="3243" y="319"/>
                  </a:cubicBezTo>
                  <a:cubicBezTo>
                    <a:pt x="3323" y="299"/>
                    <a:pt x="3343" y="240"/>
                    <a:pt x="3363" y="160"/>
                  </a:cubicBezTo>
                  <a:cubicBezTo>
                    <a:pt x="3343" y="100"/>
                    <a:pt x="3323" y="41"/>
                    <a:pt x="326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
            <p:cNvSpPr/>
            <p:nvPr/>
          </p:nvSpPr>
          <p:spPr>
            <a:xfrm>
              <a:off x="2507750" y="2025975"/>
              <a:ext cx="63200" cy="24875"/>
            </a:xfrm>
            <a:custGeom>
              <a:avLst/>
              <a:gdLst/>
              <a:ahLst/>
              <a:cxnLst/>
              <a:rect l="l" t="t" r="r" b="b"/>
              <a:pathLst>
                <a:path w="2528" h="995" extrusionOk="0">
                  <a:moveTo>
                    <a:pt x="2365" y="1"/>
                  </a:moveTo>
                  <a:cubicBezTo>
                    <a:pt x="2293" y="1"/>
                    <a:pt x="2207" y="34"/>
                    <a:pt x="2129" y="60"/>
                  </a:cubicBezTo>
                  <a:cubicBezTo>
                    <a:pt x="1433" y="120"/>
                    <a:pt x="757" y="378"/>
                    <a:pt x="100" y="597"/>
                  </a:cubicBezTo>
                  <a:cubicBezTo>
                    <a:pt x="1" y="756"/>
                    <a:pt x="1" y="876"/>
                    <a:pt x="120" y="995"/>
                  </a:cubicBezTo>
                  <a:cubicBezTo>
                    <a:pt x="936" y="816"/>
                    <a:pt x="1732" y="557"/>
                    <a:pt x="2527" y="259"/>
                  </a:cubicBezTo>
                  <a:cubicBezTo>
                    <a:pt x="2527" y="57"/>
                    <a:pt x="2458" y="1"/>
                    <a:pt x="236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
            <p:cNvSpPr/>
            <p:nvPr/>
          </p:nvSpPr>
          <p:spPr>
            <a:xfrm>
              <a:off x="2839475" y="1811625"/>
              <a:ext cx="70150" cy="22400"/>
            </a:xfrm>
            <a:custGeom>
              <a:avLst/>
              <a:gdLst/>
              <a:ahLst/>
              <a:cxnLst/>
              <a:rect l="l" t="t" r="r" b="b"/>
              <a:pathLst>
                <a:path w="2806" h="896" extrusionOk="0">
                  <a:moveTo>
                    <a:pt x="2805" y="1"/>
                  </a:moveTo>
                  <a:cubicBezTo>
                    <a:pt x="1870" y="140"/>
                    <a:pt x="896" y="200"/>
                    <a:pt x="0" y="657"/>
                  </a:cubicBezTo>
                  <a:cubicBezTo>
                    <a:pt x="80" y="757"/>
                    <a:pt x="160" y="816"/>
                    <a:pt x="279" y="836"/>
                  </a:cubicBezTo>
                  <a:cubicBezTo>
                    <a:pt x="299" y="836"/>
                    <a:pt x="358" y="856"/>
                    <a:pt x="378" y="856"/>
                  </a:cubicBezTo>
                  <a:cubicBezTo>
                    <a:pt x="557" y="816"/>
                    <a:pt x="796" y="896"/>
                    <a:pt x="896" y="677"/>
                  </a:cubicBezTo>
                  <a:cubicBezTo>
                    <a:pt x="1512" y="498"/>
                    <a:pt x="2208" y="637"/>
                    <a:pt x="2805" y="299"/>
                  </a:cubicBezTo>
                  <a:lnTo>
                    <a:pt x="2805"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
            <p:cNvSpPr/>
            <p:nvPr/>
          </p:nvSpPr>
          <p:spPr>
            <a:xfrm>
              <a:off x="2388400" y="1868000"/>
              <a:ext cx="81100" cy="25700"/>
            </a:xfrm>
            <a:custGeom>
              <a:avLst/>
              <a:gdLst/>
              <a:ahLst/>
              <a:cxnLst/>
              <a:rect l="l" t="t" r="r" b="b"/>
              <a:pathLst>
                <a:path w="3244" h="1028" extrusionOk="0">
                  <a:moveTo>
                    <a:pt x="3047" y="0"/>
                  </a:moveTo>
                  <a:cubicBezTo>
                    <a:pt x="2880" y="0"/>
                    <a:pt x="2755" y="119"/>
                    <a:pt x="2587" y="153"/>
                  </a:cubicBezTo>
                  <a:cubicBezTo>
                    <a:pt x="2050" y="332"/>
                    <a:pt x="1552" y="471"/>
                    <a:pt x="1035" y="630"/>
                  </a:cubicBezTo>
                  <a:cubicBezTo>
                    <a:pt x="963" y="654"/>
                    <a:pt x="886" y="671"/>
                    <a:pt x="815" y="671"/>
                  </a:cubicBezTo>
                  <a:cubicBezTo>
                    <a:pt x="653" y="671"/>
                    <a:pt x="518" y="583"/>
                    <a:pt x="518" y="292"/>
                  </a:cubicBezTo>
                  <a:lnTo>
                    <a:pt x="518" y="292"/>
                  </a:lnTo>
                  <a:cubicBezTo>
                    <a:pt x="1" y="710"/>
                    <a:pt x="399" y="849"/>
                    <a:pt x="717" y="1028"/>
                  </a:cubicBezTo>
                  <a:cubicBezTo>
                    <a:pt x="1552" y="889"/>
                    <a:pt x="2348" y="630"/>
                    <a:pt x="3144" y="292"/>
                  </a:cubicBezTo>
                  <a:cubicBezTo>
                    <a:pt x="3223" y="212"/>
                    <a:pt x="3243" y="93"/>
                    <a:pt x="3144" y="13"/>
                  </a:cubicBezTo>
                  <a:cubicBezTo>
                    <a:pt x="3110" y="4"/>
                    <a:pt x="3078" y="0"/>
                    <a:pt x="304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
            <p:cNvSpPr/>
            <p:nvPr/>
          </p:nvSpPr>
          <p:spPr>
            <a:xfrm>
              <a:off x="2427200" y="1993625"/>
              <a:ext cx="61700" cy="23925"/>
            </a:xfrm>
            <a:custGeom>
              <a:avLst/>
              <a:gdLst/>
              <a:ahLst/>
              <a:cxnLst/>
              <a:rect l="l" t="t" r="r" b="b"/>
              <a:pathLst>
                <a:path w="2468" h="957" extrusionOk="0">
                  <a:moveTo>
                    <a:pt x="2229" y="1"/>
                  </a:moveTo>
                  <a:cubicBezTo>
                    <a:pt x="1361" y="1"/>
                    <a:pt x="662" y="431"/>
                    <a:pt x="0" y="956"/>
                  </a:cubicBezTo>
                  <a:cubicBezTo>
                    <a:pt x="856" y="737"/>
                    <a:pt x="1691" y="578"/>
                    <a:pt x="2467" y="160"/>
                  </a:cubicBezTo>
                  <a:cubicBezTo>
                    <a:pt x="2447" y="61"/>
                    <a:pt x="2368" y="21"/>
                    <a:pt x="2288" y="1"/>
                  </a:cubicBezTo>
                  <a:cubicBezTo>
                    <a:pt x="2268" y="1"/>
                    <a:pt x="2249" y="1"/>
                    <a:pt x="222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
            <p:cNvSpPr/>
            <p:nvPr/>
          </p:nvSpPr>
          <p:spPr>
            <a:xfrm>
              <a:off x="2796375" y="1933475"/>
              <a:ext cx="56050" cy="22375"/>
            </a:xfrm>
            <a:custGeom>
              <a:avLst/>
              <a:gdLst/>
              <a:ahLst/>
              <a:cxnLst/>
              <a:rect l="l" t="t" r="r" b="b"/>
              <a:pathLst>
                <a:path w="2242" h="895" extrusionOk="0">
                  <a:moveTo>
                    <a:pt x="2122" y="0"/>
                  </a:moveTo>
                  <a:cubicBezTo>
                    <a:pt x="2023" y="40"/>
                    <a:pt x="1923" y="159"/>
                    <a:pt x="1844" y="159"/>
                  </a:cubicBezTo>
                  <a:cubicBezTo>
                    <a:pt x="1783" y="154"/>
                    <a:pt x="1722" y="151"/>
                    <a:pt x="1662" y="151"/>
                  </a:cubicBezTo>
                  <a:cubicBezTo>
                    <a:pt x="1080" y="151"/>
                    <a:pt x="555" y="400"/>
                    <a:pt x="14" y="617"/>
                  </a:cubicBezTo>
                  <a:cubicBezTo>
                    <a:pt x="1" y="821"/>
                    <a:pt x="62" y="894"/>
                    <a:pt x="175" y="894"/>
                  </a:cubicBezTo>
                  <a:cubicBezTo>
                    <a:pt x="239" y="894"/>
                    <a:pt x="319" y="871"/>
                    <a:pt x="411" y="836"/>
                  </a:cubicBezTo>
                  <a:cubicBezTo>
                    <a:pt x="1008" y="836"/>
                    <a:pt x="1545" y="577"/>
                    <a:pt x="2122" y="438"/>
                  </a:cubicBezTo>
                  <a:cubicBezTo>
                    <a:pt x="2242" y="299"/>
                    <a:pt x="2242" y="140"/>
                    <a:pt x="212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
            <p:cNvSpPr/>
            <p:nvPr/>
          </p:nvSpPr>
          <p:spPr>
            <a:xfrm>
              <a:off x="2848925" y="1924500"/>
              <a:ext cx="51750" cy="20000"/>
            </a:xfrm>
            <a:custGeom>
              <a:avLst/>
              <a:gdLst/>
              <a:ahLst/>
              <a:cxnLst/>
              <a:rect l="l" t="t" r="r" b="b"/>
              <a:pathLst>
                <a:path w="2070" h="800" extrusionOk="0">
                  <a:moveTo>
                    <a:pt x="1685" y="0"/>
                  </a:moveTo>
                  <a:cubicBezTo>
                    <a:pt x="1107" y="0"/>
                    <a:pt x="582" y="359"/>
                    <a:pt x="0" y="359"/>
                  </a:cubicBezTo>
                  <a:lnTo>
                    <a:pt x="0" y="797"/>
                  </a:lnTo>
                  <a:cubicBezTo>
                    <a:pt x="32" y="799"/>
                    <a:pt x="64" y="800"/>
                    <a:pt x="96" y="800"/>
                  </a:cubicBezTo>
                  <a:cubicBezTo>
                    <a:pt x="792" y="800"/>
                    <a:pt x="1403" y="397"/>
                    <a:pt x="2069" y="339"/>
                  </a:cubicBezTo>
                  <a:lnTo>
                    <a:pt x="1731" y="1"/>
                  </a:lnTo>
                  <a:cubicBezTo>
                    <a:pt x="1716" y="1"/>
                    <a:pt x="1700" y="0"/>
                    <a:pt x="168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
            <p:cNvSpPr/>
            <p:nvPr/>
          </p:nvSpPr>
          <p:spPr>
            <a:xfrm>
              <a:off x="2892200" y="1872275"/>
              <a:ext cx="53225" cy="19950"/>
            </a:xfrm>
            <a:custGeom>
              <a:avLst/>
              <a:gdLst/>
              <a:ahLst/>
              <a:cxnLst/>
              <a:rect l="l" t="t" r="r" b="b"/>
              <a:pathLst>
                <a:path w="2129" h="798" extrusionOk="0">
                  <a:moveTo>
                    <a:pt x="1868" y="0"/>
                  </a:moveTo>
                  <a:cubicBezTo>
                    <a:pt x="1205" y="0"/>
                    <a:pt x="612" y="230"/>
                    <a:pt x="0" y="479"/>
                  </a:cubicBezTo>
                  <a:cubicBezTo>
                    <a:pt x="0" y="618"/>
                    <a:pt x="80" y="718"/>
                    <a:pt x="179" y="797"/>
                  </a:cubicBezTo>
                  <a:cubicBezTo>
                    <a:pt x="855" y="698"/>
                    <a:pt x="1472" y="539"/>
                    <a:pt x="2129" y="340"/>
                  </a:cubicBezTo>
                  <a:cubicBezTo>
                    <a:pt x="2129" y="181"/>
                    <a:pt x="2049" y="81"/>
                    <a:pt x="1950" y="2"/>
                  </a:cubicBezTo>
                  <a:cubicBezTo>
                    <a:pt x="1922" y="1"/>
                    <a:pt x="1895" y="0"/>
                    <a:pt x="18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
            <p:cNvSpPr/>
            <p:nvPr/>
          </p:nvSpPr>
          <p:spPr>
            <a:xfrm>
              <a:off x="2891200" y="1766375"/>
              <a:ext cx="67150" cy="18425"/>
            </a:xfrm>
            <a:custGeom>
              <a:avLst/>
              <a:gdLst/>
              <a:ahLst/>
              <a:cxnLst/>
              <a:rect l="l" t="t" r="r" b="b"/>
              <a:pathLst>
                <a:path w="2686" h="737" extrusionOk="0">
                  <a:moveTo>
                    <a:pt x="2467" y="0"/>
                  </a:moveTo>
                  <a:cubicBezTo>
                    <a:pt x="2390" y="3"/>
                    <a:pt x="2312" y="4"/>
                    <a:pt x="2234" y="4"/>
                  </a:cubicBezTo>
                  <a:cubicBezTo>
                    <a:pt x="2170" y="4"/>
                    <a:pt x="2107" y="3"/>
                    <a:pt x="2043" y="3"/>
                  </a:cubicBezTo>
                  <a:cubicBezTo>
                    <a:pt x="1580" y="3"/>
                    <a:pt x="1117" y="23"/>
                    <a:pt x="736" y="358"/>
                  </a:cubicBezTo>
                  <a:cubicBezTo>
                    <a:pt x="716" y="378"/>
                    <a:pt x="687" y="388"/>
                    <a:pt x="659" y="388"/>
                  </a:cubicBezTo>
                  <a:cubicBezTo>
                    <a:pt x="632" y="388"/>
                    <a:pt x="607" y="378"/>
                    <a:pt x="597" y="358"/>
                  </a:cubicBezTo>
                  <a:cubicBezTo>
                    <a:pt x="398" y="398"/>
                    <a:pt x="219" y="398"/>
                    <a:pt x="60" y="537"/>
                  </a:cubicBezTo>
                  <a:cubicBezTo>
                    <a:pt x="0" y="617"/>
                    <a:pt x="0" y="657"/>
                    <a:pt x="60" y="736"/>
                  </a:cubicBezTo>
                  <a:cubicBezTo>
                    <a:pt x="120" y="716"/>
                    <a:pt x="199" y="716"/>
                    <a:pt x="239" y="716"/>
                  </a:cubicBezTo>
                  <a:cubicBezTo>
                    <a:pt x="260" y="674"/>
                    <a:pt x="287" y="654"/>
                    <a:pt x="317" y="654"/>
                  </a:cubicBezTo>
                  <a:cubicBezTo>
                    <a:pt x="343" y="654"/>
                    <a:pt x="370" y="669"/>
                    <a:pt x="398" y="697"/>
                  </a:cubicBezTo>
                  <a:cubicBezTo>
                    <a:pt x="1154" y="597"/>
                    <a:pt x="1930" y="438"/>
                    <a:pt x="2686" y="219"/>
                  </a:cubicBezTo>
                  <a:cubicBezTo>
                    <a:pt x="2666" y="100"/>
                    <a:pt x="2586" y="20"/>
                    <a:pt x="246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
            <p:cNvSpPr/>
            <p:nvPr/>
          </p:nvSpPr>
          <p:spPr>
            <a:xfrm>
              <a:off x="2783775" y="1828375"/>
              <a:ext cx="65675" cy="16600"/>
            </a:xfrm>
            <a:custGeom>
              <a:avLst/>
              <a:gdLst/>
              <a:ahLst/>
              <a:cxnLst/>
              <a:rect l="l" t="t" r="r" b="b"/>
              <a:pathLst>
                <a:path w="2627" h="664" extrusionOk="0">
                  <a:moveTo>
                    <a:pt x="1862" y="0"/>
                  </a:moveTo>
                  <a:cubicBezTo>
                    <a:pt x="1197" y="0"/>
                    <a:pt x="567" y="146"/>
                    <a:pt x="0" y="464"/>
                  </a:cubicBezTo>
                  <a:cubicBezTo>
                    <a:pt x="20" y="524"/>
                    <a:pt x="20" y="544"/>
                    <a:pt x="40" y="564"/>
                  </a:cubicBezTo>
                  <a:cubicBezTo>
                    <a:pt x="140" y="604"/>
                    <a:pt x="259" y="604"/>
                    <a:pt x="339" y="663"/>
                  </a:cubicBezTo>
                  <a:cubicBezTo>
                    <a:pt x="1114" y="524"/>
                    <a:pt x="1850" y="345"/>
                    <a:pt x="2626" y="206"/>
                  </a:cubicBezTo>
                  <a:lnTo>
                    <a:pt x="2586" y="126"/>
                  </a:lnTo>
                  <a:cubicBezTo>
                    <a:pt x="2427" y="27"/>
                    <a:pt x="2248" y="126"/>
                    <a:pt x="2109" y="7"/>
                  </a:cubicBezTo>
                  <a:cubicBezTo>
                    <a:pt x="2026" y="3"/>
                    <a:pt x="1944" y="0"/>
                    <a:pt x="186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
            <p:cNvSpPr/>
            <p:nvPr/>
          </p:nvSpPr>
          <p:spPr>
            <a:xfrm>
              <a:off x="2404325" y="1821575"/>
              <a:ext cx="62675" cy="20950"/>
            </a:xfrm>
            <a:custGeom>
              <a:avLst/>
              <a:gdLst/>
              <a:ahLst/>
              <a:cxnLst/>
              <a:rect l="l" t="t" r="r" b="b"/>
              <a:pathLst>
                <a:path w="2507" h="838" extrusionOk="0">
                  <a:moveTo>
                    <a:pt x="199" y="0"/>
                  </a:moveTo>
                  <a:cubicBezTo>
                    <a:pt x="120" y="0"/>
                    <a:pt x="80" y="20"/>
                    <a:pt x="20" y="80"/>
                  </a:cubicBezTo>
                  <a:cubicBezTo>
                    <a:pt x="0" y="199"/>
                    <a:pt x="0" y="299"/>
                    <a:pt x="20" y="398"/>
                  </a:cubicBezTo>
                  <a:cubicBezTo>
                    <a:pt x="100" y="518"/>
                    <a:pt x="219" y="577"/>
                    <a:pt x="358" y="637"/>
                  </a:cubicBezTo>
                  <a:cubicBezTo>
                    <a:pt x="398" y="697"/>
                    <a:pt x="458" y="717"/>
                    <a:pt x="518" y="736"/>
                  </a:cubicBezTo>
                  <a:cubicBezTo>
                    <a:pt x="622" y="781"/>
                    <a:pt x="715" y="837"/>
                    <a:pt x="814" y="837"/>
                  </a:cubicBezTo>
                  <a:cubicBezTo>
                    <a:pt x="847" y="837"/>
                    <a:pt x="881" y="831"/>
                    <a:pt x="915" y="816"/>
                  </a:cubicBezTo>
                  <a:cubicBezTo>
                    <a:pt x="1154" y="717"/>
                    <a:pt x="1373" y="637"/>
                    <a:pt x="1612" y="577"/>
                  </a:cubicBezTo>
                  <a:cubicBezTo>
                    <a:pt x="1711" y="535"/>
                    <a:pt x="1801" y="451"/>
                    <a:pt x="1910" y="451"/>
                  </a:cubicBezTo>
                  <a:cubicBezTo>
                    <a:pt x="1953" y="451"/>
                    <a:pt x="1999" y="464"/>
                    <a:pt x="2049" y="498"/>
                  </a:cubicBezTo>
                  <a:cubicBezTo>
                    <a:pt x="2248" y="398"/>
                    <a:pt x="2507" y="418"/>
                    <a:pt x="2507" y="100"/>
                  </a:cubicBezTo>
                  <a:lnTo>
                    <a:pt x="279" y="100"/>
                  </a:lnTo>
                  <a:cubicBezTo>
                    <a:pt x="259" y="80"/>
                    <a:pt x="219" y="4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
            <p:cNvSpPr/>
            <p:nvPr/>
          </p:nvSpPr>
          <p:spPr>
            <a:xfrm>
              <a:off x="2406300" y="1796950"/>
              <a:ext cx="55225" cy="27625"/>
            </a:xfrm>
            <a:custGeom>
              <a:avLst/>
              <a:gdLst/>
              <a:ahLst/>
              <a:cxnLst/>
              <a:rect l="l" t="t" r="r" b="b"/>
              <a:pathLst>
                <a:path w="2209" h="1105" extrusionOk="0">
                  <a:moveTo>
                    <a:pt x="1148" y="0"/>
                  </a:moveTo>
                  <a:cubicBezTo>
                    <a:pt x="823" y="0"/>
                    <a:pt x="522" y="140"/>
                    <a:pt x="220" y="269"/>
                  </a:cubicBezTo>
                  <a:cubicBezTo>
                    <a:pt x="1" y="508"/>
                    <a:pt x="21" y="787"/>
                    <a:pt x="120" y="1065"/>
                  </a:cubicBezTo>
                  <a:lnTo>
                    <a:pt x="160" y="1105"/>
                  </a:lnTo>
                  <a:lnTo>
                    <a:pt x="836" y="727"/>
                  </a:lnTo>
                  <a:lnTo>
                    <a:pt x="916" y="707"/>
                  </a:lnTo>
                  <a:lnTo>
                    <a:pt x="936" y="627"/>
                  </a:lnTo>
                  <a:lnTo>
                    <a:pt x="956" y="707"/>
                  </a:lnTo>
                  <a:lnTo>
                    <a:pt x="1035" y="727"/>
                  </a:lnTo>
                  <a:lnTo>
                    <a:pt x="1214" y="727"/>
                  </a:lnTo>
                  <a:cubicBezTo>
                    <a:pt x="1330" y="640"/>
                    <a:pt x="1403" y="491"/>
                    <a:pt x="1526" y="491"/>
                  </a:cubicBezTo>
                  <a:cubicBezTo>
                    <a:pt x="1572" y="491"/>
                    <a:pt x="1626" y="513"/>
                    <a:pt x="1692" y="568"/>
                  </a:cubicBezTo>
                  <a:cubicBezTo>
                    <a:pt x="1811" y="428"/>
                    <a:pt x="2209" y="329"/>
                    <a:pt x="1712" y="190"/>
                  </a:cubicBezTo>
                  <a:cubicBezTo>
                    <a:pt x="1652" y="190"/>
                    <a:pt x="1592" y="110"/>
                    <a:pt x="1533" y="70"/>
                  </a:cubicBezTo>
                  <a:cubicBezTo>
                    <a:pt x="1400" y="21"/>
                    <a:pt x="1272" y="0"/>
                    <a:pt x="114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
            <p:cNvSpPr/>
            <p:nvPr/>
          </p:nvSpPr>
          <p:spPr>
            <a:xfrm>
              <a:off x="2565950" y="1921850"/>
              <a:ext cx="62675" cy="22575"/>
            </a:xfrm>
            <a:custGeom>
              <a:avLst/>
              <a:gdLst/>
              <a:ahLst/>
              <a:cxnLst/>
              <a:rect l="l" t="t" r="r" b="b"/>
              <a:pathLst>
                <a:path w="2507" h="903" extrusionOk="0">
                  <a:moveTo>
                    <a:pt x="2260" y="0"/>
                  </a:moveTo>
                  <a:cubicBezTo>
                    <a:pt x="2210" y="0"/>
                    <a:pt x="2154" y="23"/>
                    <a:pt x="2109" y="67"/>
                  </a:cubicBezTo>
                  <a:cubicBezTo>
                    <a:pt x="1413" y="286"/>
                    <a:pt x="677" y="386"/>
                    <a:pt x="0" y="744"/>
                  </a:cubicBezTo>
                  <a:cubicBezTo>
                    <a:pt x="80" y="903"/>
                    <a:pt x="259" y="803"/>
                    <a:pt x="398" y="903"/>
                  </a:cubicBezTo>
                  <a:cubicBezTo>
                    <a:pt x="1114" y="784"/>
                    <a:pt x="1850" y="585"/>
                    <a:pt x="2507" y="266"/>
                  </a:cubicBezTo>
                  <a:cubicBezTo>
                    <a:pt x="2487" y="147"/>
                    <a:pt x="2407" y="67"/>
                    <a:pt x="2308" y="8"/>
                  </a:cubicBezTo>
                  <a:cubicBezTo>
                    <a:pt x="2293" y="3"/>
                    <a:pt x="2277" y="0"/>
                    <a:pt x="22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
            <p:cNvSpPr/>
            <p:nvPr/>
          </p:nvSpPr>
          <p:spPr>
            <a:xfrm>
              <a:off x="2694750" y="2002600"/>
              <a:ext cx="61700" cy="22525"/>
            </a:xfrm>
            <a:custGeom>
              <a:avLst/>
              <a:gdLst/>
              <a:ahLst/>
              <a:cxnLst/>
              <a:rect l="l" t="t" r="r" b="b"/>
              <a:pathLst>
                <a:path w="2468" h="901" extrusionOk="0">
                  <a:moveTo>
                    <a:pt x="2368" y="0"/>
                  </a:moveTo>
                  <a:cubicBezTo>
                    <a:pt x="1612" y="219"/>
                    <a:pt x="816" y="160"/>
                    <a:pt x="100" y="518"/>
                  </a:cubicBezTo>
                  <a:cubicBezTo>
                    <a:pt x="1" y="617"/>
                    <a:pt x="1" y="736"/>
                    <a:pt x="40" y="856"/>
                  </a:cubicBezTo>
                  <a:cubicBezTo>
                    <a:pt x="80" y="886"/>
                    <a:pt x="120" y="901"/>
                    <a:pt x="160" y="901"/>
                  </a:cubicBezTo>
                  <a:cubicBezTo>
                    <a:pt x="200" y="901"/>
                    <a:pt x="239" y="886"/>
                    <a:pt x="279" y="856"/>
                  </a:cubicBezTo>
                  <a:cubicBezTo>
                    <a:pt x="398" y="836"/>
                    <a:pt x="498" y="836"/>
                    <a:pt x="617" y="836"/>
                  </a:cubicBezTo>
                  <a:cubicBezTo>
                    <a:pt x="677" y="796"/>
                    <a:pt x="717" y="736"/>
                    <a:pt x="796" y="717"/>
                  </a:cubicBezTo>
                  <a:cubicBezTo>
                    <a:pt x="916" y="677"/>
                    <a:pt x="1015" y="677"/>
                    <a:pt x="1135" y="677"/>
                  </a:cubicBezTo>
                  <a:cubicBezTo>
                    <a:pt x="1194" y="617"/>
                    <a:pt x="1274" y="557"/>
                    <a:pt x="1314" y="518"/>
                  </a:cubicBezTo>
                  <a:lnTo>
                    <a:pt x="1672" y="518"/>
                  </a:lnTo>
                  <a:cubicBezTo>
                    <a:pt x="1711" y="438"/>
                    <a:pt x="1791" y="378"/>
                    <a:pt x="1831" y="339"/>
                  </a:cubicBezTo>
                  <a:lnTo>
                    <a:pt x="2368" y="339"/>
                  </a:lnTo>
                  <a:cubicBezTo>
                    <a:pt x="2467" y="219"/>
                    <a:pt x="2467" y="120"/>
                    <a:pt x="23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
            <p:cNvSpPr/>
            <p:nvPr/>
          </p:nvSpPr>
          <p:spPr>
            <a:xfrm>
              <a:off x="3003100" y="1845950"/>
              <a:ext cx="55225" cy="21400"/>
            </a:xfrm>
            <a:custGeom>
              <a:avLst/>
              <a:gdLst/>
              <a:ahLst/>
              <a:cxnLst/>
              <a:rect l="l" t="t" r="r" b="b"/>
              <a:pathLst>
                <a:path w="2209" h="856" extrusionOk="0">
                  <a:moveTo>
                    <a:pt x="1810" y="0"/>
                  </a:moveTo>
                  <a:cubicBezTo>
                    <a:pt x="1313" y="40"/>
                    <a:pt x="816" y="100"/>
                    <a:pt x="418" y="498"/>
                  </a:cubicBezTo>
                  <a:cubicBezTo>
                    <a:pt x="279" y="517"/>
                    <a:pt x="139" y="597"/>
                    <a:pt x="20" y="657"/>
                  </a:cubicBezTo>
                  <a:cubicBezTo>
                    <a:pt x="0" y="736"/>
                    <a:pt x="20" y="816"/>
                    <a:pt x="80" y="856"/>
                  </a:cubicBezTo>
                  <a:cubicBezTo>
                    <a:pt x="796" y="756"/>
                    <a:pt x="1512" y="637"/>
                    <a:pt x="2208" y="358"/>
                  </a:cubicBezTo>
                  <a:cubicBezTo>
                    <a:pt x="2109" y="358"/>
                    <a:pt x="1989" y="358"/>
                    <a:pt x="1890" y="338"/>
                  </a:cubicBezTo>
                  <a:cubicBezTo>
                    <a:pt x="1880" y="336"/>
                    <a:pt x="1868" y="335"/>
                    <a:pt x="1855" y="335"/>
                  </a:cubicBezTo>
                  <a:cubicBezTo>
                    <a:pt x="1822" y="335"/>
                    <a:pt x="1781" y="341"/>
                    <a:pt x="1744" y="341"/>
                  </a:cubicBezTo>
                  <a:cubicBezTo>
                    <a:pt x="1683" y="341"/>
                    <a:pt x="1631" y="325"/>
                    <a:pt x="1631" y="239"/>
                  </a:cubicBezTo>
                  <a:cubicBezTo>
                    <a:pt x="1631" y="159"/>
                    <a:pt x="1731" y="60"/>
                    <a:pt x="181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
            <p:cNvSpPr/>
            <p:nvPr/>
          </p:nvSpPr>
          <p:spPr>
            <a:xfrm>
              <a:off x="2449075" y="2090600"/>
              <a:ext cx="58700" cy="27075"/>
            </a:xfrm>
            <a:custGeom>
              <a:avLst/>
              <a:gdLst/>
              <a:ahLst/>
              <a:cxnLst/>
              <a:rect l="l" t="t" r="r" b="b"/>
              <a:pathLst>
                <a:path w="2348" h="1083" extrusionOk="0">
                  <a:moveTo>
                    <a:pt x="1710" y="1"/>
                  </a:moveTo>
                  <a:cubicBezTo>
                    <a:pt x="1629" y="1"/>
                    <a:pt x="1557" y="23"/>
                    <a:pt x="1493" y="61"/>
                  </a:cubicBezTo>
                  <a:cubicBezTo>
                    <a:pt x="995" y="200"/>
                    <a:pt x="458" y="300"/>
                    <a:pt x="1" y="598"/>
                  </a:cubicBezTo>
                  <a:lnTo>
                    <a:pt x="359" y="956"/>
                  </a:lnTo>
                  <a:cubicBezTo>
                    <a:pt x="437" y="1050"/>
                    <a:pt x="527" y="1082"/>
                    <a:pt x="620" y="1082"/>
                  </a:cubicBezTo>
                  <a:cubicBezTo>
                    <a:pt x="645" y="1082"/>
                    <a:pt x="671" y="1080"/>
                    <a:pt x="697" y="1076"/>
                  </a:cubicBezTo>
                  <a:cubicBezTo>
                    <a:pt x="1055" y="996"/>
                    <a:pt x="1373" y="916"/>
                    <a:pt x="1592" y="618"/>
                  </a:cubicBezTo>
                  <a:cubicBezTo>
                    <a:pt x="1851" y="519"/>
                    <a:pt x="2109" y="499"/>
                    <a:pt x="2348" y="300"/>
                  </a:cubicBezTo>
                  <a:cubicBezTo>
                    <a:pt x="2189" y="280"/>
                    <a:pt x="2010" y="260"/>
                    <a:pt x="1910" y="121"/>
                  </a:cubicBezTo>
                  <a:cubicBezTo>
                    <a:pt x="1890" y="81"/>
                    <a:pt x="1871" y="61"/>
                    <a:pt x="1851" y="21"/>
                  </a:cubicBezTo>
                  <a:cubicBezTo>
                    <a:pt x="1801" y="7"/>
                    <a:pt x="1754" y="1"/>
                    <a:pt x="171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
            <p:cNvSpPr/>
            <p:nvPr/>
          </p:nvSpPr>
          <p:spPr>
            <a:xfrm>
              <a:off x="2916050" y="1832525"/>
              <a:ext cx="57225" cy="18925"/>
            </a:xfrm>
            <a:custGeom>
              <a:avLst/>
              <a:gdLst/>
              <a:ahLst/>
              <a:cxnLst/>
              <a:rect l="l" t="t" r="r" b="b"/>
              <a:pathLst>
                <a:path w="2289" h="757" extrusionOk="0">
                  <a:moveTo>
                    <a:pt x="2209" y="0"/>
                  </a:moveTo>
                  <a:cubicBezTo>
                    <a:pt x="1569" y="146"/>
                    <a:pt x="946" y="343"/>
                    <a:pt x="293" y="343"/>
                  </a:cubicBezTo>
                  <a:cubicBezTo>
                    <a:pt x="236" y="343"/>
                    <a:pt x="178" y="341"/>
                    <a:pt x="120" y="338"/>
                  </a:cubicBezTo>
                  <a:cubicBezTo>
                    <a:pt x="1" y="458"/>
                    <a:pt x="1" y="557"/>
                    <a:pt x="100" y="676"/>
                  </a:cubicBezTo>
                  <a:cubicBezTo>
                    <a:pt x="816" y="637"/>
                    <a:pt x="1533" y="756"/>
                    <a:pt x="2209" y="378"/>
                  </a:cubicBezTo>
                  <a:cubicBezTo>
                    <a:pt x="2189" y="298"/>
                    <a:pt x="2129" y="219"/>
                    <a:pt x="2269" y="159"/>
                  </a:cubicBezTo>
                  <a:cubicBezTo>
                    <a:pt x="2289" y="100"/>
                    <a:pt x="2269" y="60"/>
                    <a:pt x="220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
            <p:cNvSpPr/>
            <p:nvPr/>
          </p:nvSpPr>
          <p:spPr>
            <a:xfrm>
              <a:off x="2635575" y="2016025"/>
              <a:ext cx="59200" cy="22700"/>
            </a:xfrm>
            <a:custGeom>
              <a:avLst/>
              <a:gdLst/>
              <a:ahLst/>
              <a:cxnLst/>
              <a:rect l="l" t="t" r="r" b="b"/>
              <a:pathLst>
                <a:path w="2368" h="908" extrusionOk="0">
                  <a:moveTo>
                    <a:pt x="2109" y="1"/>
                  </a:moveTo>
                  <a:cubicBezTo>
                    <a:pt x="1373" y="80"/>
                    <a:pt x="717" y="418"/>
                    <a:pt x="0" y="617"/>
                  </a:cubicBezTo>
                  <a:cubicBezTo>
                    <a:pt x="60" y="717"/>
                    <a:pt x="120" y="776"/>
                    <a:pt x="219" y="816"/>
                  </a:cubicBezTo>
                  <a:cubicBezTo>
                    <a:pt x="299" y="856"/>
                    <a:pt x="339" y="876"/>
                    <a:pt x="418" y="896"/>
                  </a:cubicBezTo>
                  <a:cubicBezTo>
                    <a:pt x="455" y="903"/>
                    <a:pt x="491" y="908"/>
                    <a:pt x="527" y="908"/>
                  </a:cubicBezTo>
                  <a:cubicBezTo>
                    <a:pt x="590" y="908"/>
                    <a:pt x="653" y="894"/>
                    <a:pt x="717" y="856"/>
                  </a:cubicBezTo>
                  <a:lnTo>
                    <a:pt x="736" y="856"/>
                  </a:lnTo>
                  <a:cubicBezTo>
                    <a:pt x="814" y="770"/>
                    <a:pt x="913" y="758"/>
                    <a:pt x="1017" y="758"/>
                  </a:cubicBezTo>
                  <a:cubicBezTo>
                    <a:pt x="1057" y="758"/>
                    <a:pt x="1096" y="760"/>
                    <a:pt x="1136" y="760"/>
                  </a:cubicBezTo>
                  <a:cubicBezTo>
                    <a:pt x="1235" y="760"/>
                    <a:pt x="1332" y="750"/>
                    <a:pt x="1413" y="677"/>
                  </a:cubicBezTo>
                  <a:cubicBezTo>
                    <a:pt x="1532" y="498"/>
                    <a:pt x="1791" y="657"/>
                    <a:pt x="1910" y="478"/>
                  </a:cubicBezTo>
                  <a:cubicBezTo>
                    <a:pt x="2029" y="378"/>
                    <a:pt x="2189" y="418"/>
                    <a:pt x="2308" y="319"/>
                  </a:cubicBezTo>
                  <a:cubicBezTo>
                    <a:pt x="2368" y="160"/>
                    <a:pt x="2228" y="80"/>
                    <a:pt x="210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
            <p:cNvSpPr/>
            <p:nvPr/>
          </p:nvSpPr>
          <p:spPr>
            <a:xfrm>
              <a:off x="2618175" y="1813175"/>
              <a:ext cx="74125" cy="20350"/>
            </a:xfrm>
            <a:custGeom>
              <a:avLst/>
              <a:gdLst/>
              <a:ahLst/>
              <a:cxnLst/>
              <a:rect l="l" t="t" r="r" b="b"/>
              <a:pathLst>
                <a:path w="2965" h="814" extrusionOk="0">
                  <a:moveTo>
                    <a:pt x="2780" y="1"/>
                  </a:moveTo>
                  <a:cubicBezTo>
                    <a:pt x="2677" y="1"/>
                    <a:pt x="2549" y="58"/>
                    <a:pt x="2447" y="58"/>
                  </a:cubicBezTo>
                  <a:cubicBezTo>
                    <a:pt x="1651" y="237"/>
                    <a:pt x="816" y="416"/>
                    <a:pt x="0" y="575"/>
                  </a:cubicBezTo>
                  <a:cubicBezTo>
                    <a:pt x="20" y="635"/>
                    <a:pt x="60" y="675"/>
                    <a:pt x="100" y="734"/>
                  </a:cubicBezTo>
                  <a:cubicBezTo>
                    <a:pt x="159" y="754"/>
                    <a:pt x="199" y="774"/>
                    <a:pt x="279" y="774"/>
                  </a:cubicBezTo>
                  <a:cubicBezTo>
                    <a:pt x="299" y="814"/>
                    <a:pt x="358" y="814"/>
                    <a:pt x="378" y="814"/>
                  </a:cubicBezTo>
                  <a:cubicBezTo>
                    <a:pt x="1253" y="635"/>
                    <a:pt x="2089" y="436"/>
                    <a:pt x="2964" y="257"/>
                  </a:cubicBezTo>
                  <a:cubicBezTo>
                    <a:pt x="2954" y="53"/>
                    <a:pt x="2878" y="1"/>
                    <a:pt x="27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
            <p:cNvSpPr/>
            <p:nvPr/>
          </p:nvSpPr>
          <p:spPr>
            <a:xfrm>
              <a:off x="2959325" y="1857925"/>
              <a:ext cx="47275" cy="16875"/>
            </a:xfrm>
            <a:custGeom>
              <a:avLst/>
              <a:gdLst/>
              <a:ahLst/>
              <a:cxnLst/>
              <a:rect l="l" t="t" r="r" b="b"/>
              <a:pathLst>
                <a:path w="1891" h="675" extrusionOk="0">
                  <a:moveTo>
                    <a:pt x="1569" y="1"/>
                  </a:moveTo>
                  <a:cubicBezTo>
                    <a:pt x="1057" y="1"/>
                    <a:pt x="571" y="172"/>
                    <a:pt x="100" y="357"/>
                  </a:cubicBezTo>
                  <a:cubicBezTo>
                    <a:pt x="1" y="456"/>
                    <a:pt x="1" y="576"/>
                    <a:pt x="100" y="675"/>
                  </a:cubicBezTo>
                  <a:cubicBezTo>
                    <a:pt x="697" y="675"/>
                    <a:pt x="1254" y="357"/>
                    <a:pt x="1851" y="337"/>
                  </a:cubicBezTo>
                  <a:lnTo>
                    <a:pt x="1851" y="178"/>
                  </a:lnTo>
                  <a:cubicBezTo>
                    <a:pt x="1890" y="138"/>
                    <a:pt x="1890" y="58"/>
                    <a:pt x="1851" y="19"/>
                  </a:cubicBezTo>
                  <a:cubicBezTo>
                    <a:pt x="1756" y="6"/>
                    <a:pt x="1662" y="1"/>
                    <a:pt x="156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
            <p:cNvSpPr/>
            <p:nvPr/>
          </p:nvSpPr>
          <p:spPr>
            <a:xfrm>
              <a:off x="2876775" y="1966475"/>
              <a:ext cx="50250" cy="12800"/>
            </a:xfrm>
            <a:custGeom>
              <a:avLst/>
              <a:gdLst/>
              <a:ahLst/>
              <a:cxnLst/>
              <a:rect l="l" t="t" r="r" b="b"/>
              <a:pathLst>
                <a:path w="2010" h="512" extrusionOk="0">
                  <a:moveTo>
                    <a:pt x="1262" y="1"/>
                  </a:moveTo>
                  <a:cubicBezTo>
                    <a:pt x="782" y="1"/>
                    <a:pt x="361" y="167"/>
                    <a:pt x="0" y="510"/>
                  </a:cubicBezTo>
                  <a:cubicBezTo>
                    <a:pt x="127" y="510"/>
                    <a:pt x="254" y="512"/>
                    <a:pt x="380" y="512"/>
                  </a:cubicBezTo>
                  <a:cubicBezTo>
                    <a:pt x="947" y="512"/>
                    <a:pt x="1505" y="485"/>
                    <a:pt x="2010" y="192"/>
                  </a:cubicBezTo>
                  <a:cubicBezTo>
                    <a:pt x="1950" y="93"/>
                    <a:pt x="1860" y="88"/>
                    <a:pt x="1766" y="88"/>
                  </a:cubicBezTo>
                  <a:cubicBezTo>
                    <a:pt x="1755" y="88"/>
                    <a:pt x="1745" y="88"/>
                    <a:pt x="1734" y="88"/>
                  </a:cubicBezTo>
                  <a:cubicBezTo>
                    <a:pt x="1649" y="88"/>
                    <a:pt x="1563" y="84"/>
                    <a:pt x="1492" y="13"/>
                  </a:cubicBezTo>
                  <a:cubicBezTo>
                    <a:pt x="1414" y="5"/>
                    <a:pt x="1337" y="1"/>
                    <a:pt x="126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
            <p:cNvSpPr/>
            <p:nvPr/>
          </p:nvSpPr>
          <p:spPr>
            <a:xfrm>
              <a:off x="2858875" y="1705725"/>
              <a:ext cx="50750" cy="12475"/>
            </a:xfrm>
            <a:custGeom>
              <a:avLst/>
              <a:gdLst/>
              <a:ahLst/>
              <a:cxnLst/>
              <a:rect l="l" t="t" r="r" b="b"/>
              <a:pathLst>
                <a:path w="2030" h="499" extrusionOk="0">
                  <a:moveTo>
                    <a:pt x="1212" y="1"/>
                  </a:moveTo>
                  <a:cubicBezTo>
                    <a:pt x="792" y="1"/>
                    <a:pt x="386" y="105"/>
                    <a:pt x="0" y="477"/>
                  </a:cubicBezTo>
                  <a:cubicBezTo>
                    <a:pt x="174" y="491"/>
                    <a:pt x="344" y="498"/>
                    <a:pt x="512" y="498"/>
                  </a:cubicBezTo>
                  <a:cubicBezTo>
                    <a:pt x="1052" y="498"/>
                    <a:pt x="1558" y="421"/>
                    <a:pt x="2029" y="238"/>
                  </a:cubicBezTo>
                  <a:cubicBezTo>
                    <a:pt x="2009" y="198"/>
                    <a:pt x="2009" y="178"/>
                    <a:pt x="1989" y="139"/>
                  </a:cubicBezTo>
                  <a:cubicBezTo>
                    <a:pt x="1910" y="79"/>
                    <a:pt x="1791" y="99"/>
                    <a:pt x="1711" y="39"/>
                  </a:cubicBezTo>
                  <a:cubicBezTo>
                    <a:pt x="1543" y="17"/>
                    <a:pt x="1376" y="1"/>
                    <a:pt x="121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
            <p:cNvSpPr/>
            <p:nvPr/>
          </p:nvSpPr>
          <p:spPr>
            <a:xfrm>
              <a:off x="2618175" y="1907125"/>
              <a:ext cx="59700" cy="20400"/>
            </a:xfrm>
            <a:custGeom>
              <a:avLst/>
              <a:gdLst/>
              <a:ahLst/>
              <a:cxnLst/>
              <a:rect l="l" t="t" r="r" b="b"/>
              <a:pathLst>
                <a:path w="2388" h="816" extrusionOk="0">
                  <a:moveTo>
                    <a:pt x="2268" y="0"/>
                  </a:moveTo>
                  <a:cubicBezTo>
                    <a:pt x="1970" y="159"/>
                    <a:pt x="1671" y="278"/>
                    <a:pt x="1313" y="318"/>
                  </a:cubicBezTo>
                  <a:cubicBezTo>
                    <a:pt x="875" y="398"/>
                    <a:pt x="398" y="378"/>
                    <a:pt x="0" y="656"/>
                  </a:cubicBezTo>
                  <a:cubicBezTo>
                    <a:pt x="80" y="656"/>
                    <a:pt x="120" y="676"/>
                    <a:pt x="199" y="676"/>
                  </a:cubicBezTo>
                  <a:cubicBezTo>
                    <a:pt x="299" y="756"/>
                    <a:pt x="478" y="716"/>
                    <a:pt x="517" y="816"/>
                  </a:cubicBezTo>
                  <a:cubicBezTo>
                    <a:pt x="1154" y="776"/>
                    <a:pt x="1711" y="577"/>
                    <a:pt x="2288" y="358"/>
                  </a:cubicBezTo>
                  <a:cubicBezTo>
                    <a:pt x="2387" y="219"/>
                    <a:pt x="2367" y="99"/>
                    <a:pt x="226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
            <p:cNvSpPr/>
            <p:nvPr/>
          </p:nvSpPr>
          <p:spPr>
            <a:xfrm>
              <a:off x="2448575" y="1906625"/>
              <a:ext cx="63700" cy="21400"/>
            </a:xfrm>
            <a:custGeom>
              <a:avLst/>
              <a:gdLst/>
              <a:ahLst/>
              <a:cxnLst/>
              <a:rect l="l" t="t" r="r" b="b"/>
              <a:pathLst>
                <a:path w="2548" h="856" extrusionOk="0">
                  <a:moveTo>
                    <a:pt x="2467" y="0"/>
                  </a:moveTo>
                  <a:cubicBezTo>
                    <a:pt x="1612" y="119"/>
                    <a:pt x="796" y="358"/>
                    <a:pt x="1" y="676"/>
                  </a:cubicBezTo>
                  <a:cubicBezTo>
                    <a:pt x="100" y="816"/>
                    <a:pt x="259" y="716"/>
                    <a:pt x="379" y="855"/>
                  </a:cubicBezTo>
                  <a:cubicBezTo>
                    <a:pt x="1055" y="696"/>
                    <a:pt x="1712" y="358"/>
                    <a:pt x="2467" y="358"/>
                  </a:cubicBezTo>
                  <a:cubicBezTo>
                    <a:pt x="2547" y="219"/>
                    <a:pt x="2547" y="119"/>
                    <a:pt x="246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
            <p:cNvSpPr/>
            <p:nvPr/>
          </p:nvSpPr>
          <p:spPr>
            <a:xfrm>
              <a:off x="2719125" y="1710400"/>
              <a:ext cx="49750" cy="18850"/>
            </a:xfrm>
            <a:custGeom>
              <a:avLst/>
              <a:gdLst/>
              <a:ahLst/>
              <a:cxnLst/>
              <a:rect l="l" t="t" r="r" b="b"/>
              <a:pathLst>
                <a:path w="1990" h="754" extrusionOk="0">
                  <a:moveTo>
                    <a:pt x="1608" y="0"/>
                  </a:moveTo>
                  <a:cubicBezTo>
                    <a:pt x="1471" y="0"/>
                    <a:pt x="1336" y="20"/>
                    <a:pt x="1234" y="111"/>
                  </a:cubicBezTo>
                  <a:cubicBezTo>
                    <a:pt x="935" y="389"/>
                    <a:pt x="617" y="509"/>
                    <a:pt x="239" y="509"/>
                  </a:cubicBezTo>
                  <a:cubicBezTo>
                    <a:pt x="160" y="509"/>
                    <a:pt x="60" y="648"/>
                    <a:pt x="0" y="708"/>
                  </a:cubicBezTo>
                  <a:cubicBezTo>
                    <a:pt x="149" y="739"/>
                    <a:pt x="298" y="753"/>
                    <a:pt x="445" y="753"/>
                  </a:cubicBezTo>
                  <a:cubicBezTo>
                    <a:pt x="945" y="753"/>
                    <a:pt x="1433" y="589"/>
                    <a:pt x="1910" y="389"/>
                  </a:cubicBezTo>
                  <a:cubicBezTo>
                    <a:pt x="1850" y="290"/>
                    <a:pt x="1910" y="250"/>
                    <a:pt x="1950" y="171"/>
                  </a:cubicBezTo>
                  <a:cubicBezTo>
                    <a:pt x="1990" y="91"/>
                    <a:pt x="1990" y="51"/>
                    <a:pt x="1910" y="11"/>
                  </a:cubicBezTo>
                  <a:cubicBezTo>
                    <a:pt x="1816" y="11"/>
                    <a:pt x="1712" y="0"/>
                    <a:pt x="160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
            <p:cNvSpPr/>
            <p:nvPr/>
          </p:nvSpPr>
          <p:spPr>
            <a:xfrm>
              <a:off x="2391875" y="1838975"/>
              <a:ext cx="14450" cy="59275"/>
            </a:xfrm>
            <a:custGeom>
              <a:avLst/>
              <a:gdLst/>
              <a:ahLst/>
              <a:cxnLst/>
              <a:rect l="l" t="t" r="r" b="b"/>
              <a:pathLst>
                <a:path w="578" h="2371" extrusionOk="0">
                  <a:moveTo>
                    <a:pt x="220" y="1"/>
                  </a:moveTo>
                  <a:cubicBezTo>
                    <a:pt x="100" y="100"/>
                    <a:pt x="41" y="220"/>
                    <a:pt x="41" y="379"/>
                  </a:cubicBezTo>
                  <a:lnTo>
                    <a:pt x="41" y="2308"/>
                  </a:lnTo>
                  <a:cubicBezTo>
                    <a:pt x="73" y="2351"/>
                    <a:pt x="110" y="2371"/>
                    <a:pt x="151" y="2371"/>
                  </a:cubicBezTo>
                  <a:cubicBezTo>
                    <a:pt x="186" y="2371"/>
                    <a:pt x="223" y="2356"/>
                    <a:pt x="260" y="2328"/>
                  </a:cubicBezTo>
                  <a:cubicBezTo>
                    <a:pt x="279" y="2268"/>
                    <a:pt x="359" y="2209"/>
                    <a:pt x="459" y="2189"/>
                  </a:cubicBezTo>
                  <a:cubicBezTo>
                    <a:pt x="498" y="2189"/>
                    <a:pt x="518" y="2189"/>
                    <a:pt x="578" y="2169"/>
                  </a:cubicBezTo>
                  <a:cubicBezTo>
                    <a:pt x="459" y="1950"/>
                    <a:pt x="1" y="1831"/>
                    <a:pt x="379" y="1453"/>
                  </a:cubicBezTo>
                  <a:cubicBezTo>
                    <a:pt x="399" y="1433"/>
                    <a:pt x="419" y="1413"/>
                    <a:pt x="478" y="1294"/>
                  </a:cubicBezTo>
                  <a:cubicBezTo>
                    <a:pt x="518" y="1214"/>
                    <a:pt x="538" y="1135"/>
                    <a:pt x="578" y="1075"/>
                  </a:cubicBezTo>
                  <a:cubicBezTo>
                    <a:pt x="538" y="876"/>
                    <a:pt x="498" y="637"/>
                    <a:pt x="578" y="438"/>
                  </a:cubicBezTo>
                  <a:cubicBezTo>
                    <a:pt x="578" y="379"/>
                    <a:pt x="538" y="279"/>
                    <a:pt x="518" y="200"/>
                  </a:cubicBezTo>
                  <a:cubicBezTo>
                    <a:pt x="478" y="140"/>
                    <a:pt x="419" y="80"/>
                    <a:pt x="339" y="21"/>
                  </a:cubicBezTo>
                  <a:cubicBezTo>
                    <a:pt x="299" y="21"/>
                    <a:pt x="279" y="21"/>
                    <a:pt x="2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
            <p:cNvSpPr/>
            <p:nvPr/>
          </p:nvSpPr>
          <p:spPr>
            <a:xfrm>
              <a:off x="2892200" y="1637075"/>
              <a:ext cx="61175" cy="12200"/>
            </a:xfrm>
            <a:custGeom>
              <a:avLst/>
              <a:gdLst/>
              <a:ahLst/>
              <a:cxnLst/>
              <a:rect l="l" t="t" r="r" b="b"/>
              <a:pathLst>
                <a:path w="2447" h="488" extrusionOk="0">
                  <a:moveTo>
                    <a:pt x="2089" y="0"/>
                  </a:moveTo>
                  <a:cubicBezTo>
                    <a:pt x="1373" y="20"/>
                    <a:pt x="736" y="338"/>
                    <a:pt x="0" y="438"/>
                  </a:cubicBezTo>
                  <a:cubicBezTo>
                    <a:pt x="243" y="472"/>
                    <a:pt x="481" y="488"/>
                    <a:pt x="715" y="488"/>
                  </a:cubicBezTo>
                  <a:cubicBezTo>
                    <a:pt x="1307" y="488"/>
                    <a:pt x="1877" y="384"/>
                    <a:pt x="2447" y="199"/>
                  </a:cubicBezTo>
                  <a:lnTo>
                    <a:pt x="2427" y="120"/>
                  </a:lnTo>
                  <a:cubicBezTo>
                    <a:pt x="2308" y="60"/>
                    <a:pt x="2168" y="100"/>
                    <a:pt x="208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
            <p:cNvSpPr/>
            <p:nvPr/>
          </p:nvSpPr>
          <p:spPr>
            <a:xfrm>
              <a:off x="2898650" y="1729075"/>
              <a:ext cx="45775" cy="15925"/>
            </a:xfrm>
            <a:custGeom>
              <a:avLst/>
              <a:gdLst/>
              <a:ahLst/>
              <a:cxnLst/>
              <a:rect l="l" t="t" r="r" b="b"/>
              <a:pathLst>
                <a:path w="1831" h="637" extrusionOk="0">
                  <a:moveTo>
                    <a:pt x="1623" y="37"/>
                  </a:moveTo>
                  <a:cubicBezTo>
                    <a:pt x="1613" y="37"/>
                    <a:pt x="1603" y="38"/>
                    <a:pt x="1592" y="40"/>
                  </a:cubicBezTo>
                  <a:cubicBezTo>
                    <a:pt x="1115" y="219"/>
                    <a:pt x="538" y="0"/>
                    <a:pt x="100" y="319"/>
                  </a:cubicBezTo>
                  <a:cubicBezTo>
                    <a:pt x="1" y="418"/>
                    <a:pt x="1" y="538"/>
                    <a:pt x="100" y="637"/>
                  </a:cubicBezTo>
                  <a:cubicBezTo>
                    <a:pt x="268" y="576"/>
                    <a:pt x="424" y="491"/>
                    <a:pt x="605" y="491"/>
                  </a:cubicBezTo>
                  <a:cubicBezTo>
                    <a:pt x="659" y="491"/>
                    <a:pt x="716" y="499"/>
                    <a:pt x="776" y="518"/>
                  </a:cubicBezTo>
                  <a:lnTo>
                    <a:pt x="836" y="498"/>
                  </a:lnTo>
                  <a:lnTo>
                    <a:pt x="896" y="418"/>
                  </a:lnTo>
                  <a:lnTo>
                    <a:pt x="916" y="498"/>
                  </a:lnTo>
                  <a:lnTo>
                    <a:pt x="995" y="518"/>
                  </a:lnTo>
                  <a:cubicBezTo>
                    <a:pt x="1214" y="498"/>
                    <a:pt x="1433" y="498"/>
                    <a:pt x="1672" y="438"/>
                  </a:cubicBezTo>
                  <a:cubicBezTo>
                    <a:pt x="1791" y="418"/>
                    <a:pt x="1831" y="299"/>
                    <a:pt x="1791" y="160"/>
                  </a:cubicBezTo>
                  <a:cubicBezTo>
                    <a:pt x="1773" y="106"/>
                    <a:pt x="1708" y="37"/>
                    <a:pt x="1623" y="37"/>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
            <p:cNvSpPr/>
            <p:nvPr/>
          </p:nvSpPr>
          <p:spPr>
            <a:xfrm>
              <a:off x="2410300" y="1974725"/>
              <a:ext cx="44275" cy="17625"/>
            </a:xfrm>
            <a:custGeom>
              <a:avLst/>
              <a:gdLst/>
              <a:ahLst/>
              <a:cxnLst/>
              <a:rect l="l" t="t" r="r" b="b"/>
              <a:pathLst>
                <a:path w="1771" h="705" extrusionOk="0">
                  <a:moveTo>
                    <a:pt x="1502" y="0"/>
                  </a:moveTo>
                  <a:cubicBezTo>
                    <a:pt x="1009" y="0"/>
                    <a:pt x="622" y="283"/>
                    <a:pt x="179" y="379"/>
                  </a:cubicBezTo>
                  <a:cubicBezTo>
                    <a:pt x="99" y="479"/>
                    <a:pt x="60" y="598"/>
                    <a:pt x="0" y="698"/>
                  </a:cubicBezTo>
                  <a:cubicBezTo>
                    <a:pt x="50" y="702"/>
                    <a:pt x="99" y="704"/>
                    <a:pt x="147" y="704"/>
                  </a:cubicBezTo>
                  <a:cubicBezTo>
                    <a:pt x="735" y="704"/>
                    <a:pt x="1219" y="387"/>
                    <a:pt x="1770" y="240"/>
                  </a:cubicBezTo>
                  <a:lnTo>
                    <a:pt x="1552" y="1"/>
                  </a:lnTo>
                  <a:cubicBezTo>
                    <a:pt x="1535" y="1"/>
                    <a:pt x="1519" y="0"/>
                    <a:pt x="15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
            <p:cNvSpPr/>
            <p:nvPr/>
          </p:nvSpPr>
          <p:spPr>
            <a:xfrm>
              <a:off x="3053325" y="1723975"/>
              <a:ext cx="41800" cy="18050"/>
            </a:xfrm>
            <a:custGeom>
              <a:avLst/>
              <a:gdLst/>
              <a:ahLst/>
              <a:cxnLst/>
              <a:rect l="l" t="t" r="r" b="b"/>
              <a:pathLst>
                <a:path w="1672" h="722" extrusionOk="0">
                  <a:moveTo>
                    <a:pt x="1287" y="1"/>
                  </a:moveTo>
                  <a:cubicBezTo>
                    <a:pt x="1007" y="1"/>
                    <a:pt x="762" y="240"/>
                    <a:pt x="498" y="324"/>
                  </a:cubicBezTo>
                  <a:cubicBezTo>
                    <a:pt x="557" y="443"/>
                    <a:pt x="0" y="642"/>
                    <a:pt x="557" y="722"/>
                  </a:cubicBezTo>
                  <a:cubicBezTo>
                    <a:pt x="915" y="662"/>
                    <a:pt x="1254" y="543"/>
                    <a:pt x="1572" y="364"/>
                  </a:cubicBezTo>
                  <a:cubicBezTo>
                    <a:pt x="1492" y="244"/>
                    <a:pt x="1612" y="224"/>
                    <a:pt x="1671" y="165"/>
                  </a:cubicBezTo>
                  <a:cubicBezTo>
                    <a:pt x="1534" y="45"/>
                    <a:pt x="1407" y="1"/>
                    <a:pt x="128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
            <p:cNvSpPr/>
            <p:nvPr/>
          </p:nvSpPr>
          <p:spPr>
            <a:xfrm>
              <a:off x="2965300" y="1941800"/>
              <a:ext cx="35825" cy="15725"/>
            </a:xfrm>
            <a:custGeom>
              <a:avLst/>
              <a:gdLst/>
              <a:ahLst/>
              <a:cxnLst/>
              <a:rect l="l" t="t" r="r" b="b"/>
              <a:pathLst>
                <a:path w="1433" h="629" extrusionOk="0">
                  <a:moveTo>
                    <a:pt x="978" y="0"/>
                  </a:moveTo>
                  <a:cubicBezTo>
                    <a:pt x="653" y="0"/>
                    <a:pt x="356" y="200"/>
                    <a:pt x="40" y="324"/>
                  </a:cubicBezTo>
                  <a:cubicBezTo>
                    <a:pt x="0" y="383"/>
                    <a:pt x="0" y="443"/>
                    <a:pt x="40" y="483"/>
                  </a:cubicBezTo>
                  <a:cubicBezTo>
                    <a:pt x="178" y="589"/>
                    <a:pt x="308" y="629"/>
                    <a:pt x="433" y="629"/>
                  </a:cubicBezTo>
                  <a:cubicBezTo>
                    <a:pt x="776" y="629"/>
                    <a:pt x="1083" y="333"/>
                    <a:pt x="1433" y="304"/>
                  </a:cubicBezTo>
                  <a:lnTo>
                    <a:pt x="1433" y="145"/>
                  </a:lnTo>
                  <a:cubicBezTo>
                    <a:pt x="1273" y="40"/>
                    <a:pt x="1122" y="0"/>
                    <a:pt x="97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
            <p:cNvSpPr/>
            <p:nvPr/>
          </p:nvSpPr>
          <p:spPr>
            <a:xfrm>
              <a:off x="2523175" y="1941425"/>
              <a:ext cx="48275" cy="17925"/>
            </a:xfrm>
            <a:custGeom>
              <a:avLst/>
              <a:gdLst/>
              <a:ahLst/>
              <a:cxnLst/>
              <a:rect l="l" t="t" r="r" b="b"/>
              <a:pathLst>
                <a:path w="1931" h="717" extrusionOk="0">
                  <a:moveTo>
                    <a:pt x="1552" y="1"/>
                  </a:moveTo>
                  <a:cubicBezTo>
                    <a:pt x="995" y="1"/>
                    <a:pt x="498" y="299"/>
                    <a:pt x="1" y="498"/>
                  </a:cubicBezTo>
                  <a:cubicBezTo>
                    <a:pt x="21" y="577"/>
                    <a:pt x="21" y="637"/>
                    <a:pt x="21" y="717"/>
                  </a:cubicBezTo>
                  <a:cubicBezTo>
                    <a:pt x="677" y="577"/>
                    <a:pt x="1333" y="478"/>
                    <a:pt x="1930" y="180"/>
                  </a:cubicBezTo>
                  <a:cubicBezTo>
                    <a:pt x="1831" y="60"/>
                    <a:pt x="1652" y="120"/>
                    <a:pt x="155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
            <p:cNvSpPr/>
            <p:nvPr/>
          </p:nvSpPr>
          <p:spPr>
            <a:xfrm>
              <a:off x="2531625" y="1800200"/>
              <a:ext cx="58225" cy="14425"/>
            </a:xfrm>
            <a:custGeom>
              <a:avLst/>
              <a:gdLst/>
              <a:ahLst/>
              <a:cxnLst/>
              <a:rect l="l" t="t" r="r" b="b"/>
              <a:pathLst>
                <a:path w="2329" h="577" extrusionOk="0">
                  <a:moveTo>
                    <a:pt x="2328" y="0"/>
                  </a:moveTo>
                  <a:cubicBezTo>
                    <a:pt x="1552" y="139"/>
                    <a:pt x="757" y="100"/>
                    <a:pt x="1" y="398"/>
                  </a:cubicBezTo>
                  <a:cubicBezTo>
                    <a:pt x="61" y="557"/>
                    <a:pt x="240" y="458"/>
                    <a:pt x="339" y="577"/>
                  </a:cubicBezTo>
                  <a:cubicBezTo>
                    <a:pt x="995" y="458"/>
                    <a:pt x="1692" y="358"/>
                    <a:pt x="232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
            <p:cNvSpPr/>
            <p:nvPr/>
          </p:nvSpPr>
          <p:spPr>
            <a:xfrm>
              <a:off x="2478425" y="1811125"/>
              <a:ext cx="54225" cy="15950"/>
            </a:xfrm>
            <a:custGeom>
              <a:avLst/>
              <a:gdLst/>
              <a:ahLst/>
              <a:cxnLst/>
              <a:rect l="l" t="t" r="r" b="b"/>
              <a:pathLst>
                <a:path w="2169" h="638" extrusionOk="0">
                  <a:moveTo>
                    <a:pt x="1990" y="1"/>
                  </a:moveTo>
                  <a:cubicBezTo>
                    <a:pt x="1373" y="100"/>
                    <a:pt x="716" y="220"/>
                    <a:pt x="100" y="319"/>
                  </a:cubicBezTo>
                  <a:cubicBezTo>
                    <a:pt x="20" y="359"/>
                    <a:pt x="0" y="418"/>
                    <a:pt x="20" y="498"/>
                  </a:cubicBezTo>
                  <a:cubicBezTo>
                    <a:pt x="120" y="617"/>
                    <a:pt x="299" y="538"/>
                    <a:pt x="398" y="637"/>
                  </a:cubicBezTo>
                  <a:cubicBezTo>
                    <a:pt x="975" y="498"/>
                    <a:pt x="1572" y="319"/>
                    <a:pt x="2169" y="160"/>
                  </a:cubicBezTo>
                  <a:cubicBezTo>
                    <a:pt x="2169" y="60"/>
                    <a:pt x="2049" y="60"/>
                    <a:pt x="199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
            <p:cNvSpPr/>
            <p:nvPr/>
          </p:nvSpPr>
          <p:spPr>
            <a:xfrm>
              <a:off x="2445600" y="2088625"/>
              <a:ext cx="43300" cy="17450"/>
            </a:xfrm>
            <a:custGeom>
              <a:avLst/>
              <a:gdLst/>
              <a:ahLst/>
              <a:cxnLst/>
              <a:rect l="l" t="t" r="r" b="b"/>
              <a:pathLst>
                <a:path w="1732" h="698" extrusionOk="0">
                  <a:moveTo>
                    <a:pt x="1514" y="0"/>
                  </a:moveTo>
                  <a:cubicBezTo>
                    <a:pt x="1035" y="0"/>
                    <a:pt x="665" y="359"/>
                    <a:pt x="219" y="379"/>
                  </a:cubicBezTo>
                  <a:cubicBezTo>
                    <a:pt x="0" y="399"/>
                    <a:pt x="120" y="578"/>
                    <a:pt x="160" y="697"/>
                  </a:cubicBezTo>
                  <a:cubicBezTo>
                    <a:pt x="717" y="637"/>
                    <a:pt x="1254" y="498"/>
                    <a:pt x="1731" y="180"/>
                  </a:cubicBezTo>
                  <a:cubicBezTo>
                    <a:pt x="1711" y="80"/>
                    <a:pt x="1612" y="61"/>
                    <a:pt x="1552" y="1"/>
                  </a:cubicBezTo>
                  <a:cubicBezTo>
                    <a:pt x="1539" y="0"/>
                    <a:pt x="1527" y="0"/>
                    <a:pt x="15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
            <p:cNvSpPr/>
            <p:nvPr/>
          </p:nvSpPr>
          <p:spPr>
            <a:xfrm>
              <a:off x="2410300" y="1740425"/>
              <a:ext cx="28850" cy="54825"/>
            </a:xfrm>
            <a:custGeom>
              <a:avLst/>
              <a:gdLst/>
              <a:ahLst/>
              <a:cxnLst/>
              <a:rect l="l" t="t" r="r" b="b"/>
              <a:pathLst>
                <a:path w="1154" h="2193" extrusionOk="0">
                  <a:moveTo>
                    <a:pt x="937" y="0"/>
                  </a:moveTo>
                  <a:cubicBezTo>
                    <a:pt x="918" y="0"/>
                    <a:pt x="897" y="1"/>
                    <a:pt x="875" y="4"/>
                  </a:cubicBezTo>
                  <a:cubicBezTo>
                    <a:pt x="796" y="143"/>
                    <a:pt x="756" y="243"/>
                    <a:pt x="676" y="362"/>
                  </a:cubicBezTo>
                  <a:cubicBezTo>
                    <a:pt x="458" y="939"/>
                    <a:pt x="239" y="1536"/>
                    <a:pt x="0" y="2093"/>
                  </a:cubicBezTo>
                  <a:cubicBezTo>
                    <a:pt x="40" y="2172"/>
                    <a:pt x="80" y="2192"/>
                    <a:pt x="159" y="2192"/>
                  </a:cubicBezTo>
                  <a:cubicBezTo>
                    <a:pt x="239" y="2192"/>
                    <a:pt x="279" y="2172"/>
                    <a:pt x="298" y="2093"/>
                  </a:cubicBezTo>
                  <a:cubicBezTo>
                    <a:pt x="378" y="1934"/>
                    <a:pt x="438" y="1774"/>
                    <a:pt x="517" y="1595"/>
                  </a:cubicBezTo>
                  <a:cubicBezTo>
                    <a:pt x="537" y="1337"/>
                    <a:pt x="656" y="1078"/>
                    <a:pt x="796" y="879"/>
                  </a:cubicBezTo>
                  <a:cubicBezTo>
                    <a:pt x="875" y="780"/>
                    <a:pt x="955" y="660"/>
                    <a:pt x="1034" y="541"/>
                  </a:cubicBezTo>
                  <a:cubicBezTo>
                    <a:pt x="1134" y="481"/>
                    <a:pt x="1154" y="402"/>
                    <a:pt x="1074" y="302"/>
                  </a:cubicBezTo>
                  <a:lnTo>
                    <a:pt x="1074" y="203"/>
                  </a:lnTo>
                  <a:cubicBezTo>
                    <a:pt x="1127" y="63"/>
                    <a:pt x="1072" y="0"/>
                    <a:pt x="9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
            <p:cNvSpPr/>
            <p:nvPr/>
          </p:nvSpPr>
          <p:spPr>
            <a:xfrm>
              <a:off x="2436150" y="2058300"/>
              <a:ext cx="37325" cy="17425"/>
            </a:xfrm>
            <a:custGeom>
              <a:avLst/>
              <a:gdLst/>
              <a:ahLst/>
              <a:cxnLst/>
              <a:rect l="l" t="t" r="r" b="b"/>
              <a:pathLst>
                <a:path w="1493" h="697" extrusionOk="0">
                  <a:moveTo>
                    <a:pt x="1234" y="0"/>
                  </a:moveTo>
                  <a:cubicBezTo>
                    <a:pt x="796" y="80"/>
                    <a:pt x="378" y="199"/>
                    <a:pt x="0" y="498"/>
                  </a:cubicBezTo>
                  <a:cubicBezTo>
                    <a:pt x="140" y="557"/>
                    <a:pt x="299" y="557"/>
                    <a:pt x="378" y="697"/>
                  </a:cubicBezTo>
                  <a:cubicBezTo>
                    <a:pt x="756" y="697"/>
                    <a:pt x="1075" y="498"/>
                    <a:pt x="1413" y="319"/>
                  </a:cubicBezTo>
                  <a:cubicBezTo>
                    <a:pt x="1492" y="160"/>
                    <a:pt x="1373" y="80"/>
                    <a:pt x="12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
            <p:cNvSpPr/>
            <p:nvPr/>
          </p:nvSpPr>
          <p:spPr>
            <a:xfrm>
              <a:off x="2563950" y="1988175"/>
              <a:ext cx="45775" cy="18425"/>
            </a:xfrm>
            <a:custGeom>
              <a:avLst/>
              <a:gdLst/>
              <a:ahLst/>
              <a:cxnLst/>
              <a:rect l="l" t="t" r="r" b="b"/>
              <a:pathLst>
                <a:path w="1831" h="737" extrusionOk="0">
                  <a:moveTo>
                    <a:pt x="1831" y="1"/>
                  </a:moveTo>
                  <a:lnTo>
                    <a:pt x="100" y="378"/>
                  </a:lnTo>
                  <a:cubicBezTo>
                    <a:pt x="1" y="438"/>
                    <a:pt x="1" y="577"/>
                    <a:pt x="61" y="677"/>
                  </a:cubicBezTo>
                  <a:lnTo>
                    <a:pt x="140" y="737"/>
                  </a:lnTo>
                  <a:cubicBezTo>
                    <a:pt x="299" y="697"/>
                    <a:pt x="458" y="577"/>
                    <a:pt x="598" y="577"/>
                  </a:cubicBezTo>
                  <a:cubicBezTo>
                    <a:pt x="616" y="578"/>
                    <a:pt x="633" y="578"/>
                    <a:pt x="651" y="578"/>
                  </a:cubicBezTo>
                  <a:cubicBezTo>
                    <a:pt x="1122" y="578"/>
                    <a:pt x="1486" y="326"/>
                    <a:pt x="18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
            <p:cNvSpPr/>
            <p:nvPr/>
          </p:nvSpPr>
          <p:spPr>
            <a:xfrm>
              <a:off x="2406800" y="1923525"/>
              <a:ext cx="43800" cy="21900"/>
            </a:xfrm>
            <a:custGeom>
              <a:avLst/>
              <a:gdLst/>
              <a:ahLst/>
              <a:cxnLst/>
              <a:rect l="l" t="t" r="r" b="b"/>
              <a:pathLst>
                <a:path w="1752" h="876" extrusionOk="0">
                  <a:moveTo>
                    <a:pt x="1552" y="0"/>
                  </a:moveTo>
                  <a:cubicBezTo>
                    <a:pt x="1254" y="100"/>
                    <a:pt x="916" y="120"/>
                    <a:pt x="657" y="339"/>
                  </a:cubicBezTo>
                  <a:cubicBezTo>
                    <a:pt x="498" y="617"/>
                    <a:pt x="60" y="498"/>
                    <a:pt x="1" y="876"/>
                  </a:cubicBezTo>
                  <a:cubicBezTo>
                    <a:pt x="578" y="677"/>
                    <a:pt x="1214" y="617"/>
                    <a:pt x="1751" y="199"/>
                  </a:cubicBezTo>
                  <a:cubicBezTo>
                    <a:pt x="1712" y="80"/>
                    <a:pt x="1592" y="80"/>
                    <a:pt x="155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
            <p:cNvSpPr/>
            <p:nvPr/>
          </p:nvSpPr>
          <p:spPr>
            <a:xfrm>
              <a:off x="2740500" y="1837575"/>
              <a:ext cx="43300" cy="16550"/>
            </a:xfrm>
            <a:custGeom>
              <a:avLst/>
              <a:gdLst/>
              <a:ahLst/>
              <a:cxnLst/>
              <a:rect l="l" t="t" r="r" b="b"/>
              <a:pathLst>
                <a:path w="1732" h="662" extrusionOk="0">
                  <a:moveTo>
                    <a:pt x="1299" y="1"/>
                  </a:moveTo>
                  <a:cubicBezTo>
                    <a:pt x="842" y="1"/>
                    <a:pt x="471" y="386"/>
                    <a:pt x="1" y="574"/>
                  </a:cubicBezTo>
                  <a:cubicBezTo>
                    <a:pt x="141" y="637"/>
                    <a:pt x="263" y="662"/>
                    <a:pt x="373" y="662"/>
                  </a:cubicBezTo>
                  <a:cubicBezTo>
                    <a:pt x="716" y="662"/>
                    <a:pt x="938" y="416"/>
                    <a:pt x="1194" y="295"/>
                  </a:cubicBezTo>
                  <a:lnTo>
                    <a:pt x="1254" y="256"/>
                  </a:lnTo>
                  <a:cubicBezTo>
                    <a:pt x="1266" y="250"/>
                    <a:pt x="1277" y="247"/>
                    <a:pt x="1289" y="247"/>
                  </a:cubicBezTo>
                  <a:cubicBezTo>
                    <a:pt x="1317" y="247"/>
                    <a:pt x="1345" y="261"/>
                    <a:pt x="1373" y="276"/>
                  </a:cubicBezTo>
                  <a:cubicBezTo>
                    <a:pt x="1473" y="276"/>
                    <a:pt x="1592" y="256"/>
                    <a:pt x="1731" y="256"/>
                  </a:cubicBezTo>
                  <a:lnTo>
                    <a:pt x="1731" y="176"/>
                  </a:lnTo>
                  <a:lnTo>
                    <a:pt x="1692" y="96"/>
                  </a:lnTo>
                  <a:cubicBezTo>
                    <a:pt x="1552" y="29"/>
                    <a:pt x="1422" y="1"/>
                    <a:pt x="1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
            <p:cNvSpPr/>
            <p:nvPr/>
          </p:nvSpPr>
          <p:spPr>
            <a:xfrm>
              <a:off x="3074700" y="1915575"/>
              <a:ext cx="31350" cy="17425"/>
            </a:xfrm>
            <a:custGeom>
              <a:avLst/>
              <a:gdLst/>
              <a:ahLst/>
              <a:cxnLst/>
              <a:rect l="l" t="t" r="r" b="b"/>
              <a:pathLst>
                <a:path w="1254" h="697" extrusionOk="0">
                  <a:moveTo>
                    <a:pt x="1214" y="0"/>
                  </a:moveTo>
                  <a:lnTo>
                    <a:pt x="1214" y="0"/>
                  </a:lnTo>
                  <a:cubicBezTo>
                    <a:pt x="816" y="120"/>
                    <a:pt x="359" y="40"/>
                    <a:pt x="1" y="318"/>
                  </a:cubicBezTo>
                  <a:cubicBezTo>
                    <a:pt x="21" y="438"/>
                    <a:pt x="21" y="557"/>
                    <a:pt x="21" y="696"/>
                  </a:cubicBezTo>
                  <a:cubicBezTo>
                    <a:pt x="311" y="662"/>
                    <a:pt x="557" y="481"/>
                    <a:pt x="861" y="481"/>
                  </a:cubicBezTo>
                  <a:cubicBezTo>
                    <a:pt x="910" y="481"/>
                    <a:pt x="962" y="486"/>
                    <a:pt x="1015" y="497"/>
                  </a:cubicBezTo>
                  <a:cubicBezTo>
                    <a:pt x="1115" y="338"/>
                    <a:pt x="1254" y="219"/>
                    <a:pt x="12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
            <p:cNvSpPr/>
            <p:nvPr/>
          </p:nvSpPr>
          <p:spPr>
            <a:xfrm>
              <a:off x="2891200" y="1841300"/>
              <a:ext cx="27875" cy="19750"/>
            </a:xfrm>
            <a:custGeom>
              <a:avLst/>
              <a:gdLst/>
              <a:ahLst/>
              <a:cxnLst/>
              <a:rect l="l" t="t" r="r" b="b"/>
              <a:pathLst>
                <a:path w="1115" h="790" extrusionOk="0">
                  <a:moveTo>
                    <a:pt x="1039" y="0"/>
                  </a:moveTo>
                  <a:cubicBezTo>
                    <a:pt x="747" y="0"/>
                    <a:pt x="569" y="306"/>
                    <a:pt x="239" y="306"/>
                  </a:cubicBezTo>
                  <a:cubicBezTo>
                    <a:pt x="60" y="306"/>
                    <a:pt x="0" y="544"/>
                    <a:pt x="100" y="723"/>
                  </a:cubicBezTo>
                  <a:cubicBezTo>
                    <a:pt x="132" y="772"/>
                    <a:pt x="165" y="790"/>
                    <a:pt x="197" y="790"/>
                  </a:cubicBezTo>
                  <a:cubicBezTo>
                    <a:pt x="283" y="790"/>
                    <a:pt x="366" y="664"/>
                    <a:pt x="438" y="664"/>
                  </a:cubicBezTo>
                  <a:cubicBezTo>
                    <a:pt x="466" y="667"/>
                    <a:pt x="494" y="669"/>
                    <a:pt x="520" y="669"/>
                  </a:cubicBezTo>
                  <a:cubicBezTo>
                    <a:pt x="770" y="669"/>
                    <a:pt x="932" y="507"/>
                    <a:pt x="1094" y="345"/>
                  </a:cubicBezTo>
                  <a:cubicBezTo>
                    <a:pt x="1094" y="226"/>
                    <a:pt x="1114" y="127"/>
                    <a:pt x="1114" y="7"/>
                  </a:cubicBezTo>
                  <a:cubicBezTo>
                    <a:pt x="1088" y="3"/>
                    <a:pt x="1063" y="0"/>
                    <a:pt x="10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
            <p:cNvSpPr/>
            <p:nvPr/>
          </p:nvSpPr>
          <p:spPr>
            <a:xfrm>
              <a:off x="3003100" y="1779300"/>
              <a:ext cx="42275" cy="17925"/>
            </a:xfrm>
            <a:custGeom>
              <a:avLst/>
              <a:gdLst/>
              <a:ahLst/>
              <a:cxnLst/>
              <a:rect l="l" t="t" r="r" b="b"/>
              <a:pathLst>
                <a:path w="1691" h="717" extrusionOk="0">
                  <a:moveTo>
                    <a:pt x="1233" y="1"/>
                  </a:moveTo>
                  <a:cubicBezTo>
                    <a:pt x="995" y="40"/>
                    <a:pt x="716" y="120"/>
                    <a:pt x="438" y="199"/>
                  </a:cubicBezTo>
                  <a:cubicBezTo>
                    <a:pt x="338" y="319"/>
                    <a:pt x="199" y="259"/>
                    <a:pt x="80" y="339"/>
                  </a:cubicBezTo>
                  <a:cubicBezTo>
                    <a:pt x="20" y="418"/>
                    <a:pt x="0" y="478"/>
                    <a:pt x="20" y="538"/>
                  </a:cubicBezTo>
                  <a:cubicBezTo>
                    <a:pt x="80" y="637"/>
                    <a:pt x="199" y="677"/>
                    <a:pt x="279" y="717"/>
                  </a:cubicBezTo>
                  <a:lnTo>
                    <a:pt x="1313" y="418"/>
                  </a:lnTo>
                  <a:cubicBezTo>
                    <a:pt x="1432" y="279"/>
                    <a:pt x="1691" y="80"/>
                    <a:pt x="123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
            <p:cNvSpPr/>
            <p:nvPr/>
          </p:nvSpPr>
          <p:spPr>
            <a:xfrm>
              <a:off x="2971250" y="1687100"/>
              <a:ext cx="29375" cy="15150"/>
            </a:xfrm>
            <a:custGeom>
              <a:avLst/>
              <a:gdLst/>
              <a:ahLst/>
              <a:cxnLst/>
              <a:rect l="l" t="t" r="r" b="b"/>
              <a:pathLst>
                <a:path w="1175" h="606" extrusionOk="0">
                  <a:moveTo>
                    <a:pt x="631" y="0"/>
                  </a:moveTo>
                  <a:cubicBezTo>
                    <a:pt x="294" y="0"/>
                    <a:pt x="230" y="133"/>
                    <a:pt x="1" y="605"/>
                  </a:cubicBezTo>
                  <a:cubicBezTo>
                    <a:pt x="419" y="406"/>
                    <a:pt x="856" y="526"/>
                    <a:pt x="1175" y="247"/>
                  </a:cubicBezTo>
                  <a:lnTo>
                    <a:pt x="1175" y="48"/>
                  </a:lnTo>
                  <a:cubicBezTo>
                    <a:pt x="935" y="20"/>
                    <a:pt x="762" y="0"/>
                    <a:pt x="63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
            <p:cNvSpPr/>
            <p:nvPr/>
          </p:nvSpPr>
          <p:spPr>
            <a:xfrm>
              <a:off x="2957825" y="1902150"/>
              <a:ext cx="35350" cy="16875"/>
            </a:xfrm>
            <a:custGeom>
              <a:avLst/>
              <a:gdLst/>
              <a:ahLst/>
              <a:cxnLst/>
              <a:rect l="l" t="t" r="r" b="b"/>
              <a:pathLst>
                <a:path w="1414" h="675" extrusionOk="0">
                  <a:moveTo>
                    <a:pt x="1214" y="0"/>
                  </a:moveTo>
                  <a:cubicBezTo>
                    <a:pt x="816" y="139"/>
                    <a:pt x="359" y="60"/>
                    <a:pt x="1" y="338"/>
                  </a:cubicBezTo>
                  <a:cubicBezTo>
                    <a:pt x="200" y="378"/>
                    <a:pt x="518" y="259"/>
                    <a:pt x="498" y="657"/>
                  </a:cubicBezTo>
                  <a:cubicBezTo>
                    <a:pt x="587" y="667"/>
                    <a:pt x="676" y="675"/>
                    <a:pt x="764" y="675"/>
                  </a:cubicBezTo>
                  <a:cubicBezTo>
                    <a:pt x="1014" y="675"/>
                    <a:pt x="1252" y="613"/>
                    <a:pt x="1413" y="378"/>
                  </a:cubicBezTo>
                  <a:cubicBezTo>
                    <a:pt x="1354" y="219"/>
                    <a:pt x="1254" y="139"/>
                    <a:pt x="12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
            <p:cNvSpPr/>
            <p:nvPr/>
          </p:nvSpPr>
          <p:spPr>
            <a:xfrm>
              <a:off x="2466975" y="2045875"/>
              <a:ext cx="34850" cy="20400"/>
            </a:xfrm>
            <a:custGeom>
              <a:avLst/>
              <a:gdLst/>
              <a:ahLst/>
              <a:cxnLst/>
              <a:rect l="l" t="t" r="r" b="b"/>
              <a:pathLst>
                <a:path w="1394" h="816" extrusionOk="0">
                  <a:moveTo>
                    <a:pt x="1234" y="0"/>
                  </a:moveTo>
                  <a:cubicBezTo>
                    <a:pt x="836" y="179"/>
                    <a:pt x="399" y="318"/>
                    <a:pt x="1" y="497"/>
                  </a:cubicBezTo>
                  <a:cubicBezTo>
                    <a:pt x="60" y="617"/>
                    <a:pt x="140" y="716"/>
                    <a:pt x="180" y="816"/>
                  </a:cubicBezTo>
                  <a:cubicBezTo>
                    <a:pt x="239" y="816"/>
                    <a:pt x="279" y="816"/>
                    <a:pt x="359" y="776"/>
                  </a:cubicBezTo>
                  <a:cubicBezTo>
                    <a:pt x="399" y="716"/>
                    <a:pt x="478" y="696"/>
                    <a:pt x="558" y="637"/>
                  </a:cubicBezTo>
                  <a:cubicBezTo>
                    <a:pt x="777" y="398"/>
                    <a:pt x="1174" y="557"/>
                    <a:pt x="1393" y="298"/>
                  </a:cubicBezTo>
                  <a:cubicBezTo>
                    <a:pt x="1393" y="179"/>
                    <a:pt x="1353" y="80"/>
                    <a:pt x="12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
            <p:cNvSpPr/>
            <p:nvPr/>
          </p:nvSpPr>
          <p:spPr>
            <a:xfrm>
              <a:off x="2469975" y="2110025"/>
              <a:ext cx="42775" cy="19825"/>
            </a:xfrm>
            <a:custGeom>
              <a:avLst/>
              <a:gdLst/>
              <a:ahLst/>
              <a:cxnLst/>
              <a:rect l="l" t="t" r="r" b="b"/>
              <a:pathLst>
                <a:path w="1711" h="793" extrusionOk="0">
                  <a:moveTo>
                    <a:pt x="1631" y="0"/>
                  </a:moveTo>
                  <a:cubicBezTo>
                    <a:pt x="1512" y="0"/>
                    <a:pt x="1393" y="20"/>
                    <a:pt x="1313" y="20"/>
                  </a:cubicBezTo>
                  <a:cubicBezTo>
                    <a:pt x="1214" y="40"/>
                    <a:pt x="1154" y="120"/>
                    <a:pt x="1074" y="139"/>
                  </a:cubicBezTo>
                  <a:cubicBezTo>
                    <a:pt x="1054" y="159"/>
                    <a:pt x="1030" y="169"/>
                    <a:pt x="1005" y="169"/>
                  </a:cubicBezTo>
                  <a:cubicBezTo>
                    <a:pt x="980" y="169"/>
                    <a:pt x="955" y="159"/>
                    <a:pt x="935" y="139"/>
                  </a:cubicBezTo>
                  <a:cubicBezTo>
                    <a:pt x="866" y="127"/>
                    <a:pt x="799" y="120"/>
                    <a:pt x="733" y="120"/>
                  </a:cubicBezTo>
                  <a:cubicBezTo>
                    <a:pt x="592" y="120"/>
                    <a:pt x="461" y="151"/>
                    <a:pt x="338" y="219"/>
                  </a:cubicBezTo>
                  <a:cubicBezTo>
                    <a:pt x="179" y="259"/>
                    <a:pt x="0" y="319"/>
                    <a:pt x="40" y="537"/>
                  </a:cubicBezTo>
                  <a:cubicBezTo>
                    <a:pt x="179" y="557"/>
                    <a:pt x="358" y="597"/>
                    <a:pt x="438" y="756"/>
                  </a:cubicBezTo>
                  <a:cubicBezTo>
                    <a:pt x="502" y="781"/>
                    <a:pt x="563" y="792"/>
                    <a:pt x="621" y="792"/>
                  </a:cubicBezTo>
                  <a:cubicBezTo>
                    <a:pt x="795" y="792"/>
                    <a:pt x="940" y="692"/>
                    <a:pt x="1074" y="557"/>
                  </a:cubicBezTo>
                  <a:cubicBezTo>
                    <a:pt x="1194" y="517"/>
                    <a:pt x="1353" y="438"/>
                    <a:pt x="1472" y="398"/>
                  </a:cubicBezTo>
                  <a:cubicBezTo>
                    <a:pt x="1472" y="398"/>
                    <a:pt x="1512" y="418"/>
                    <a:pt x="1552" y="418"/>
                  </a:cubicBezTo>
                  <a:cubicBezTo>
                    <a:pt x="1611" y="418"/>
                    <a:pt x="1631" y="418"/>
                    <a:pt x="1671" y="358"/>
                  </a:cubicBezTo>
                  <a:cubicBezTo>
                    <a:pt x="1711" y="299"/>
                    <a:pt x="1711" y="219"/>
                    <a:pt x="1631" y="159"/>
                  </a:cubicBezTo>
                  <a:lnTo>
                    <a:pt x="1631"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
            <p:cNvSpPr/>
            <p:nvPr/>
          </p:nvSpPr>
          <p:spPr>
            <a:xfrm>
              <a:off x="3083150" y="1870600"/>
              <a:ext cx="30375" cy="14150"/>
            </a:xfrm>
            <a:custGeom>
              <a:avLst/>
              <a:gdLst/>
              <a:ahLst/>
              <a:cxnLst/>
              <a:rect l="l" t="t" r="r" b="b"/>
              <a:pathLst>
                <a:path w="1215" h="566" extrusionOk="0">
                  <a:moveTo>
                    <a:pt x="699" y="0"/>
                  </a:moveTo>
                  <a:cubicBezTo>
                    <a:pt x="446" y="0"/>
                    <a:pt x="238" y="92"/>
                    <a:pt x="1" y="228"/>
                  </a:cubicBezTo>
                  <a:cubicBezTo>
                    <a:pt x="21" y="466"/>
                    <a:pt x="160" y="546"/>
                    <a:pt x="379" y="566"/>
                  </a:cubicBezTo>
                  <a:cubicBezTo>
                    <a:pt x="717" y="566"/>
                    <a:pt x="995" y="466"/>
                    <a:pt x="1214" y="208"/>
                  </a:cubicBezTo>
                  <a:cubicBezTo>
                    <a:pt x="1135" y="49"/>
                    <a:pt x="995" y="29"/>
                    <a:pt x="836" y="9"/>
                  </a:cubicBezTo>
                  <a:cubicBezTo>
                    <a:pt x="789" y="3"/>
                    <a:pt x="743" y="0"/>
                    <a:pt x="6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
            <p:cNvSpPr/>
            <p:nvPr/>
          </p:nvSpPr>
          <p:spPr>
            <a:xfrm>
              <a:off x="2560975" y="2019000"/>
              <a:ext cx="46775" cy="13700"/>
            </a:xfrm>
            <a:custGeom>
              <a:avLst/>
              <a:gdLst/>
              <a:ahLst/>
              <a:cxnLst/>
              <a:rect l="l" t="t" r="r" b="b"/>
              <a:pathLst>
                <a:path w="1871" h="548" extrusionOk="0">
                  <a:moveTo>
                    <a:pt x="1791" y="1"/>
                  </a:moveTo>
                  <a:cubicBezTo>
                    <a:pt x="1194" y="160"/>
                    <a:pt x="577" y="100"/>
                    <a:pt x="0" y="339"/>
                  </a:cubicBezTo>
                  <a:cubicBezTo>
                    <a:pt x="160" y="359"/>
                    <a:pt x="319" y="359"/>
                    <a:pt x="398" y="538"/>
                  </a:cubicBezTo>
                  <a:cubicBezTo>
                    <a:pt x="445" y="545"/>
                    <a:pt x="491" y="548"/>
                    <a:pt x="536" y="548"/>
                  </a:cubicBezTo>
                  <a:cubicBezTo>
                    <a:pt x="901" y="548"/>
                    <a:pt x="1240" y="359"/>
                    <a:pt x="1612" y="359"/>
                  </a:cubicBezTo>
                  <a:cubicBezTo>
                    <a:pt x="1691" y="299"/>
                    <a:pt x="1731" y="259"/>
                    <a:pt x="1811" y="200"/>
                  </a:cubicBezTo>
                  <a:cubicBezTo>
                    <a:pt x="1870" y="140"/>
                    <a:pt x="1870" y="61"/>
                    <a:pt x="179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
            <p:cNvSpPr/>
            <p:nvPr/>
          </p:nvSpPr>
          <p:spPr>
            <a:xfrm>
              <a:off x="2678850" y="1807650"/>
              <a:ext cx="44775" cy="11450"/>
            </a:xfrm>
            <a:custGeom>
              <a:avLst/>
              <a:gdLst/>
              <a:ahLst/>
              <a:cxnLst/>
              <a:rect l="l" t="t" r="r" b="b"/>
              <a:pathLst>
                <a:path w="1791" h="458" extrusionOk="0">
                  <a:moveTo>
                    <a:pt x="1790" y="0"/>
                  </a:moveTo>
                  <a:lnTo>
                    <a:pt x="1790" y="0"/>
                  </a:lnTo>
                  <a:cubicBezTo>
                    <a:pt x="1174" y="60"/>
                    <a:pt x="577" y="40"/>
                    <a:pt x="0" y="259"/>
                  </a:cubicBezTo>
                  <a:cubicBezTo>
                    <a:pt x="179" y="299"/>
                    <a:pt x="418" y="199"/>
                    <a:pt x="537" y="458"/>
                  </a:cubicBezTo>
                  <a:cubicBezTo>
                    <a:pt x="995" y="458"/>
                    <a:pt x="1412" y="279"/>
                    <a:pt x="179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
            <p:cNvSpPr/>
            <p:nvPr/>
          </p:nvSpPr>
          <p:spPr>
            <a:xfrm>
              <a:off x="2856875" y="1742425"/>
              <a:ext cx="35350" cy="11975"/>
            </a:xfrm>
            <a:custGeom>
              <a:avLst/>
              <a:gdLst/>
              <a:ahLst/>
              <a:cxnLst/>
              <a:rect l="l" t="t" r="r" b="b"/>
              <a:pathLst>
                <a:path w="1414" h="479" extrusionOk="0">
                  <a:moveTo>
                    <a:pt x="627" y="1"/>
                  </a:moveTo>
                  <a:cubicBezTo>
                    <a:pt x="392" y="1"/>
                    <a:pt x="173" y="97"/>
                    <a:pt x="1" y="461"/>
                  </a:cubicBezTo>
                  <a:cubicBezTo>
                    <a:pt x="127" y="471"/>
                    <a:pt x="252" y="478"/>
                    <a:pt x="373" y="478"/>
                  </a:cubicBezTo>
                  <a:cubicBezTo>
                    <a:pt x="748" y="478"/>
                    <a:pt x="1098" y="408"/>
                    <a:pt x="1413" y="123"/>
                  </a:cubicBezTo>
                  <a:cubicBezTo>
                    <a:pt x="1155" y="113"/>
                    <a:pt x="881" y="1"/>
                    <a:pt x="62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
            <p:cNvSpPr/>
            <p:nvPr/>
          </p:nvSpPr>
          <p:spPr>
            <a:xfrm>
              <a:off x="2419650" y="1943425"/>
              <a:ext cx="41400" cy="18700"/>
            </a:xfrm>
            <a:custGeom>
              <a:avLst/>
              <a:gdLst/>
              <a:ahLst/>
              <a:cxnLst/>
              <a:rect l="l" t="t" r="r" b="b"/>
              <a:pathLst>
                <a:path w="1656" h="748" extrusionOk="0">
                  <a:moveTo>
                    <a:pt x="1357" y="0"/>
                  </a:moveTo>
                  <a:cubicBezTo>
                    <a:pt x="979" y="199"/>
                    <a:pt x="601" y="358"/>
                    <a:pt x="163" y="398"/>
                  </a:cubicBezTo>
                  <a:cubicBezTo>
                    <a:pt x="60" y="588"/>
                    <a:pt x="1" y="748"/>
                    <a:pt x="221" y="748"/>
                  </a:cubicBezTo>
                  <a:cubicBezTo>
                    <a:pt x="255" y="748"/>
                    <a:pt x="295" y="744"/>
                    <a:pt x="342" y="736"/>
                  </a:cubicBezTo>
                  <a:cubicBezTo>
                    <a:pt x="737" y="699"/>
                    <a:pt x="1043" y="395"/>
                    <a:pt x="1461" y="395"/>
                  </a:cubicBezTo>
                  <a:cubicBezTo>
                    <a:pt x="1485" y="395"/>
                    <a:pt x="1510" y="396"/>
                    <a:pt x="1536" y="398"/>
                  </a:cubicBezTo>
                  <a:cubicBezTo>
                    <a:pt x="1655" y="199"/>
                    <a:pt x="1655" y="40"/>
                    <a:pt x="13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
            <p:cNvSpPr/>
            <p:nvPr/>
          </p:nvSpPr>
          <p:spPr>
            <a:xfrm>
              <a:off x="2479425" y="1878275"/>
              <a:ext cx="51250" cy="14925"/>
            </a:xfrm>
            <a:custGeom>
              <a:avLst/>
              <a:gdLst/>
              <a:ahLst/>
              <a:cxnLst/>
              <a:rect l="l" t="t" r="r" b="b"/>
              <a:pathLst>
                <a:path w="2050" h="597" extrusionOk="0">
                  <a:moveTo>
                    <a:pt x="2049" y="0"/>
                  </a:moveTo>
                  <a:cubicBezTo>
                    <a:pt x="1293" y="319"/>
                    <a:pt x="597" y="120"/>
                    <a:pt x="0" y="418"/>
                  </a:cubicBezTo>
                  <a:cubicBezTo>
                    <a:pt x="91" y="502"/>
                    <a:pt x="193" y="522"/>
                    <a:pt x="297" y="522"/>
                  </a:cubicBezTo>
                  <a:cubicBezTo>
                    <a:pt x="389" y="522"/>
                    <a:pt x="484" y="506"/>
                    <a:pt x="576" y="506"/>
                  </a:cubicBezTo>
                  <a:cubicBezTo>
                    <a:pt x="674" y="506"/>
                    <a:pt x="769" y="524"/>
                    <a:pt x="855" y="597"/>
                  </a:cubicBezTo>
                  <a:cubicBezTo>
                    <a:pt x="1552" y="438"/>
                    <a:pt x="1552" y="438"/>
                    <a:pt x="204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
            <p:cNvSpPr/>
            <p:nvPr/>
          </p:nvSpPr>
          <p:spPr>
            <a:xfrm>
              <a:off x="2418250" y="1847400"/>
              <a:ext cx="45775" cy="20950"/>
            </a:xfrm>
            <a:custGeom>
              <a:avLst/>
              <a:gdLst/>
              <a:ahLst/>
              <a:cxnLst/>
              <a:rect l="l" t="t" r="r" b="b"/>
              <a:pathLst>
                <a:path w="1831" h="838" extrusionOk="0">
                  <a:moveTo>
                    <a:pt x="1620" y="1"/>
                  </a:moveTo>
                  <a:cubicBezTo>
                    <a:pt x="1551" y="1"/>
                    <a:pt x="1489" y="25"/>
                    <a:pt x="1433" y="81"/>
                  </a:cubicBezTo>
                  <a:cubicBezTo>
                    <a:pt x="1347" y="167"/>
                    <a:pt x="1242" y="179"/>
                    <a:pt x="1135" y="179"/>
                  </a:cubicBezTo>
                  <a:cubicBezTo>
                    <a:pt x="1095" y="179"/>
                    <a:pt x="1055" y="177"/>
                    <a:pt x="1015" y="177"/>
                  </a:cubicBezTo>
                  <a:cubicBezTo>
                    <a:pt x="914" y="177"/>
                    <a:pt x="817" y="188"/>
                    <a:pt x="736" y="260"/>
                  </a:cubicBezTo>
                  <a:cubicBezTo>
                    <a:pt x="716" y="280"/>
                    <a:pt x="657" y="280"/>
                    <a:pt x="617" y="280"/>
                  </a:cubicBezTo>
                  <a:cubicBezTo>
                    <a:pt x="398" y="380"/>
                    <a:pt x="159" y="440"/>
                    <a:pt x="0" y="599"/>
                  </a:cubicBezTo>
                  <a:cubicBezTo>
                    <a:pt x="0" y="698"/>
                    <a:pt x="20" y="778"/>
                    <a:pt x="60" y="837"/>
                  </a:cubicBezTo>
                  <a:cubicBezTo>
                    <a:pt x="637" y="658"/>
                    <a:pt x="1234" y="579"/>
                    <a:pt x="1791" y="280"/>
                  </a:cubicBezTo>
                  <a:cubicBezTo>
                    <a:pt x="1830" y="201"/>
                    <a:pt x="1830" y="121"/>
                    <a:pt x="1791" y="42"/>
                  </a:cubicBezTo>
                  <a:cubicBezTo>
                    <a:pt x="1730" y="16"/>
                    <a:pt x="1673" y="1"/>
                    <a:pt x="16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
            <p:cNvSpPr/>
            <p:nvPr/>
          </p:nvSpPr>
          <p:spPr>
            <a:xfrm>
              <a:off x="3033925" y="1776175"/>
              <a:ext cx="38325" cy="13600"/>
            </a:xfrm>
            <a:custGeom>
              <a:avLst/>
              <a:gdLst/>
              <a:ahLst/>
              <a:cxnLst/>
              <a:rect l="l" t="t" r="r" b="b"/>
              <a:pathLst>
                <a:path w="1533" h="544" extrusionOk="0">
                  <a:moveTo>
                    <a:pt x="438" y="0"/>
                  </a:moveTo>
                  <a:cubicBezTo>
                    <a:pt x="293" y="0"/>
                    <a:pt x="144" y="26"/>
                    <a:pt x="0" y="126"/>
                  </a:cubicBezTo>
                  <a:cubicBezTo>
                    <a:pt x="259" y="225"/>
                    <a:pt x="80" y="404"/>
                    <a:pt x="80" y="543"/>
                  </a:cubicBezTo>
                  <a:cubicBezTo>
                    <a:pt x="577" y="504"/>
                    <a:pt x="1075" y="364"/>
                    <a:pt x="1532" y="165"/>
                  </a:cubicBezTo>
                  <a:cubicBezTo>
                    <a:pt x="1488" y="159"/>
                    <a:pt x="1444" y="156"/>
                    <a:pt x="1399" y="156"/>
                  </a:cubicBezTo>
                  <a:cubicBezTo>
                    <a:pt x="1320" y="156"/>
                    <a:pt x="1241" y="163"/>
                    <a:pt x="1163" y="163"/>
                  </a:cubicBezTo>
                  <a:cubicBezTo>
                    <a:pt x="1025" y="163"/>
                    <a:pt x="892" y="142"/>
                    <a:pt x="776" y="26"/>
                  </a:cubicBezTo>
                  <a:cubicBezTo>
                    <a:pt x="670" y="17"/>
                    <a:pt x="555" y="0"/>
                    <a:pt x="4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
            <p:cNvSpPr/>
            <p:nvPr/>
          </p:nvSpPr>
          <p:spPr>
            <a:xfrm>
              <a:off x="2453050" y="1888700"/>
              <a:ext cx="47775" cy="13475"/>
            </a:xfrm>
            <a:custGeom>
              <a:avLst/>
              <a:gdLst/>
              <a:ahLst/>
              <a:cxnLst/>
              <a:rect l="l" t="t" r="r" b="b"/>
              <a:pathLst>
                <a:path w="1911" h="539" extrusionOk="0">
                  <a:moveTo>
                    <a:pt x="1055" y="1"/>
                  </a:moveTo>
                  <a:cubicBezTo>
                    <a:pt x="757" y="240"/>
                    <a:pt x="319" y="100"/>
                    <a:pt x="1" y="339"/>
                  </a:cubicBezTo>
                  <a:cubicBezTo>
                    <a:pt x="140" y="379"/>
                    <a:pt x="299" y="399"/>
                    <a:pt x="359" y="538"/>
                  </a:cubicBezTo>
                  <a:cubicBezTo>
                    <a:pt x="846" y="463"/>
                    <a:pt x="1298" y="177"/>
                    <a:pt x="1814" y="177"/>
                  </a:cubicBezTo>
                  <a:cubicBezTo>
                    <a:pt x="1846" y="177"/>
                    <a:pt x="1878" y="178"/>
                    <a:pt x="1910" y="180"/>
                  </a:cubicBezTo>
                  <a:cubicBezTo>
                    <a:pt x="1801" y="41"/>
                    <a:pt x="1657" y="16"/>
                    <a:pt x="1505" y="16"/>
                  </a:cubicBezTo>
                  <a:cubicBezTo>
                    <a:pt x="1421" y="16"/>
                    <a:pt x="1334" y="24"/>
                    <a:pt x="1250" y="24"/>
                  </a:cubicBezTo>
                  <a:cubicBezTo>
                    <a:pt x="1183" y="24"/>
                    <a:pt x="1117" y="19"/>
                    <a:pt x="10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
            <p:cNvSpPr/>
            <p:nvPr/>
          </p:nvSpPr>
          <p:spPr>
            <a:xfrm>
              <a:off x="2755425" y="2014100"/>
              <a:ext cx="44675" cy="13875"/>
            </a:xfrm>
            <a:custGeom>
              <a:avLst/>
              <a:gdLst/>
              <a:ahLst/>
              <a:cxnLst/>
              <a:rect l="l" t="t" r="r" b="b"/>
              <a:pathLst>
                <a:path w="1787" h="555" extrusionOk="0">
                  <a:moveTo>
                    <a:pt x="1671" y="0"/>
                  </a:moveTo>
                  <a:cubicBezTo>
                    <a:pt x="1644" y="0"/>
                    <a:pt x="1612" y="6"/>
                    <a:pt x="1572" y="18"/>
                  </a:cubicBezTo>
                  <a:cubicBezTo>
                    <a:pt x="1473" y="18"/>
                    <a:pt x="1353" y="58"/>
                    <a:pt x="1254" y="78"/>
                  </a:cubicBezTo>
                  <a:cubicBezTo>
                    <a:pt x="1173" y="118"/>
                    <a:pt x="1092" y="129"/>
                    <a:pt x="1012" y="129"/>
                  </a:cubicBezTo>
                  <a:cubicBezTo>
                    <a:pt x="917" y="129"/>
                    <a:pt x="823" y="114"/>
                    <a:pt x="729" y="114"/>
                  </a:cubicBezTo>
                  <a:cubicBezTo>
                    <a:pt x="705" y="114"/>
                    <a:pt x="681" y="115"/>
                    <a:pt x="657" y="117"/>
                  </a:cubicBezTo>
                  <a:cubicBezTo>
                    <a:pt x="607" y="127"/>
                    <a:pt x="558" y="130"/>
                    <a:pt x="508" y="130"/>
                  </a:cubicBezTo>
                  <a:cubicBezTo>
                    <a:pt x="458" y="130"/>
                    <a:pt x="408" y="127"/>
                    <a:pt x="359" y="127"/>
                  </a:cubicBezTo>
                  <a:cubicBezTo>
                    <a:pt x="259" y="127"/>
                    <a:pt x="160" y="137"/>
                    <a:pt x="60" y="197"/>
                  </a:cubicBezTo>
                  <a:cubicBezTo>
                    <a:pt x="1" y="257"/>
                    <a:pt x="1" y="296"/>
                    <a:pt x="40" y="356"/>
                  </a:cubicBezTo>
                  <a:cubicBezTo>
                    <a:pt x="239" y="376"/>
                    <a:pt x="478" y="356"/>
                    <a:pt x="597" y="555"/>
                  </a:cubicBezTo>
                  <a:cubicBezTo>
                    <a:pt x="916" y="535"/>
                    <a:pt x="1234" y="555"/>
                    <a:pt x="1453" y="396"/>
                  </a:cubicBezTo>
                  <a:cubicBezTo>
                    <a:pt x="1492" y="356"/>
                    <a:pt x="1572" y="276"/>
                    <a:pt x="1652" y="257"/>
                  </a:cubicBezTo>
                  <a:cubicBezTo>
                    <a:pt x="1691" y="257"/>
                    <a:pt x="1731" y="257"/>
                    <a:pt x="1771" y="217"/>
                  </a:cubicBezTo>
                  <a:cubicBezTo>
                    <a:pt x="1787" y="89"/>
                    <a:pt x="1777" y="0"/>
                    <a:pt x="16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
            <p:cNvSpPr/>
            <p:nvPr/>
          </p:nvSpPr>
          <p:spPr>
            <a:xfrm>
              <a:off x="2501800" y="2005200"/>
              <a:ext cx="44075" cy="14875"/>
            </a:xfrm>
            <a:custGeom>
              <a:avLst/>
              <a:gdLst/>
              <a:ahLst/>
              <a:cxnLst/>
              <a:rect l="l" t="t" r="r" b="b"/>
              <a:pathLst>
                <a:path w="1763" h="595" extrusionOk="0">
                  <a:moveTo>
                    <a:pt x="1301" y="1"/>
                  </a:moveTo>
                  <a:cubicBezTo>
                    <a:pt x="1268" y="1"/>
                    <a:pt x="1234" y="6"/>
                    <a:pt x="1194" y="16"/>
                  </a:cubicBezTo>
                  <a:cubicBezTo>
                    <a:pt x="840" y="104"/>
                    <a:pt x="548" y="429"/>
                    <a:pt x="152" y="429"/>
                  </a:cubicBezTo>
                  <a:cubicBezTo>
                    <a:pt x="103" y="429"/>
                    <a:pt x="53" y="425"/>
                    <a:pt x="0" y="414"/>
                  </a:cubicBezTo>
                  <a:lnTo>
                    <a:pt x="0" y="414"/>
                  </a:lnTo>
                  <a:cubicBezTo>
                    <a:pt x="80" y="453"/>
                    <a:pt x="120" y="533"/>
                    <a:pt x="199" y="593"/>
                  </a:cubicBezTo>
                  <a:cubicBezTo>
                    <a:pt x="229" y="594"/>
                    <a:pt x="258" y="595"/>
                    <a:pt x="288" y="595"/>
                  </a:cubicBezTo>
                  <a:cubicBezTo>
                    <a:pt x="654" y="595"/>
                    <a:pt x="1005" y="486"/>
                    <a:pt x="1373" y="394"/>
                  </a:cubicBezTo>
                  <a:cubicBezTo>
                    <a:pt x="1472" y="294"/>
                    <a:pt x="1651" y="334"/>
                    <a:pt x="1731" y="215"/>
                  </a:cubicBezTo>
                  <a:cubicBezTo>
                    <a:pt x="1763" y="87"/>
                    <a:pt x="1744" y="24"/>
                    <a:pt x="1643" y="24"/>
                  </a:cubicBezTo>
                  <a:cubicBezTo>
                    <a:pt x="1618" y="24"/>
                    <a:pt x="1588" y="28"/>
                    <a:pt x="1552" y="36"/>
                  </a:cubicBezTo>
                  <a:cubicBezTo>
                    <a:pt x="1492" y="16"/>
                    <a:pt x="1452" y="16"/>
                    <a:pt x="1393" y="16"/>
                  </a:cubicBezTo>
                  <a:cubicBezTo>
                    <a:pt x="1363" y="6"/>
                    <a:pt x="1333" y="1"/>
                    <a:pt x="130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
            <p:cNvSpPr/>
            <p:nvPr/>
          </p:nvSpPr>
          <p:spPr>
            <a:xfrm>
              <a:off x="2616175" y="2011425"/>
              <a:ext cx="29875" cy="12075"/>
            </a:xfrm>
            <a:custGeom>
              <a:avLst/>
              <a:gdLst/>
              <a:ahLst/>
              <a:cxnLst/>
              <a:rect l="l" t="t" r="r" b="b"/>
              <a:pathLst>
                <a:path w="1195" h="483" extrusionOk="0">
                  <a:moveTo>
                    <a:pt x="1107" y="1"/>
                  </a:moveTo>
                  <a:cubicBezTo>
                    <a:pt x="805" y="1"/>
                    <a:pt x="526" y="154"/>
                    <a:pt x="226" y="154"/>
                  </a:cubicBezTo>
                  <a:cubicBezTo>
                    <a:pt x="184" y="154"/>
                    <a:pt x="142" y="151"/>
                    <a:pt x="100" y="145"/>
                  </a:cubicBezTo>
                  <a:cubicBezTo>
                    <a:pt x="1" y="264"/>
                    <a:pt x="1" y="364"/>
                    <a:pt x="80" y="483"/>
                  </a:cubicBezTo>
                  <a:cubicBezTo>
                    <a:pt x="916" y="463"/>
                    <a:pt x="916" y="463"/>
                    <a:pt x="1194" y="5"/>
                  </a:cubicBezTo>
                  <a:cubicBezTo>
                    <a:pt x="1165" y="2"/>
                    <a:pt x="1136" y="1"/>
                    <a:pt x="110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
            <p:cNvSpPr/>
            <p:nvPr/>
          </p:nvSpPr>
          <p:spPr>
            <a:xfrm>
              <a:off x="2411275" y="1790725"/>
              <a:ext cx="42300" cy="15950"/>
            </a:xfrm>
            <a:custGeom>
              <a:avLst/>
              <a:gdLst/>
              <a:ahLst/>
              <a:cxnLst/>
              <a:rect l="l" t="t" r="r" b="b"/>
              <a:pathLst>
                <a:path w="1692" h="638" extrusionOk="0">
                  <a:moveTo>
                    <a:pt x="1421" y="1"/>
                  </a:moveTo>
                  <a:cubicBezTo>
                    <a:pt x="1291" y="1"/>
                    <a:pt x="1139" y="70"/>
                    <a:pt x="1015" y="81"/>
                  </a:cubicBezTo>
                  <a:cubicBezTo>
                    <a:pt x="1004" y="80"/>
                    <a:pt x="992" y="79"/>
                    <a:pt x="981" y="79"/>
                  </a:cubicBezTo>
                  <a:cubicBezTo>
                    <a:pt x="818" y="79"/>
                    <a:pt x="670" y="165"/>
                    <a:pt x="522" y="165"/>
                  </a:cubicBezTo>
                  <a:cubicBezTo>
                    <a:pt x="449" y="165"/>
                    <a:pt x="375" y="144"/>
                    <a:pt x="299" y="81"/>
                  </a:cubicBezTo>
                  <a:cubicBezTo>
                    <a:pt x="240" y="81"/>
                    <a:pt x="200" y="120"/>
                    <a:pt x="140" y="120"/>
                  </a:cubicBezTo>
                  <a:cubicBezTo>
                    <a:pt x="21" y="260"/>
                    <a:pt x="1" y="439"/>
                    <a:pt x="120" y="638"/>
                  </a:cubicBezTo>
                  <a:cubicBezTo>
                    <a:pt x="538" y="538"/>
                    <a:pt x="936" y="419"/>
                    <a:pt x="1353" y="319"/>
                  </a:cubicBezTo>
                  <a:cubicBezTo>
                    <a:pt x="1473" y="319"/>
                    <a:pt x="1592" y="280"/>
                    <a:pt x="1692" y="280"/>
                  </a:cubicBezTo>
                  <a:cubicBezTo>
                    <a:pt x="1644" y="60"/>
                    <a:pt x="1541" y="1"/>
                    <a:pt x="142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
            <p:cNvSpPr/>
            <p:nvPr/>
          </p:nvSpPr>
          <p:spPr>
            <a:xfrm>
              <a:off x="2436650" y="1784275"/>
              <a:ext cx="39300" cy="12950"/>
            </a:xfrm>
            <a:custGeom>
              <a:avLst/>
              <a:gdLst/>
              <a:ahLst/>
              <a:cxnLst/>
              <a:rect l="l" t="t" r="r" b="b"/>
              <a:pathLst>
                <a:path w="1572" h="518" extrusionOk="0">
                  <a:moveTo>
                    <a:pt x="1572" y="0"/>
                  </a:moveTo>
                  <a:lnTo>
                    <a:pt x="1572" y="0"/>
                  </a:lnTo>
                  <a:cubicBezTo>
                    <a:pt x="975" y="180"/>
                    <a:pt x="458" y="80"/>
                    <a:pt x="0" y="319"/>
                  </a:cubicBezTo>
                  <a:cubicBezTo>
                    <a:pt x="219" y="398"/>
                    <a:pt x="498" y="279"/>
                    <a:pt x="677" y="518"/>
                  </a:cubicBezTo>
                  <a:cubicBezTo>
                    <a:pt x="955" y="438"/>
                    <a:pt x="1313" y="498"/>
                    <a:pt x="157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
            <p:cNvSpPr/>
            <p:nvPr/>
          </p:nvSpPr>
          <p:spPr>
            <a:xfrm>
              <a:off x="2610200" y="2032650"/>
              <a:ext cx="36825" cy="13250"/>
            </a:xfrm>
            <a:custGeom>
              <a:avLst/>
              <a:gdLst/>
              <a:ahLst/>
              <a:cxnLst/>
              <a:rect l="l" t="t" r="r" b="b"/>
              <a:pathLst>
                <a:path w="1473" h="530" extrusionOk="0">
                  <a:moveTo>
                    <a:pt x="756" y="0"/>
                  </a:moveTo>
                  <a:cubicBezTo>
                    <a:pt x="464" y="0"/>
                    <a:pt x="225" y="155"/>
                    <a:pt x="1" y="310"/>
                  </a:cubicBezTo>
                  <a:cubicBezTo>
                    <a:pt x="61" y="489"/>
                    <a:pt x="240" y="509"/>
                    <a:pt x="399" y="529"/>
                  </a:cubicBezTo>
                  <a:cubicBezTo>
                    <a:pt x="678" y="436"/>
                    <a:pt x="974" y="308"/>
                    <a:pt x="1320" y="308"/>
                  </a:cubicBezTo>
                  <a:cubicBezTo>
                    <a:pt x="1344" y="308"/>
                    <a:pt x="1369" y="309"/>
                    <a:pt x="1393" y="310"/>
                  </a:cubicBezTo>
                  <a:cubicBezTo>
                    <a:pt x="1433" y="310"/>
                    <a:pt x="1473" y="251"/>
                    <a:pt x="1433" y="191"/>
                  </a:cubicBezTo>
                  <a:cubicBezTo>
                    <a:pt x="1393" y="151"/>
                    <a:pt x="1334" y="151"/>
                    <a:pt x="1314" y="131"/>
                  </a:cubicBezTo>
                  <a:cubicBezTo>
                    <a:pt x="1194" y="32"/>
                    <a:pt x="1015" y="111"/>
                    <a:pt x="896" y="12"/>
                  </a:cubicBezTo>
                  <a:cubicBezTo>
                    <a:pt x="848" y="4"/>
                    <a:pt x="802" y="0"/>
                    <a:pt x="75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
            <p:cNvSpPr/>
            <p:nvPr/>
          </p:nvSpPr>
          <p:spPr>
            <a:xfrm>
              <a:off x="2845950" y="1781300"/>
              <a:ext cx="31350" cy="13475"/>
            </a:xfrm>
            <a:custGeom>
              <a:avLst/>
              <a:gdLst/>
              <a:ahLst/>
              <a:cxnLst/>
              <a:rect l="l" t="t" r="r" b="b"/>
              <a:pathLst>
                <a:path w="1254" h="539" extrusionOk="0">
                  <a:moveTo>
                    <a:pt x="1154" y="0"/>
                  </a:moveTo>
                  <a:cubicBezTo>
                    <a:pt x="1034" y="0"/>
                    <a:pt x="895" y="0"/>
                    <a:pt x="816" y="139"/>
                  </a:cubicBezTo>
                  <a:cubicBezTo>
                    <a:pt x="717" y="139"/>
                    <a:pt x="621" y="128"/>
                    <a:pt x="529" y="128"/>
                  </a:cubicBezTo>
                  <a:cubicBezTo>
                    <a:pt x="378" y="128"/>
                    <a:pt x="235" y="158"/>
                    <a:pt x="99" y="318"/>
                  </a:cubicBezTo>
                  <a:cubicBezTo>
                    <a:pt x="0" y="398"/>
                    <a:pt x="0" y="438"/>
                    <a:pt x="99" y="517"/>
                  </a:cubicBezTo>
                  <a:cubicBezTo>
                    <a:pt x="210" y="530"/>
                    <a:pt x="323" y="538"/>
                    <a:pt x="435" y="538"/>
                  </a:cubicBezTo>
                  <a:cubicBezTo>
                    <a:pt x="685" y="538"/>
                    <a:pt x="934" y="496"/>
                    <a:pt x="1154" y="358"/>
                  </a:cubicBezTo>
                  <a:cubicBezTo>
                    <a:pt x="1253" y="239"/>
                    <a:pt x="1253" y="119"/>
                    <a:pt x="11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
            <p:cNvSpPr/>
            <p:nvPr/>
          </p:nvSpPr>
          <p:spPr>
            <a:xfrm>
              <a:off x="2523175" y="2110525"/>
              <a:ext cx="34850" cy="13925"/>
            </a:xfrm>
            <a:custGeom>
              <a:avLst/>
              <a:gdLst/>
              <a:ahLst/>
              <a:cxnLst/>
              <a:rect l="l" t="t" r="r" b="b"/>
              <a:pathLst>
                <a:path w="1394" h="557" extrusionOk="0">
                  <a:moveTo>
                    <a:pt x="1035" y="0"/>
                  </a:moveTo>
                  <a:cubicBezTo>
                    <a:pt x="836" y="0"/>
                    <a:pt x="637" y="0"/>
                    <a:pt x="498" y="139"/>
                  </a:cubicBezTo>
                  <a:cubicBezTo>
                    <a:pt x="438" y="259"/>
                    <a:pt x="344" y="269"/>
                    <a:pt x="249" y="269"/>
                  </a:cubicBezTo>
                  <a:cubicBezTo>
                    <a:pt x="230" y="269"/>
                    <a:pt x="212" y="268"/>
                    <a:pt x="193" y="268"/>
                  </a:cubicBezTo>
                  <a:cubicBezTo>
                    <a:pt x="118" y="268"/>
                    <a:pt x="48" y="275"/>
                    <a:pt x="1" y="338"/>
                  </a:cubicBezTo>
                  <a:cubicBezTo>
                    <a:pt x="83" y="502"/>
                    <a:pt x="206" y="556"/>
                    <a:pt x="335" y="556"/>
                  </a:cubicBezTo>
                  <a:cubicBezTo>
                    <a:pt x="424" y="556"/>
                    <a:pt x="516" y="530"/>
                    <a:pt x="597" y="497"/>
                  </a:cubicBezTo>
                  <a:cubicBezTo>
                    <a:pt x="811" y="408"/>
                    <a:pt x="1057" y="335"/>
                    <a:pt x="1306" y="335"/>
                  </a:cubicBezTo>
                  <a:cubicBezTo>
                    <a:pt x="1335" y="335"/>
                    <a:pt x="1364" y="336"/>
                    <a:pt x="1393" y="338"/>
                  </a:cubicBezTo>
                  <a:cubicBezTo>
                    <a:pt x="1393" y="119"/>
                    <a:pt x="1254" y="0"/>
                    <a:pt x="10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
            <p:cNvSpPr/>
            <p:nvPr/>
          </p:nvSpPr>
          <p:spPr>
            <a:xfrm>
              <a:off x="2796200" y="1697750"/>
              <a:ext cx="33350" cy="12950"/>
            </a:xfrm>
            <a:custGeom>
              <a:avLst/>
              <a:gdLst/>
              <a:ahLst/>
              <a:cxnLst/>
              <a:rect l="l" t="t" r="r" b="b"/>
              <a:pathLst>
                <a:path w="1334" h="518" extrusionOk="0">
                  <a:moveTo>
                    <a:pt x="1234" y="0"/>
                  </a:moveTo>
                  <a:cubicBezTo>
                    <a:pt x="796" y="20"/>
                    <a:pt x="319" y="100"/>
                    <a:pt x="1" y="517"/>
                  </a:cubicBezTo>
                  <a:cubicBezTo>
                    <a:pt x="418" y="418"/>
                    <a:pt x="856" y="418"/>
                    <a:pt x="1234" y="179"/>
                  </a:cubicBezTo>
                  <a:cubicBezTo>
                    <a:pt x="1334" y="120"/>
                    <a:pt x="1334" y="80"/>
                    <a:pt x="123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
            <p:cNvSpPr/>
            <p:nvPr/>
          </p:nvSpPr>
          <p:spPr>
            <a:xfrm>
              <a:off x="2510250" y="1902325"/>
              <a:ext cx="33350" cy="12275"/>
            </a:xfrm>
            <a:custGeom>
              <a:avLst/>
              <a:gdLst/>
              <a:ahLst/>
              <a:cxnLst/>
              <a:rect l="l" t="t" r="r" b="b"/>
              <a:pathLst>
                <a:path w="1334" h="491" extrusionOk="0">
                  <a:moveTo>
                    <a:pt x="1084" y="0"/>
                  </a:moveTo>
                  <a:cubicBezTo>
                    <a:pt x="743" y="0"/>
                    <a:pt x="450" y="170"/>
                    <a:pt x="156" y="170"/>
                  </a:cubicBezTo>
                  <a:cubicBezTo>
                    <a:pt x="105" y="170"/>
                    <a:pt x="53" y="165"/>
                    <a:pt x="0" y="152"/>
                  </a:cubicBezTo>
                  <a:lnTo>
                    <a:pt x="0" y="490"/>
                  </a:lnTo>
                  <a:cubicBezTo>
                    <a:pt x="398" y="331"/>
                    <a:pt x="916" y="451"/>
                    <a:pt x="1333" y="33"/>
                  </a:cubicBezTo>
                  <a:cubicBezTo>
                    <a:pt x="1247" y="10"/>
                    <a:pt x="1164" y="0"/>
                    <a:pt x="108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
            <p:cNvSpPr/>
            <p:nvPr/>
          </p:nvSpPr>
          <p:spPr>
            <a:xfrm>
              <a:off x="2587325" y="1827550"/>
              <a:ext cx="40325" cy="12450"/>
            </a:xfrm>
            <a:custGeom>
              <a:avLst/>
              <a:gdLst/>
              <a:ahLst/>
              <a:cxnLst/>
              <a:rect l="l" t="t" r="r" b="b"/>
              <a:pathLst>
                <a:path w="1613" h="498" extrusionOk="0">
                  <a:moveTo>
                    <a:pt x="1214" y="0"/>
                  </a:moveTo>
                  <a:cubicBezTo>
                    <a:pt x="797" y="60"/>
                    <a:pt x="399" y="199"/>
                    <a:pt x="1" y="358"/>
                  </a:cubicBezTo>
                  <a:cubicBezTo>
                    <a:pt x="200" y="378"/>
                    <a:pt x="399" y="338"/>
                    <a:pt x="538" y="497"/>
                  </a:cubicBezTo>
                  <a:cubicBezTo>
                    <a:pt x="896" y="358"/>
                    <a:pt x="1314" y="497"/>
                    <a:pt x="1612" y="219"/>
                  </a:cubicBezTo>
                  <a:lnTo>
                    <a:pt x="1533" y="159"/>
                  </a:lnTo>
                  <a:cubicBezTo>
                    <a:pt x="1453" y="120"/>
                    <a:pt x="1354" y="120"/>
                    <a:pt x="1294" y="60"/>
                  </a:cubicBezTo>
                  <a:cubicBezTo>
                    <a:pt x="1254" y="20"/>
                    <a:pt x="1234" y="20"/>
                    <a:pt x="12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
            <p:cNvSpPr/>
            <p:nvPr/>
          </p:nvSpPr>
          <p:spPr>
            <a:xfrm>
              <a:off x="2453550" y="1939450"/>
              <a:ext cx="30375" cy="14300"/>
            </a:xfrm>
            <a:custGeom>
              <a:avLst/>
              <a:gdLst/>
              <a:ahLst/>
              <a:cxnLst/>
              <a:rect l="l" t="t" r="r" b="b"/>
              <a:pathLst>
                <a:path w="1215" h="572" extrusionOk="0">
                  <a:moveTo>
                    <a:pt x="1115" y="0"/>
                  </a:moveTo>
                  <a:cubicBezTo>
                    <a:pt x="1032" y="24"/>
                    <a:pt x="944" y="31"/>
                    <a:pt x="852" y="31"/>
                  </a:cubicBezTo>
                  <a:cubicBezTo>
                    <a:pt x="747" y="31"/>
                    <a:pt x="637" y="22"/>
                    <a:pt x="529" y="22"/>
                  </a:cubicBezTo>
                  <a:cubicBezTo>
                    <a:pt x="344" y="22"/>
                    <a:pt x="161" y="47"/>
                    <a:pt x="1" y="179"/>
                  </a:cubicBezTo>
                  <a:cubicBezTo>
                    <a:pt x="140" y="259"/>
                    <a:pt x="200" y="398"/>
                    <a:pt x="180" y="557"/>
                  </a:cubicBezTo>
                  <a:cubicBezTo>
                    <a:pt x="200" y="567"/>
                    <a:pt x="229" y="572"/>
                    <a:pt x="259" y="572"/>
                  </a:cubicBezTo>
                  <a:cubicBezTo>
                    <a:pt x="289" y="572"/>
                    <a:pt x="319" y="567"/>
                    <a:pt x="339" y="557"/>
                  </a:cubicBezTo>
                  <a:cubicBezTo>
                    <a:pt x="498" y="398"/>
                    <a:pt x="717" y="557"/>
                    <a:pt x="876" y="378"/>
                  </a:cubicBezTo>
                  <a:cubicBezTo>
                    <a:pt x="975" y="279"/>
                    <a:pt x="1115" y="338"/>
                    <a:pt x="1214" y="199"/>
                  </a:cubicBezTo>
                  <a:cubicBezTo>
                    <a:pt x="1194" y="139"/>
                    <a:pt x="1135" y="0"/>
                    <a:pt x="11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
            <p:cNvSpPr/>
            <p:nvPr/>
          </p:nvSpPr>
          <p:spPr>
            <a:xfrm>
              <a:off x="2452050" y="1821625"/>
              <a:ext cx="35350" cy="17000"/>
            </a:xfrm>
            <a:custGeom>
              <a:avLst/>
              <a:gdLst/>
              <a:ahLst/>
              <a:cxnLst/>
              <a:rect l="l" t="t" r="r" b="b"/>
              <a:pathLst>
                <a:path w="1414" h="680" extrusionOk="0">
                  <a:moveTo>
                    <a:pt x="832" y="1"/>
                  </a:moveTo>
                  <a:cubicBezTo>
                    <a:pt x="750" y="1"/>
                    <a:pt x="664" y="32"/>
                    <a:pt x="578" y="118"/>
                  </a:cubicBezTo>
                  <a:cubicBezTo>
                    <a:pt x="399" y="237"/>
                    <a:pt x="220" y="337"/>
                    <a:pt x="61" y="436"/>
                  </a:cubicBezTo>
                  <a:cubicBezTo>
                    <a:pt x="1" y="496"/>
                    <a:pt x="1" y="575"/>
                    <a:pt x="21" y="635"/>
                  </a:cubicBezTo>
                  <a:cubicBezTo>
                    <a:pt x="61" y="665"/>
                    <a:pt x="95" y="680"/>
                    <a:pt x="128" y="680"/>
                  </a:cubicBezTo>
                  <a:cubicBezTo>
                    <a:pt x="160" y="680"/>
                    <a:pt x="190" y="665"/>
                    <a:pt x="220" y="635"/>
                  </a:cubicBezTo>
                  <a:cubicBezTo>
                    <a:pt x="319" y="615"/>
                    <a:pt x="419" y="615"/>
                    <a:pt x="518" y="595"/>
                  </a:cubicBezTo>
                  <a:cubicBezTo>
                    <a:pt x="657" y="536"/>
                    <a:pt x="777" y="516"/>
                    <a:pt x="916" y="516"/>
                  </a:cubicBezTo>
                  <a:cubicBezTo>
                    <a:pt x="996" y="496"/>
                    <a:pt x="1055" y="476"/>
                    <a:pt x="1075" y="396"/>
                  </a:cubicBezTo>
                  <a:cubicBezTo>
                    <a:pt x="1195" y="337"/>
                    <a:pt x="1294" y="297"/>
                    <a:pt x="1413" y="237"/>
                  </a:cubicBezTo>
                  <a:cubicBezTo>
                    <a:pt x="1354" y="98"/>
                    <a:pt x="1234" y="98"/>
                    <a:pt x="1075" y="78"/>
                  </a:cubicBezTo>
                  <a:cubicBezTo>
                    <a:pt x="1003" y="37"/>
                    <a:pt x="920" y="1"/>
                    <a:pt x="83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
            <p:cNvSpPr/>
            <p:nvPr/>
          </p:nvSpPr>
          <p:spPr>
            <a:xfrm>
              <a:off x="2939425" y="1949725"/>
              <a:ext cx="26900" cy="16600"/>
            </a:xfrm>
            <a:custGeom>
              <a:avLst/>
              <a:gdLst/>
              <a:ahLst/>
              <a:cxnLst/>
              <a:rect l="l" t="t" r="r" b="b"/>
              <a:pathLst>
                <a:path w="1076" h="664" extrusionOk="0">
                  <a:moveTo>
                    <a:pt x="975" y="0"/>
                  </a:moveTo>
                  <a:cubicBezTo>
                    <a:pt x="563" y="0"/>
                    <a:pt x="333" y="337"/>
                    <a:pt x="1" y="484"/>
                  </a:cubicBezTo>
                  <a:cubicBezTo>
                    <a:pt x="41" y="623"/>
                    <a:pt x="140" y="623"/>
                    <a:pt x="200" y="663"/>
                  </a:cubicBezTo>
                  <a:cubicBezTo>
                    <a:pt x="498" y="504"/>
                    <a:pt x="936" y="584"/>
                    <a:pt x="1075" y="166"/>
                  </a:cubicBezTo>
                  <a:lnTo>
                    <a:pt x="1075" y="7"/>
                  </a:lnTo>
                  <a:cubicBezTo>
                    <a:pt x="1041" y="2"/>
                    <a:pt x="1007" y="0"/>
                    <a:pt x="9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
            <p:cNvSpPr/>
            <p:nvPr/>
          </p:nvSpPr>
          <p:spPr>
            <a:xfrm>
              <a:off x="2952850" y="1757425"/>
              <a:ext cx="28375" cy="14450"/>
            </a:xfrm>
            <a:custGeom>
              <a:avLst/>
              <a:gdLst/>
              <a:ahLst/>
              <a:cxnLst/>
              <a:rect l="l" t="t" r="r" b="b"/>
              <a:pathLst>
                <a:path w="1135" h="578" extrusionOk="0">
                  <a:moveTo>
                    <a:pt x="888" y="0"/>
                  </a:moveTo>
                  <a:cubicBezTo>
                    <a:pt x="554" y="0"/>
                    <a:pt x="292" y="238"/>
                    <a:pt x="1" y="358"/>
                  </a:cubicBezTo>
                  <a:lnTo>
                    <a:pt x="220" y="577"/>
                  </a:lnTo>
                  <a:cubicBezTo>
                    <a:pt x="518" y="517"/>
                    <a:pt x="856" y="517"/>
                    <a:pt x="1055" y="199"/>
                  </a:cubicBezTo>
                  <a:cubicBezTo>
                    <a:pt x="1135" y="120"/>
                    <a:pt x="1135" y="80"/>
                    <a:pt x="1055" y="20"/>
                  </a:cubicBezTo>
                  <a:cubicBezTo>
                    <a:pt x="997" y="6"/>
                    <a:pt x="942" y="0"/>
                    <a:pt x="88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
            <p:cNvSpPr/>
            <p:nvPr/>
          </p:nvSpPr>
          <p:spPr>
            <a:xfrm>
              <a:off x="2577375" y="1728075"/>
              <a:ext cx="35350" cy="12450"/>
            </a:xfrm>
            <a:custGeom>
              <a:avLst/>
              <a:gdLst/>
              <a:ahLst/>
              <a:cxnLst/>
              <a:rect l="l" t="t" r="r" b="b"/>
              <a:pathLst>
                <a:path w="1414" h="498" extrusionOk="0">
                  <a:moveTo>
                    <a:pt x="1294" y="1"/>
                  </a:moveTo>
                  <a:cubicBezTo>
                    <a:pt x="896" y="180"/>
                    <a:pt x="419" y="60"/>
                    <a:pt x="61" y="339"/>
                  </a:cubicBezTo>
                  <a:cubicBezTo>
                    <a:pt x="1" y="379"/>
                    <a:pt x="1" y="458"/>
                    <a:pt x="61" y="498"/>
                  </a:cubicBezTo>
                  <a:cubicBezTo>
                    <a:pt x="498" y="458"/>
                    <a:pt x="876" y="379"/>
                    <a:pt x="1294" y="339"/>
                  </a:cubicBezTo>
                  <a:cubicBezTo>
                    <a:pt x="1413" y="239"/>
                    <a:pt x="1413" y="140"/>
                    <a:pt x="129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
            <p:cNvSpPr/>
            <p:nvPr/>
          </p:nvSpPr>
          <p:spPr>
            <a:xfrm>
              <a:off x="2484400" y="1983200"/>
              <a:ext cx="29850" cy="14450"/>
            </a:xfrm>
            <a:custGeom>
              <a:avLst/>
              <a:gdLst/>
              <a:ahLst/>
              <a:cxnLst/>
              <a:rect l="l" t="t" r="r" b="b"/>
              <a:pathLst>
                <a:path w="1194" h="578" extrusionOk="0">
                  <a:moveTo>
                    <a:pt x="696" y="40"/>
                  </a:moveTo>
                  <a:cubicBezTo>
                    <a:pt x="477" y="180"/>
                    <a:pt x="239" y="279"/>
                    <a:pt x="0" y="398"/>
                  </a:cubicBezTo>
                  <a:lnTo>
                    <a:pt x="179" y="577"/>
                  </a:lnTo>
                  <a:cubicBezTo>
                    <a:pt x="537" y="438"/>
                    <a:pt x="855" y="319"/>
                    <a:pt x="1194" y="200"/>
                  </a:cubicBezTo>
                  <a:cubicBezTo>
                    <a:pt x="1074" y="1"/>
                    <a:pt x="875" y="80"/>
                    <a:pt x="696" y="4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
            <p:cNvSpPr/>
            <p:nvPr/>
          </p:nvSpPr>
          <p:spPr>
            <a:xfrm>
              <a:off x="2540575" y="1997625"/>
              <a:ext cx="26900" cy="13000"/>
            </a:xfrm>
            <a:custGeom>
              <a:avLst/>
              <a:gdLst/>
              <a:ahLst/>
              <a:cxnLst/>
              <a:rect l="l" t="t" r="r" b="b"/>
              <a:pathLst>
                <a:path w="1076" h="520" extrusionOk="0">
                  <a:moveTo>
                    <a:pt x="896" y="0"/>
                  </a:moveTo>
                  <a:cubicBezTo>
                    <a:pt x="578" y="20"/>
                    <a:pt x="279" y="120"/>
                    <a:pt x="1" y="319"/>
                  </a:cubicBezTo>
                  <a:cubicBezTo>
                    <a:pt x="80" y="359"/>
                    <a:pt x="120" y="438"/>
                    <a:pt x="180" y="498"/>
                  </a:cubicBezTo>
                  <a:cubicBezTo>
                    <a:pt x="295" y="505"/>
                    <a:pt x="414" y="519"/>
                    <a:pt x="532" y="519"/>
                  </a:cubicBezTo>
                  <a:cubicBezTo>
                    <a:pt x="719" y="519"/>
                    <a:pt x="904" y="485"/>
                    <a:pt x="1075" y="339"/>
                  </a:cubicBezTo>
                  <a:lnTo>
                    <a:pt x="1035" y="299"/>
                  </a:lnTo>
                  <a:cubicBezTo>
                    <a:pt x="936" y="219"/>
                    <a:pt x="976" y="80"/>
                    <a:pt x="89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
            <p:cNvSpPr/>
            <p:nvPr/>
          </p:nvSpPr>
          <p:spPr>
            <a:xfrm>
              <a:off x="2940925" y="1695175"/>
              <a:ext cx="26875" cy="10675"/>
            </a:xfrm>
            <a:custGeom>
              <a:avLst/>
              <a:gdLst/>
              <a:ahLst/>
              <a:cxnLst/>
              <a:rect l="l" t="t" r="r" b="b"/>
              <a:pathLst>
                <a:path w="1075" h="427" extrusionOk="0">
                  <a:moveTo>
                    <a:pt x="526" y="1"/>
                  </a:moveTo>
                  <a:cubicBezTo>
                    <a:pt x="298" y="1"/>
                    <a:pt x="146" y="140"/>
                    <a:pt x="1" y="382"/>
                  </a:cubicBezTo>
                  <a:cubicBezTo>
                    <a:pt x="87" y="413"/>
                    <a:pt x="165" y="426"/>
                    <a:pt x="241" y="426"/>
                  </a:cubicBezTo>
                  <a:cubicBezTo>
                    <a:pt x="498" y="426"/>
                    <a:pt x="721" y="275"/>
                    <a:pt x="1075" y="183"/>
                  </a:cubicBezTo>
                  <a:cubicBezTo>
                    <a:pt x="849" y="58"/>
                    <a:pt x="672" y="1"/>
                    <a:pt x="52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
            <p:cNvSpPr/>
            <p:nvPr/>
          </p:nvSpPr>
          <p:spPr>
            <a:xfrm>
              <a:off x="2773825" y="1948875"/>
              <a:ext cx="32850" cy="13475"/>
            </a:xfrm>
            <a:custGeom>
              <a:avLst/>
              <a:gdLst/>
              <a:ahLst/>
              <a:cxnLst/>
              <a:rect l="l" t="t" r="r" b="b"/>
              <a:pathLst>
                <a:path w="1314" h="539" extrusionOk="0">
                  <a:moveTo>
                    <a:pt x="916" y="1"/>
                  </a:moveTo>
                  <a:cubicBezTo>
                    <a:pt x="657" y="220"/>
                    <a:pt x="359" y="200"/>
                    <a:pt x="100" y="220"/>
                  </a:cubicBezTo>
                  <a:cubicBezTo>
                    <a:pt x="1" y="279"/>
                    <a:pt x="1" y="319"/>
                    <a:pt x="60" y="399"/>
                  </a:cubicBezTo>
                  <a:cubicBezTo>
                    <a:pt x="222" y="497"/>
                    <a:pt x="376" y="538"/>
                    <a:pt x="525" y="538"/>
                  </a:cubicBezTo>
                  <a:cubicBezTo>
                    <a:pt x="799" y="538"/>
                    <a:pt x="1056" y="400"/>
                    <a:pt x="1313" y="220"/>
                  </a:cubicBezTo>
                  <a:cubicBezTo>
                    <a:pt x="1134" y="200"/>
                    <a:pt x="995" y="180"/>
                    <a:pt x="9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
            <p:cNvSpPr/>
            <p:nvPr/>
          </p:nvSpPr>
          <p:spPr>
            <a:xfrm>
              <a:off x="2694750" y="1895225"/>
              <a:ext cx="41300" cy="15400"/>
            </a:xfrm>
            <a:custGeom>
              <a:avLst/>
              <a:gdLst/>
              <a:ahLst/>
              <a:cxnLst/>
              <a:rect l="l" t="t" r="r" b="b"/>
              <a:pathLst>
                <a:path w="1652" h="616" extrusionOk="0">
                  <a:moveTo>
                    <a:pt x="1488" y="1"/>
                  </a:moveTo>
                  <a:cubicBezTo>
                    <a:pt x="1431" y="1"/>
                    <a:pt x="1370" y="21"/>
                    <a:pt x="1314" y="58"/>
                  </a:cubicBezTo>
                  <a:cubicBezTo>
                    <a:pt x="896" y="178"/>
                    <a:pt x="478" y="237"/>
                    <a:pt x="100" y="436"/>
                  </a:cubicBezTo>
                  <a:cubicBezTo>
                    <a:pt x="1" y="516"/>
                    <a:pt x="1" y="556"/>
                    <a:pt x="100" y="615"/>
                  </a:cubicBezTo>
                  <a:cubicBezTo>
                    <a:pt x="657" y="536"/>
                    <a:pt x="1194" y="436"/>
                    <a:pt x="1652" y="78"/>
                  </a:cubicBezTo>
                  <a:cubicBezTo>
                    <a:pt x="1610" y="26"/>
                    <a:pt x="1551" y="1"/>
                    <a:pt x="148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
            <p:cNvSpPr/>
            <p:nvPr/>
          </p:nvSpPr>
          <p:spPr>
            <a:xfrm>
              <a:off x="2712650" y="1850425"/>
              <a:ext cx="21925" cy="12700"/>
            </a:xfrm>
            <a:custGeom>
              <a:avLst/>
              <a:gdLst/>
              <a:ahLst/>
              <a:cxnLst/>
              <a:rect l="l" t="t" r="r" b="b"/>
              <a:pathLst>
                <a:path w="877" h="508" extrusionOk="0">
                  <a:moveTo>
                    <a:pt x="617" y="0"/>
                  </a:moveTo>
                  <a:cubicBezTo>
                    <a:pt x="379" y="60"/>
                    <a:pt x="120" y="139"/>
                    <a:pt x="1" y="418"/>
                  </a:cubicBezTo>
                  <a:cubicBezTo>
                    <a:pt x="112" y="482"/>
                    <a:pt x="214" y="507"/>
                    <a:pt x="310" y="507"/>
                  </a:cubicBezTo>
                  <a:cubicBezTo>
                    <a:pt x="454" y="507"/>
                    <a:pt x="586" y="450"/>
                    <a:pt x="717" y="378"/>
                  </a:cubicBezTo>
                  <a:cubicBezTo>
                    <a:pt x="796" y="338"/>
                    <a:pt x="876" y="259"/>
                    <a:pt x="796" y="159"/>
                  </a:cubicBezTo>
                  <a:cubicBezTo>
                    <a:pt x="757" y="100"/>
                    <a:pt x="677" y="0"/>
                    <a:pt x="61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
            <p:cNvSpPr/>
            <p:nvPr/>
          </p:nvSpPr>
          <p:spPr>
            <a:xfrm>
              <a:off x="2865825" y="1854975"/>
              <a:ext cx="20425" cy="14875"/>
            </a:xfrm>
            <a:custGeom>
              <a:avLst/>
              <a:gdLst/>
              <a:ahLst/>
              <a:cxnLst/>
              <a:rect l="l" t="t" r="r" b="b"/>
              <a:pathLst>
                <a:path w="817" h="595" extrusionOk="0">
                  <a:moveTo>
                    <a:pt x="504" y="1"/>
                  </a:moveTo>
                  <a:cubicBezTo>
                    <a:pt x="208" y="1"/>
                    <a:pt x="46" y="199"/>
                    <a:pt x="1" y="594"/>
                  </a:cubicBezTo>
                  <a:cubicBezTo>
                    <a:pt x="160" y="236"/>
                    <a:pt x="637" y="475"/>
                    <a:pt x="816" y="57"/>
                  </a:cubicBezTo>
                  <a:cubicBezTo>
                    <a:pt x="699" y="19"/>
                    <a:pt x="596" y="1"/>
                    <a:pt x="50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
            <p:cNvSpPr/>
            <p:nvPr/>
          </p:nvSpPr>
          <p:spPr>
            <a:xfrm>
              <a:off x="2503775" y="1745475"/>
              <a:ext cx="38825" cy="14700"/>
            </a:xfrm>
            <a:custGeom>
              <a:avLst/>
              <a:gdLst/>
              <a:ahLst/>
              <a:cxnLst/>
              <a:rect l="l" t="t" r="r" b="b"/>
              <a:pathLst>
                <a:path w="1553" h="588" extrusionOk="0">
                  <a:moveTo>
                    <a:pt x="1473" y="1"/>
                  </a:moveTo>
                  <a:cubicBezTo>
                    <a:pt x="976" y="1"/>
                    <a:pt x="518" y="180"/>
                    <a:pt x="80" y="359"/>
                  </a:cubicBezTo>
                  <a:cubicBezTo>
                    <a:pt x="21" y="399"/>
                    <a:pt x="1" y="478"/>
                    <a:pt x="61" y="558"/>
                  </a:cubicBezTo>
                  <a:cubicBezTo>
                    <a:pt x="90" y="578"/>
                    <a:pt x="120" y="588"/>
                    <a:pt x="153" y="588"/>
                  </a:cubicBezTo>
                  <a:cubicBezTo>
                    <a:pt x="185" y="588"/>
                    <a:pt x="220" y="578"/>
                    <a:pt x="259" y="558"/>
                  </a:cubicBezTo>
                  <a:cubicBezTo>
                    <a:pt x="657" y="359"/>
                    <a:pt x="1095" y="399"/>
                    <a:pt x="1473" y="160"/>
                  </a:cubicBezTo>
                  <a:cubicBezTo>
                    <a:pt x="1552" y="100"/>
                    <a:pt x="1552" y="61"/>
                    <a:pt x="147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
            <p:cNvSpPr/>
            <p:nvPr/>
          </p:nvSpPr>
          <p:spPr>
            <a:xfrm>
              <a:off x="2970775" y="1827550"/>
              <a:ext cx="25875" cy="12000"/>
            </a:xfrm>
            <a:custGeom>
              <a:avLst/>
              <a:gdLst/>
              <a:ahLst/>
              <a:cxnLst/>
              <a:rect l="l" t="t" r="r" b="b"/>
              <a:pathLst>
                <a:path w="1035" h="480" extrusionOk="0">
                  <a:moveTo>
                    <a:pt x="875" y="0"/>
                  </a:moveTo>
                  <a:cubicBezTo>
                    <a:pt x="577" y="0"/>
                    <a:pt x="279" y="0"/>
                    <a:pt x="20" y="199"/>
                  </a:cubicBezTo>
                  <a:cubicBezTo>
                    <a:pt x="20" y="259"/>
                    <a:pt x="0" y="299"/>
                    <a:pt x="0" y="358"/>
                  </a:cubicBezTo>
                  <a:cubicBezTo>
                    <a:pt x="20" y="418"/>
                    <a:pt x="80" y="478"/>
                    <a:pt x="139" y="478"/>
                  </a:cubicBezTo>
                  <a:cubicBezTo>
                    <a:pt x="160" y="479"/>
                    <a:pt x="180" y="479"/>
                    <a:pt x="200" y="479"/>
                  </a:cubicBezTo>
                  <a:cubicBezTo>
                    <a:pt x="525" y="479"/>
                    <a:pt x="753" y="330"/>
                    <a:pt x="1034" y="199"/>
                  </a:cubicBezTo>
                  <a:lnTo>
                    <a:pt x="1015" y="139"/>
                  </a:lnTo>
                  <a:cubicBezTo>
                    <a:pt x="975" y="100"/>
                    <a:pt x="935" y="80"/>
                    <a:pt x="915" y="40"/>
                  </a:cubicBezTo>
                  <a:lnTo>
                    <a:pt x="875"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
            <p:cNvSpPr/>
            <p:nvPr/>
          </p:nvSpPr>
          <p:spPr>
            <a:xfrm>
              <a:off x="2540575" y="1737000"/>
              <a:ext cx="32350" cy="12475"/>
            </a:xfrm>
            <a:custGeom>
              <a:avLst/>
              <a:gdLst/>
              <a:ahLst/>
              <a:cxnLst/>
              <a:rect l="l" t="t" r="r" b="b"/>
              <a:pathLst>
                <a:path w="1294" h="499" extrusionOk="0">
                  <a:moveTo>
                    <a:pt x="1166" y="0"/>
                  </a:moveTo>
                  <a:cubicBezTo>
                    <a:pt x="844" y="0"/>
                    <a:pt x="522" y="181"/>
                    <a:pt x="200" y="181"/>
                  </a:cubicBezTo>
                  <a:cubicBezTo>
                    <a:pt x="120" y="240"/>
                    <a:pt x="80" y="300"/>
                    <a:pt x="1" y="340"/>
                  </a:cubicBezTo>
                  <a:lnTo>
                    <a:pt x="1" y="499"/>
                  </a:lnTo>
                  <a:cubicBezTo>
                    <a:pt x="100" y="499"/>
                    <a:pt x="220" y="499"/>
                    <a:pt x="319" y="479"/>
                  </a:cubicBezTo>
                  <a:cubicBezTo>
                    <a:pt x="439" y="400"/>
                    <a:pt x="578" y="400"/>
                    <a:pt x="697" y="340"/>
                  </a:cubicBezTo>
                  <a:cubicBezTo>
                    <a:pt x="876" y="300"/>
                    <a:pt x="1095" y="320"/>
                    <a:pt x="1214" y="141"/>
                  </a:cubicBezTo>
                  <a:cubicBezTo>
                    <a:pt x="1294" y="101"/>
                    <a:pt x="1294" y="41"/>
                    <a:pt x="1214" y="2"/>
                  </a:cubicBezTo>
                  <a:cubicBezTo>
                    <a:pt x="1198" y="1"/>
                    <a:pt x="1182" y="0"/>
                    <a:pt x="116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
            <p:cNvSpPr/>
            <p:nvPr/>
          </p:nvSpPr>
          <p:spPr>
            <a:xfrm>
              <a:off x="2387400" y="1897175"/>
              <a:ext cx="9975" cy="43775"/>
            </a:xfrm>
            <a:custGeom>
              <a:avLst/>
              <a:gdLst/>
              <a:ahLst/>
              <a:cxnLst/>
              <a:rect l="l" t="t" r="r" b="b"/>
              <a:pathLst>
                <a:path w="399" h="1751" extrusionOk="0">
                  <a:moveTo>
                    <a:pt x="200" y="0"/>
                  </a:moveTo>
                  <a:cubicBezTo>
                    <a:pt x="1" y="199"/>
                    <a:pt x="81" y="478"/>
                    <a:pt x="41" y="696"/>
                  </a:cubicBezTo>
                  <a:lnTo>
                    <a:pt x="100" y="1751"/>
                  </a:lnTo>
                  <a:lnTo>
                    <a:pt x="240" y="1751"/>
                  </a:lnTo>
                  <a:cubicBezTo>
                    <a:pt x="299" y="1233"/>
                    <a:pt x="61" y="676"/>
                    <a:pt x="399" y="179"/>
                  </a:cubicBezTo>
                  <a:lnTo>
                    <a:pt x="399" y="40"/>
                  </a:lnTo>
                  <a:cubicBezTo>
                    <a:pt x="359" y="0"/>
                    <a:pt x="279" y="0"/>
                    <a:pt x="2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
            <p:cNvSpPr/>
            <p:nvPr/>
          </p:nvSpPr>
          <p:spPr>
            <a:xfrm>
              <a:off x="2609700" y="1724575"/>
              <a:ext cx="28875" cy="11975"/>
            </a:xfrm>
            <a:custGeom>
              <a:avLst/>
              <a:gdLst/>
              <a:ahLst/>
              <a:cxnLst/>
              <a:rect l="l" t="t" r="r" b="b"/>
              <a:pathLst>
                <a:path w="1155" h="479" extrusionOk="0">
                  <a:moveTo>
                    <a:pt x="1083" y="0"/>
                  </a:moveTo>
                  <a:cubicBezTo>
                    <a:pt x="752" y="0"/>
                    <a:pt x="435" y="151"/>
                    <a:pt x="131" y="151"/>
                  </a:cubicBezTo>
                  <a:cubicBezTo>
                    <a:pt x="88" y="151"/>
                    <a:pt x="44" y="148"/>
                    <a:pt x="1" y="141"/>
                  </a:cubicBezTo>
                  <a:lnTo>
                    <a:pt x="1" y="479"/>
                  </a:lnTo>
                  <a:cubicBezTo>
                    <a:pt x="399" y="379"/>
                    <a:pt x="777" y="280"/>
                    <a:pt x="1155" y="180"/>
                  </a:cubicBezTo>
                  <a:cubicBezTo>
                    <a:pt x="1155" y="121"/>
                    <a:pt x="1135" y="41"/>
                    <a:pt x="1135" y="1"/>
                  </a:cubicBezTo>
                  <a:cubicBezTo>
                    <a:pt x="1117" y="0"/>
                    <a:pt x="1100" y="0"/>
                    <a:pt x="108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
            <p:cNvSpPr/>
            <p:nvPr/>
          </p:nvSpPr>
          <p:spPr>
            <a:xfrm>
              <a:off x="2505350" y="2070725"/>
              <a:ext cx="27300" cy="14675"/>
            </a:xfrm>
            <a:custGeom>
              <a:avLst/>
              <a:gdLst/>
              <a:ahLst/>
              <a:cxnLst/>
              <a:rect l="l" t="t" r="r" b="b"/>
              <a:pathLst>
                <a:path w="1092" h="587" extrusionOk="0">
                  <a:moveTo>
                    <a:pt x="555" y="21"/>
                  </a:moveTo>
                  <a:cubicBezTo>
                    <a:pt x="435" y="180"/>
                    <a:pt x="157" y="1"/>
                    <a:pt x="37" y="220"/>
                  </a:cubicBezTo>
                  <a:cubicBezTo>
                    <a:pt x="37" y="279"/>
                    <a:pt x="37" y="319"/>
                    <a:pt x="17" y="359"/>
                  </a:cubicBezTo>
                  <a:cubicBezTo>
                    <a:pt x="0" y="494"/>
                    <a:pt x="27" y="586"/>
                    <a:pt x="157" y="586"/>
                  </a:cubicBezTo>
                  <a:cubicBezTo>
                    <a:pt x="180" y="586"/>
                    <a:pt x="207" y="584"/>
                    <a:pt x="236" y="578"/>
                  </a:cubicBezTo>
                  <a:cubicBezTo>
                    <a:pt x="515" y="478"/>
                    <a:pt x="833" y="399"/>
                    <a:pt x="1092" y="200"/>
                  </a:cubicBezTo>
                  <a:cubicBezTo>
                    <a:pt x="1052" y="140"/>
                    <a:pt x="1032" y="100"/>
                    <a:pt x="952" y="80"/>
                  </a:cubicBezTo>
                  <a:cubicBezTo>
                    <a:pt x="893" y="21"/>
                    <a:pt x="813" y="21"/>
                    <a:pt x="714" y="21"/>
                  </a:cubicBezTo>
                  <a:cubicBezTo>
                    <a:pt x="684" y="40"/>
                    <a:pt x="659" y="50"/>
                    <a:pt x="634" y="50"/>
                  </a:cubicBezTo>
                  <a:cubicBezTo>
                    <a:pt x="609" y="50"/>
                    <a:pt x="584" y="40"/>
                    <a:pt x="555" y="2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
            <p:cNvSpPr/>
            <p:nvPr/>
          </p:nvSpPr>
          <p:spPr>
            <a:xfrm>
              <a:off x="2907100" y="1698900"/>
              <a:ext cx="25900" cy="12800"/>
            </a:xfrm>
            <a:custGeom>
              <a:avLst/>
              <a:gdLst/>
              <a:ahLst/>
              <a:cxnLst/>
              <a:rect l="l" t="t" r="r" b="b"/>
              <a:pathLst>
                <a:path w="1036" h="512" extrusionOk="0">
                  <a:moveTo>
                    <a:pt x="354" y="0"/>
                  </a:moveTo>
                  <a:cubicBezTo>
                    <a:pt x="269" y="0"/>
                    <a:pt x="185" y="29"/>
                    <a:pt x="100" y="113"/>
                  </a:cubicBezTo>
                  <a:cubicBezTo>
                    <a:pt x="1" y="233"/>
                    <a:pt x="1" y="332"/>
                    <a:pt x="100" y="432"/>
                  </a:cubicBezTo>
                  <a:lnTo>
                    <a:pt x="100" y="511"/>
                  </a:lnTo>
                  <a:cubicBezTo>
                    <a:pt x="359" y="233"/>
                    <a:pt x="777" y="432"/>
                    <a:pt x="1035" y="113"/>
                  </a:cubicBezTo>
                  <a:lnTo>
                    <a:pt x="1035" y="113"/>
                  </a:lnTo>
                  <a:cubicBezTo>
                    <a:pt x="996" y="125"/>
                    <a:pt x="957" y="130"/>
                    <a:pt x="919" y="130"/>
                  </a:cubicBezTo>
                  <a:cubicBezTo>
                    <a:pt x="721" y="130"/>
                    <a:pt x="536" y="0"/>
                    <a:pt x="35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
            <p:cNvSpPr/>
            <p:nvPr/>
          </p:nvSpPr>
          <p:spPr>
            <a:xfrm>
              <a:off x="2914075" y="1958450"/>
              <a:ext cx="23900" cy="13350"/>
            </a:xfrm>
            <a:custGeom>
              <a:avLst/>
              <a:gdLst/>
              <a:ahLst/>
              <a:cxnLst/>
              <a:rect l="l" t="t" r="r" b="b"/>
              <a:pathLst>
                <a:path w="956" h="534" extrusionOk="0">
                  <a:moveTo>
                    <a:pt x="620" y="0"/>
                  </a:moveTo>
                  <a:cubicBezTo>
                    <a:pt x="541" y="0"/>
                    <a:pt x="458" y="16"/>
                    <a:pt x="378" y="16"/>
                  </a:cubicBezTo>
                  <a:cubicBezTo>
                    <a:pt x="259" y="76"/>
                    <a:pt x="299" y="235"/>
                    <a:pt x="179" y="314"/>
                  </a:cubicBezTo>
                  <a:cubicBezTo>
                    <a:pt x="100" y="334"/>
                    <a:pt x="60" y="334"/>
                    <a:pt x="0" y="334"/>
                  </a:cubicBezTo>
                  <a:cubicBezTo>
                    <a:pt x="120" y="533"/>
                    <a:pt x="319" y="493"/>
                    <a:pt x="518" y="513"/>
                  </a:cubicBezTo>
                  <a:cubicBezTo>
                    <a:pt x="657" y="473"/>
                    <a:pt x="756" y="394"/>
                    <a:pt x="876" y="314"/>
                  </a:cubicBezTo>
                  <a:cubicBezTo>
                    <a:pt x="955" y="274"/>
                    <a:pt x="955" y="215"/>
                    <a:pt x="876" y="135"/>
                  </a:cubicBezTo>
                  <a:cubicBezTo>
                    <a:pt x="809" y="25"/>
                    <a:pt x="718" y="0"/>
                    <a:pt x="6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
            <p:cNvSpPr/>
            <p:nvPr/>
          </p:nvSpPr>
          <p:spPr>
            <a:xfrm>
              <a:off x="2857375" y="1684625"/>
              <a:ext cx="31850" cy="8775"/>
            </a:xfrm>
            <a:custGeom>
              <a:avLst/>
              <a:gdLst/>
              <a:ahLst/>
              <a:cxnLst/>
              <a:rect l="l" t="t" r="r" b="b"/>
              <a:pathLst>
                <a:path w="1274" h="351" extrusionOk="0">
                  <a:moveTo>
                    <a:pt x="542" y="0"/>
                  </a:moveTo>
                  <a:cubicBezTo>
                    <a:pt x="358" y="0"/>
                    <a:pt x="176" y="32"/>
                    <a:pt x="1" y="187"/>
                  </a:cubicBezTo>
                  <a:cubicBezTo>
                    <a:pt x="160" y="326"/>
                    <a:pt x="359" y="247"/>
                    <a:pt x="498" y="326"/>
                  </a:cubicBezTo>
                  <a:cubicBezTo>
                    <a:pt x="616" y="335"/>
                    <a:pt x="734" y="350"/>
                    <a:pt x="848" y="350"/>
                  </a:cubicBezTo>
                  <a:cubicBezTo>
                    <a:pt x="1002" y="350"/>
                    <a:pt x="1148" y="321"/>
                    <a:pt x="1274" y="207"/>
                  </a:cubicBezTo>
                  <a:cubicBezTo>
                    <a:pt x="1194" y="147"/>
                    <a:pt x="1134" y="88"/>
                    <a:pt x="1055" y="8"/>
                  </a:cubicBezTo>
                  <a:cubicBezTo>
                    <a:pt x="1010" y="13"/>
                    <a:pt x="964" y="15"/>
                    <a:pt x="919" y="15"/>
                  </a:cubicBezTo>
                  <a:cubicBezTo>
                    <a:pt x="793" y="15"/>
                    <a:pt x="667" y="0"/>
                    <a:pt x="54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
            <p:cNvSpPr/>
            <p:nvPr/>
          </p:nvSpPr>
          <p:spPr>
            <a:xfrm>
              <a:off x="2453050" y="2112250"/>
              <a:ext cx="26400" cy="11650"/>
            </a:xfrm>
            <a:custGeom>
              <a:avLst/>
              <a:gdLst/>
              <a:ahLst/>
              <a:cxnLst/>
              <a:rect l="l" t="t" r="r" b="b"/>
              <a:pathLst>
                <a:path w="1056" h="466" extrusionOk="0">
                  <a:moveTo>
                    <a:pt x="839" y="1"/>
                  </a:moveTo>
                  <a:cubicBezTo>
                    <a:pt x="737" y="1"/>
                    <a:pt x="617" y="50"/>
                    <a:pt x="518" y="50"/>
                  </a:cubicBezTo>
                  <a:cubicBezTo>
                    <a:pt x="399" y="90"/>
                    <a:pt x="299" y="90"/>
                    <a:pt x="200" y="90"/>
                  </a:cubicBezTo>
                  <a:cubicBezTo>
                    <a:pt x="140" y="190"/>
                    <a:pt x="1" y="289"/>
                    <a:pt x="21" y="349"/>
                  </a:cubicBezTo>
                  <a:cubicBezTo>
                    <a:pt x="42" y="444"/>
                    <a:pt x="102" y="466"/>
                    <a:pt x="171" y="466"/>
                  </a:cubicBezTo>
                  <a:cubicBezTo>
                    <a:pt x="233" y="466"/>
                    <a:pt x="303" y="448"/>
                    <a:pt x="359" y="448"/>
                  </a:cubicBezTo>
                  <a:cubicBezTo>
                    <a:pt x="388" y="454"/>
                    <a:pt x="421" y="457"/>
                    <a:pt x="454" y="457"/>
                  </a:cubicBezTo>
                  <a:cubicBezTo>
                    <a:pt x="536" y="457"/>
                    <a:pt x="627" y="443"/>
                    <a:pt x="697" y="428"/>
                  </a:cubicBezTo>
                  <a:cubicBezTo>
                    <a:pt x="796" y="309"/>
                    <a:pt x="936" y="289"/>
                    <a:pt x="1055" y="249"/>
                  </a:cubicBezTo>
                  <a:cubicBezTo>
                    <a:pt x="1025" y="50"/>
                    <a:pt x="941" y="1"/>
                    <a:pt x="8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
            <p:cNvSpPr/>
            <p:nvPr/>
          </p:nvSpPr>
          <p:spPr>
            <a:xfrm>
              <a:off x="2740500" y="1886725"/>
              <a:ext cx="23900" cy="13950"/>
            </a:xfrm>
            <a:custGeom>
              <a:avLst/>
              <a:gdLst/>
              <a:ahLst/>
              <a:cxnLst/>
              <a:rect l="l" t="t" r="r" b="b"/>
              <a:pathLst>
                <a:path w="956" h="558" extrusionOk="0">
                  <a:moveTo>
                    <a:pt x="876" y="80"/>
                  </a:moveTo>
                  <a:cubicBezTo>
                    <a:pt x="578" y="100"/>
                    <a:pt x="200" y="0"/>
                    <a:pt x="1" y="557"/>
                  </a:cubicBezTo>
                  <a:cubicBezTo>
                    <a:pt x="359" y="418"/>
                    <a:pt x="657" y="518"/>
                    <a:pt x="876" y="279"/>
                  </a:cubicBezTo>
                  <a:cubicBezTo>
                    <a:pt x="956" y="199"/>
                    <a:pt x="956" y="160"/>
                    <a:pt x="876" y="8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
            <p:cNvSpPr/>
            <p:nvPr/>
          </p:nvSpPr>
          <p:spPr>
            <a:xfrm>
              <a:off x="2940425" y="1867775"/>
              <a:ext cx="18925" cy="13050"/>
            </a:xfrm>
            <a:custGeom>
              <a:avLst/>
              <a:gdLst/>
              <a:ahLst/>
              <a:cxnLst/>
              <a:rect l="l" t="t" r="r" b="b"/>
              <a:pathLst>
                <a:path w="757" h="522" extrusionOk="0">
                  <a:moveTo>
                    <a:pt x="356" y="1"/>
                  </a:moveTo>
                  <a:cubicBezTo>
                    <a:pt x="231" y="1"/>
                    <a:pt x="113" y="50"/>
                    <a:pt x="1" y="162"/>
                  </a:cubicBezTo>
                  <a:cubicBezTo>
                    <a:pt x="1" y="301"/>
                    <a:pt x="40" y="440"/>
                    <a:pt x="200" y="520"/>
                  </a:cubicBezTo>
                  <a:cubicBezTo>
                    <a:pt x="211" y="521"/>
                    <a:pt x="222" y="521"/>
                    <a:pt x="233" y="521"/>
                  </a:cubicBezTo>
                  <a:cubicBezTo>
                    <a:pt x="415" y="521"/>
                    <a:pt x="547" y="375"/>
                    <a:pt x="697" y="281"/>
                  </a:cubicBezTo>
                  <a:cubicBezTo>
                    <a:pt x="757" y="221"/>
                    <a:pt x="757" y="142"/>
                    <a:pt x="657" y="82"/>
                  </a:cubicBezTo>
                  <a:cubicBezTo>
                    <a:pt x="553" y="30"/>
                    <a:pt x="452" y="1"/>
                    <a:pt x="35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
            <p:cNvSpPr/>
            <p:nvPr/>
          </p:nvSpPr>
          <p:spPr>
            <a:xfrm>
              <a:off x="2949375" y="1725100"/>
              <a:ext cx="24400" cy="11950"/>
            </a:xfrm>
            <a:custGeom>
              <a:avLst/>
              <a:gdLst/>
              <a:ahLst/>
              <a:cxnLst/>
              <a:rect l="l" t="t" r="r" b="b"/>
              <a:pathLst>
                <a:path w="976" h="478" extrusionOk="0">
                  <a:moveTo>
                    <a:pt x="936" y="0"/>
                  </a:moveTo>
                  <a:cubicBezTo>
                    <a:pt x="657" y="120"/>
                    <a:pt x="299" y="0"/>
                    <a:pt x="1" y="478"/>
                  </a:cubicBezTo>
                  <a:cubicBezTo>
                    <a:pt x="399" y="358"/>
                    <a:pt x="677" y="279"/>
                    <a:pt x="975" y="199"/>
                  </a:cubicBezTo>
                  <a:cubicBezTo>
                    <a:pt x="956" y="120"/>
                    <a:pt x="936" y="60"/>
                    <a:pt x="9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
            <p:cNvSpPr/>
            <p:nvPr/>
          </p:nvSpPr>
          <p:spPr>
            <a:xfrm>
              <a:off x="2988175" y="1787750"/>
              <a:ext cx="21900" cy="13400"/>
            </a:xfrm>
            <a:custGeom>
              <a:avLst/>
              <a:gdLst/>
              <a:ahLst/>
              <a:cxnLst/>
              <a:rect l="l" t="t" r="r" b="b"/>
              <a:pathLst>
                <a:path w="876" h="536" extrusionOk="0">
                  <a:moveTo>
                    <a:pt x="498" y="1"/>
                  </a:moveTo>
                  <a:cubicBezTo>
                    <a:pt x="319" y="80"/>
                    <a:pt x="159" y="160"/>
                    <a:pt x="0" y="239"/>
                  </a:cubicBezTo>
                  <a:cubicBezTo>
                    <a:pt x="100" y="319"/>
                    <a:pt x="219" y="418"/>
                    <a:pt x="319" y="518"/>
                  </a:cubicBezTo>
                  <a:cubicBezTo>
                    <a:pt x="364" y="530"/>
                    <a:pt x="408" y="536"/>
                    <a:pt x="449" y="536"/>
                  </a:cubicBezTo>
                  <a:cubicBezTo>
                    <a:pt x="605" y="536"/>
                    <a:pt x="734" y="457"/>
                    <a:pt x="876" y="379"/>
                  </a:cubicBezTo>
                  <a:lnTo>
                    <a:pt x="697" y="200"/>
                  </a:lnTo>
                  <a:cubicBezTo>
                    <a:pt x="637" y="160"/>
                    <a:pt x="597" y="100"/>
                    <a:pt x="597" y="21"/>
                  </a:cubicBezTo>
                  <a:cubicBezTo>
                    <a:pt x="577" y="21"/>
                    <a:pt x="518" y="1"/>
                    <a:pt x="49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
            <p:cNvSpPr/>
            <p:nvPr/>
          </p:nvSpPr>
          <p:spPr>
            <a:xfrm>
              <a:off x="2979225" y="1754500"/>
              <a:ext cx="17425" cy="11350"/>
            </a:xfrm>
            <a:custGeom>
              <a:avLst/>
              <a:gdLst/>
              <a:ahLst/>
              <a:cxnLst/>
              <a:rect l="l" t="t" r="r" b="b"/>
              <a:pathLst>
                <a:path w="697" h="454" extrusionOk="0">
                  <a:moveTo>
                    <a:pt x="453" y="1"/>
                  </a:moveTo>
                  <a:cubicBezTo>
                    <a:pt x="303" y="1"/>
                    <a:pt x="156" y="158"/>
                    <a:pt x="0" y="197"/>
                  </a:cubicBezTo>
                  <a:lnTo>
                    <a:pt x="0" y="276"/>
                  </a:lnTo>
                  <a:lnTo>
                    <a:pt x="0" y="336"/>
                  </a:lnTo>
                  <a:cubicBezTo>
                    <a:pt x="123" y="408"/>
                    <a:pt x="246" y="453"/>
                    <a:pt x="363" y="453"/>
                  </a:cubicBezTo>
                  <a:cubicBezTo>
                    <a:pt x="474" y="453"/>
                    <a:pt x="580" y="413"/>
                    <a:pt x="677" y="316"/>
                  </a:cubicBezTo>
                  <a:cubicBezTo>
                    <a:pt x="677" y="276"/>
                    <a:pt x="696" y="217"/>
                    <a:pt x="696" y="177"/>
                  </a:cubicBezTo>
                  <a:cubicBezTo>
                    <a:pt x="613" y="45"/>
                    <a:pt x="533" y="1"/>
                    <a:pt x="453"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
            <p:cNvSpPr/>
            <p:nvPr/>
          </p:nvSpPr>
          <p:spPr>
            <a:xfrm>
              <a:off x="2814100" y="2005900"/>
              <a:ext cx="20425" cy="8750"/>
            </a:xfrm>
            <a:custGeom>
              <a:avLst/>
              <a:gdLst/>
              <a:ahLst/>
              <a:cxnLst/>
              <a:rect l="l" t="t" r="r" b="b"/>
              <a:pathLst>
                <a:path w="817" h="350" extrusionOk="0">
                  <a:moveTo>
                    <a:pt x="367" y="0"/>
                  </a:moveTo>
                  <a:cubicBezTo>
                    <a:pt x="237" y="0"/>
                    <a:pt x="117" y="41"/>
                    <a:pt x="1" y="167"/>
                  </a:cubicBezTo>
                  <a:cubicBezTo>
                    <a:pt x="21" y="246"/>
                    <a:pt x="80" y="306"/>
                    <a:pt x="180" y="326"/>
                  </a:cubicBezTo>
                  <a:cubicBezTo>
                    <a:pt x="191" y="325"/>
                    <a:pt x="203" y="324"/>
                    <a:pt x="214" y="324"/>
                  </a:cubicBezTo>
                  <a:cubicBezTo>
                    <a:pt x="298" y="324"/>
                    <a:pt x="396" y="349"/>
                    <a:pt x="490" y="349"/>
                  </a:cubicBezTo>
                  <a:cubicBezTo>
                    <a:pt x="618" y="349"/>
                    <a:pt x="741" y="303"/>
                    <a:pt x="816" y="87"/>
                  </a:cubicBezTo>
                  <a:cubicBezTo>
                    <a:pt x="653" y="46"/>
                    <a:pt x="505" y="0"/>
                    <a:pt x="36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
            <p:cNvSpPr/>
            <p:nvPr/>
          </p:nvSpPr>
          <p:spPr>
            <a:xfrm>
              <a:off x="2623625" y="1945150"/>
              <a:ext cx="23900" cy="9175"/>
            </a:xfrm>
            <a:custGeom>
              <a:avLst/>
              <a:gdLst/>
              <a:ahLst/>
              <a:cxnLst/>
              <a:rect l="l" t="t" r="r" b="b"/>
              <a:pathLst>
                <a:path w="956" h="367" extrusionOk="0">
                  <a:moveTo>
                    <a:pt x="571" y="0"/>
                  </a:moveTo>
                  <a:cubicBezTo>
                    <a:pt x="372" y="0"/>
                    <a:pt x="181" y="67"/>
                    <a:pt x="1" y="289"/>
                  </a:cubicBezTo>
                  <a:cubicBezTo>
                    <a:pt x="175" y="328"/>
                    <a:pt x="334" y="366"/>
                    <a:pt x="478" y="366"/>
                  </a:cubicBezTo>
                  <a:cubicBezTo>
                    <a:pt x="630" y="366"/>
                    <a:pt x="764" y="323"/>
                    <a:pt x="876" y="190"/>
                  </a:cubicBezTo>
                  <a:cubicBezTo>
                    <a:pt x="956" y="130"/>
                    <a:pt x="936" y="70"/>
                    <a:pt x="836" y="31"/>
                  </a:cubicBezTo>
                  <a:cubicBezTo>
                    <a:pt x="746" y="13"/>
                    <a:pt x="658" y="0"/>
                    <a:pt x="57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
            <p:cNvSpPr/>
            <p:nvPr/>
          </p:nvSpPr>
          <p:spPr>
            <a:xfrm>
              <a:off x="2422225" y="1832025"/>
              <a:ext cx="25875" cy="13950"/>
            </a:xfrm>
            <a:custGeom>
              <a:avLst/>
              <a:gdLst/>
              <a:ahLst/>
              <a:cxnLst/>
              <a:rect l="l" t="t" r="r" b="b"/>
              <a:pathLst>
                <a:path w="1035" h="558" extrusionOk="0">
                  <a:moveTo>
                    <a:pt x="787" y="0"/>
                  </a:moveTo>
                  <a:cubicBezTo>
                    <a:pt x="496" y="0"/>
                    <a:pt x="300" y="238"/>
                    <a:pt x="60" y="358"/>
                  </a:cubicBezTo>
                  <a:lnTo>
                    <a:pt x="0" y="418"/>
                  </a:lnTo>
                  <a:lnTo>
                    <a:pt x="60" y="498"/>
                  </a:lnTo>
                  <a:cubicBezTo>
                    <a:pt x="100" y="517"/>
                    <a:pt x="179" y="517"/>
                    <a:pt x="239" y="557"/>
                  </a:cubicBezTo>
                  <a:cubicBezTo>
                    <a:pt x="254" y="528"/>
                    <a:pt x="279" y="510"/>
                    <a:pt x="323" y="510"/>
                  </a:cubicBezTo>
                  <a:cubicBezTo>
                    <a:pt x="339" y="510"/>
                    <a:pt x="357" y="512"/>
                    <a:pt x="378" y="517"/>
                  </a:cubicBezTo>
                  <a:cubicBezTo>
                    <a:pt x="538" y="398"/>
                    <a:pt x="776" y="517"/>
                    <a:pt x="935" y="358"/>
                  </a:cubicBezTo>
                  <a:cubicBezTo>
                    <a:pt x="975" y="318"/>
                    <a:pt x="995" y="279"/>
                    <a:pt x="1035" y="199"/>
                  </a:cubicBezTo>
                  <a:cubicBezTo>
                    <a:pt x="1035" y="120"/>
                    <a:pt x="975" y="80"/>
                    <a:pt x="935" y="20"/>
                  </a:cubicBezTo>
                  <a:cubicBezTo>
                    <a:pt x="883" y="6"/>
                    <a:pt x="834" y="0"/>
                    <a:pt x="78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
            <p:cNvSpPr/>
            <p:nvPr/>
          </p:nvSpPr>
          <p:spPr>
            <a:xfrm>
              <a:off x="2796700" y="2010050"/>
              <a:ext cx="21900" cy="8775"/>
            </a:xfrm>
            <a:custGeom>
              <a:avLst/>
              <a:gdLst/>
              <a:ahLst/>
              <a:cxnLst/>
              <a:rect l="l" t="t" r="r" b="b"/>
              <a:pathLst>
                <a:path w="876" h="351" extrusionOk="0">
                  <a:moveTo>
                    <a:pt x="697" y="1"/>
                  </a:moveTo>
                  <a:cubicBezTo>
                    <a:pt x="438" y="21"/>
                    <a:pt x="200" y="1"/>
                    <a:pt x="1" y="140"/>
                  </a:cubicBezTo>
                  <a:lnTo>
                    <a:pt x="200" y="339"/>
                  </a:lnTo>
                  <a:cubicBezTo>
                    <a:pt x="247" y="347"/>
                    <a:pt x="295" y="351"/>
                    <a:pt x="342" y="351"/>
                  </a:cubicBezTo>
                  <a:cubicBezTo>
                    <a:pt x="532" y="351"/>
                    <a:pt x="717" y="287"/>
                    <a:pt x="876" y="160"/>
                  </a:cubicBezTo>
                  <a:cubicBezTo>
                    <a:pt x="796" y="120"/>
                    <a:pt x="737" y="41"/>
                    <a:pt x="6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
            <p:cNvSpPr/>
            <p:nvPr/>
          </p:nvSpPr>
          <p:spPr>
            <a:xfrm>
              <a:off x="2858875" y="1976675"/>
              <a:ext cx="10950" cy="10975"/>
            </a:xfrm>
            <a:custGeom>
              <a:avLst/>
              <a:gdLst/>
              <a:ahLst/>
              <a:cxnLst/>
              <a:rect l="l" t="t" r="r" b="b"/>
              <a:pathLst>
                <a:path w="438" h="439" extrusionOk="0">
                  <a:moveTo>
                    <a:pt x="275" y="0"/>
                  </a:moveTo>
                  <a:cubicBezTo>
                    <a:pt x="129" y="0"/>
                    <a:pt x="75" y="94"/>
                    <a:pt x="20" y="222"/>
                  </a:cubicBezTo>
                  <a:cubicBezTo>
                    <a:pt x="0" y="341"/>
                    <a:pt x="40" y="401"/>
                    <a:pt x="139" y="421"/>
                  </a:cubicBezTo>
                  <a:cubicBezTo>
                    <a:pt x="176" y="433"/>
                    <a:pt x="210" y="439"/>
                    <a:pt x="240" y="439"/>
                  </a:cubicBezTo>
                  <a:cubicBezTo>
                    <a:pt x="356" y="439"/>
                    <a:pt x="422" y="356"/>
                    <a:pt x="438" y="262"/>
                  </a:cubicBezTo>
                  <a:cubicBezTo>
                    <a:pt x="438" y="142"/>
                    <a:pt x="418" y="63"/>
                    <a:pt x="319" y="3"/>
                  </a:cubicBezTo>
                  <a:cubicBezTo>
                    <a:pt x="303" y="1"/>
                    <a:pt x="289" y="0"/>
                    <a:pt x="27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
            <p:cNvSpPr/>
            <p:nvPr/>
          </p:nvSpPr>
          <p:spPr>
            <a:xfrm>
              <a:off x="2846925" y="1689200"/>
              <a:ext cx="23900" cy="8075"/>
            </a:xfrm>
            <a:custGeom>
              <a:avLst/>
              <a:gdLst/>
              <a:ahLst/>
              <a:cxnLst/>
              <a:rect l="l" t="t" r="r" b="b"/>
              <a:pathLst>
                <a:path w="956" h="323" extrusionOk="0">
                  <a:moveTo>
                    <a:pt x="614" y="0"/>
                  </a:moveTo>
                  <a:cubicBezTo>
                    <a:pt x="560" y="0"/>
                    <a:pt x="507" y="4"/>
                    <a:pt x="458" y="4"/>
                  </a:cubicBezTo>
                  <a:cubicBezTo>
                    <a:pt x="319" y="64"/>
                    <a:pt x="200" y="123"/>
                    <a:pt x="80" y="163"/>
                  </a:cubicBezTo>
                  <a:cubicBezTo>
                    <a:pt x="1" y="223"/>
                    <a:pt x="1" y="263"/>
                    <a:pt x="80" y="322"/>
                  </a:cubicBezTo>
                  <a:cubicBezTo>
                    <a:pt x="379" y="322"/>
                    <a:pt x="677" y="302"/>
                    <a:pt x="956" y="143"/>
                  </a:cubicBezTo>
                  <a:cubicBezTo>
                    <a:pt x="859" y="19"/>
                    <a:pt x="734" y="0"/>
                    <a:pt x="61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
            <p:cNvSpPr/>
            <p:nvPr/>
          </p:nvSpPr>
          <p:spPr>
            <a:xfrm>
              <a:off x="2994150" y="1898650"/>
              <a:ext cx="19900" cy="12225"/>
            </a:xfrm>
            <a:custGeom>
              <a:avLst/>
              <a:gdLst/>
              <a:ahLst/>
              <a:cxnLst/>
              <a:rect l="l" t="t" r="r" b="b"/>
              <a:pathLst>
                <a:path w="796" h="489" extrusionOk="0">
                  <a:moveTo>
                    <a:pt x="637" y="1"/>
                  </a:moveTo>
                  <a:cubicBezTo>
                    <a:pt x="458" y="21"/>
                    <a:pt x="279" y="61"/>
                    <a:pt x="99" y="120"/>
                  </a:cubicBezTo>
                  <a:cubicBezTo>
                    <a:pt x="0" y="240"/>
                    <a:pt x="0" y="339"/>
                    <a:pt x="99" y="478"/>
                  </a:cubicBezTo>
                  <a:cubicBezTo>
                    <a:pt x="145" y="485"/>
                    <a:pt x="190" y="489"/>
                    <a:pt x="233" y="489"/>
                  </a:cubicBezTo>
                  <a:cubicBezTo>
                    <a:pt x="436" y="489"/>
                    <a:pt x="616" y="417"/>
                    <a:pt x="796" y="319"/>
                  </a:cubicBezTo>
                  <a:cubicBezTo>
                    <a:pt x="756" y="220"/>
                    <a:pt x="676" y="100"/>
                    <a:pt x="63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
            <p:cNvSpPr/>
            <p:nvPr/>
          </p:nvSpPr>
          <p:spPr>
            <a:xfrm>
              <a:off x="2679825" y="1862475"/>
              <a:ext cx="15950" cy="10800"/>
            </a:xfrm>
            <a:custGeom>
              <a:avLst/>
              <a:gdLst/>
              <a:ahLst/>
              <a:cxnLst/>
              <a:rect l="l" t="t" r="r" b="b"/>
              <a:pathLst>
                <a:path w="638" h="432" extrusionOk="0">
                  <a:moveTo>
                    <a:pt x="336" y="0"/>
                  </a:moveTo>
                  <a:cubicBezTo>
                    <a:pt x="229" y="0"/>
                    <a:pt x="125" y="59"/>
                    <a:pt x="21" y="195"/>
                  </a:cubicBezTo>
                  <a:cubicBezTo>
                    <a:pt x="1" y="234"/>
                    <a:pt x="1" y="334"/>
                    <a:pt x="21" y="354"/>
                  </a:cubicBezTo>
                  <a:cubicBezTo>
                    <a:pt x="68" y="410"/>
                    <a:pt x="110" y="431"/>
                    <a:pt x="151" y="431"/>
                  </a:cubicBezTo>
                  <a:cubicBezTo>
                    <a:pt x="265" y="431"/>
                    <a:pt x="360" y="263"/>
                    <a:pt x="484" y="263"/>
                  </a:cubicBezTo>
                  <a:cubicBezTo>
                    <a:pt x="501" y="263"/>
                    <a:pt x="519" y="267"/>
                    <a:pt x="538" y="274"/>
                  </a:cubicBezTo>
                  <a:cubicBezTo>
                    <a:pt x="548" y="277"/>
                    <a:pt x="557" y="279"/>
                    <a:pt x="565" y="279"/>
                  </a:cubicBezTo>
                  <a:cubicBezTo>
                    <a:pt x="609" y="279"/>
                    <a:pt x="637" y="235"/>
                    <a:pt x="637" y="135"/>
                  </a:cubicBezTo>
                  <a:cubicBezTo>
                    <a:pt x="533" y="49"/>
                    <a:pt x="433" y="0"/>
                    <a:pt x="33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
            <p:cNvSpPr/>
            <p:nvPr/>
          </p:nvSpPr>
          <p:spPr>
            <a:xfrm>
              <a:off x="2675350" y="1906125"/>
              <a:ext cx="21925" cy="9975"/>
            </a:xfrm>
            <a:custGeom>
              <a:avLst/>
              <a:gdLst/>
              <a:ahLst/>
              <a:cxnLst/>
              <a:rect l="l" t="t" r="r" b="b"/>
              <a:pathLst>
                <a:path w="877" h="399" extrusionOk="0">
                  <a:moveTo>
                    <a:pt x="876" y="0"/>
                  </a:moveTo>
                  <a:cubicBezTo>
                    <a:pt x="578" y="20"/>
                    <a:pt x="279" y="40"/>
                    <a:pt x="1" y="40"/>
                  </a:cubicBezTo>
                  <a:cubicBezTo>
                    <a:pt x="1" y="179"/>
                    <a:pt x="21" y="259"/>
                    <a:pt x="21" y="398"/>
                  </a:cubicBezTo>
                  <a:cubicBezTo>
                    <a:pt x="299" y="318"/>
                    <a:pt x="617" y="378"/>
                    <a:pt x="876" y="179"/>
                  </a:cubicBezTo>
                  <a:lnTo>
                    <a:pt x="876"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
            <p:cNvSpPr/>
            <p:nvPr/>
          </p:nvSpPr>
          <p:spPr>
            <a:xfrm>
              <a:off x="2497825" y="2040825"/>
              <a:ext cx="13450" cy="13325"/>
            </a:xfrm>
            <a:custGeom>
              <a:avLst/>
              <a:gdLst/>
              <a:ahLst/>
              <a:cxnLst/>
              <a:rect l="l" t="t" r="r" b="b"/>
              <a:pathLst>
                <a:path w="538" h="533" extrusionOk="0">
                  <a:moveTo>
                    <a:pt x="466" y="1"/>
                  </a:moveTo>
                  <a:cubicBezTo>
                    <a:pt x="258" y="1"/>
                    <a:pt x="129" y="111"/>
                    <a:pt x="0" y="222"/>
                  </a:cubicBezTo>
                  <a:cubicBezTo>
                    <a:pt x="0" y="361"/>
                    <a:pt x="40" y="461"/>
                    <a:pt x="159" y="520"/>
                  </a:cubicBezTo>
                  <a:cubicBezTo>
                    <a:pt x="193" y="529"/>
                    <a:pt x="225" y="533"/>
                    <a:pt x="256" y="533"/>
                  </a:cubicBezTo>
                  <a:cubicBezTo>
                    <a:pt x="369" y="533"/>
                    <a:pt x="459" y="479"/>
                    <a:pt x="537" y="401"/>
                  </a:cubicBezTo>
                  <a:cubicBezTo>
                    <a:pt x="537" y="282"/>
                    <a:pt x="517" y="123"/>
                    <a:pt x="517" y="3"/>
                  </a:cubicBezTo>
                  <a:cubicBezTo>
                    <a:pt x="500" y="2"/>
                    <a:pt x="482" y="1"/>
                    <a:pt x="46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
            <p:cNvSpPr/>
            <p:nvPr/>
          </p:nvSpPr>
          <p:spPr>
            <a:xfrm>
              <a:off x="2662925" y="2043375"/>
              <a:ext cx="19750" cy="11475"/>
            </a:xfrm>
            <a:custGeom>
              <a:avLst/>
              <a:gdLst/>
              <a:ahLst/>
              <a:cxnLst/>
              <a:rect l="l" t="t" r="r" b="b"/>
              <a:pathLst>
                <a:path w="790" h="459" extrusionOk="0">
                  <a:moveTo>
                    <a:pt x="219" y="1"/>
                  </a:moveTo>
                  <a:cubicBezTo>
                    <a:pt x="199" y="1"/>
                    <a:pt x="180" y="21"/>
                    <a:pt x="160" y="80"/>
                  </a:cubicBezTo>
                  <a:cubicBezTo>
                    <a:pt x="0" y="359"/>
                    <a:pt x="120" y="418"/>
                    <a:pt x="378" y="458"/>
                  </a:cubicBezTo>
                  <a:cubicBezTo>
                    <a:pt x="478" y="418"/>
                    <a:pt x="577" y="398"/>
                    <a:pt x="657" y="379"/>
                  </a:cubicBezTo>
                  <a:cubicBezTo>
                    <a:pt x="790" y="60"/>
                    <a:pt x="639" y="51"/>
                    <a:pt x="483" y="51"/>
                  </a:cubicBezTo>
                  <a:cubicBezTo>
                    <a:pt x="474" y="51"/>
                    <a:pt x="465" y="51"/>
                    <a:pt x="456" y="51"/>
                  </a:cubicBezTo>
                  <a:cubicBezTo>
                    <a:pt x="387" y="51"/>
                    <a:pt x="320" y="50"/>
                    <a:pt x="279" y="21"/>
                  </a:cubicBezTo>
                  <a:cubicBezTo>
                    <a:pt x="279" y="21"/>
                    <a:pt x="279" y="1"/>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
            <p:cNvSpPr/>
            <p:nvPr/>
          </p:nvSpPr>
          <p:spPr>
            <a:xfrm>
              <a:off x="2468975" y="1844450"/>
              <a:ext cx="32850" cy="8975"/>
            </a:xfrm>
            <a:custGeom>
              <a:avLst/>
              <a:gdLst/>
              <a:ahLst/>
              <a:cxnLst/>
              <a:rect l="l" t="t" r="r" b="b"/>
              <a:pathLst>
                <a:path w="1314" h="359" extrusionOk="0">
                  <a:moveTo>
                    <a:pt x="418" y="1"/>
                  </a:moveTo>
                  <a:cubicBezTo>
                    <a:pt x="319" y="20"/>
                    <a:pt x="199" y="20"/>
                    <a:pt x="80" y="20"/>
                  </a:cubicBezTo>
                  <a:cubicBezTo>
                    <a:pt x="20" y="80"/>
                    <a:pt x="0" y="120"/>
                    <a:pt x="20" y="199"/>
                  </a:cubicBezTo>
                  <a:cubicBezTo>
                    <a:pt x="120" y="319"/>
                    <a:pt x="299" y="279"/>
                    <a:pt x="398" y="359"/>
                  </a:cubicBezTo>
                  <a:cubicBezTo>
                    <a:pt x="617" y="279"/>
                    <a:pt x="876" y="199"/>
                    <a:pt x="1313" y="80"/>
                  </a:cubicBezTo>
                  <a:cubicBezTo>
                    <a:pt x="876" y="20"/>
                    <a:pt x="657" y="20"/>
                    <a:pt x="4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
            <p:cNvSpPr/>
            <p:nvPr/>
          </p:nvSpPr>
          <p:spPr>
            <a:xfrm>
              <a:off x="2882250" y="1884225"/>
              <a:ext cx="13950" cy="11325"/>
            </a:xfrm>
            <a:custGeom>
              <a:avLst/>
              <a:gdLst/>
              <a:ahLst/>
              <a:cxnLst/>
              <a:rect l="l" t="t" r="r" b="b"/>
              <a:pathLst>
                <a:path w="558" h="453" extrusionOk="0">
                  <a:moveTo>
                    <a:pt x="378" y="1"/>
                  </a:moveTo>
                  <a:cubicBezTo>
                    <a:pt x="199" y="21"/>
                    <a:pt x="0" y="100"/>
                    <a:pt x="60" y="299"/>
                  </a:cubicBezTo>
                  <a:cubicBezTo>
                    <a:pt x="106" y="414"/>
                    <a:pt x="164" y="453"/>
                    <a:pt x="228" y="453"/>
                  </a:cubicBezTo>
                  <a:cubicBezTo>
                    <a:pt x="330" y="453"/>
                    <a:pt x="447" y="356"/>
                    <a:pt x="557" y="319"/>
                  </a:cubicBezTo>
                  <a:cubicBezTo>
                    <a:pt x="557" y="180"/>
                    <a:pt x="497" y="81"/>
                    <a:pt x="3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
            <p:cNvSpPr/>
            <p:nvPr/>
          </p:nvSpPr>
          <p:spPr>
            <a:xfrm>
              <a:off x="2493350" y="2079675"/>
              <a:ext cx="17925" cy="13950"/>
            </a:xfrm>
            <a:custGeom>
              <a:avLst/>
              <a:gdLst/>
              <a:ahLst/>
              <a:cxnLst/>
              <a:rect l="l" t="t" r="r" b="b"/>
              <a:pathLst>
                <a:path w="717" h="558" extrusionOk="0">
                  <a:moveTo>
                    <a:pt x="497" y="1"/>
                  </a:moveTo>
                  <a:cubicBezTo>
                    <a:pt x="298" y="21"/>
                    <a:pt x="100" y="1"/>
                    <a:pt x="0" y="180"/>
                  </a:cubicBezTo>
                  <a:cubicBezTo>
                    <a:pt x="0" y="319"/>
                    <a:pt x="80" y="419"/>
                    <a:pt x="179" y="478"/>
                  </a:cubicBezTo>
                  <a:lnTo>
                    <a:pt x="179" y="558"/>
                  </a:lnTo>
                  <a:cubicBezTo>
                    <a:pt x="338" y="438"/>
                    <a:pt x="537" y="339"/>
                    <a:pt x="716" y="220"/>
                  </a:cubicBezTo>
                  <a:lnTo>
                    <a:pt x="497"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
            <p:cNvSpPr/>
            <p:nvPr/>
          </p:nvSpPr>
          <p:spPr>
            <a:xfrm>
              <a:off x="2480900" y="2123450"/>
              <a:ext cx="20425" cy="9725"/>
            </a:xfrm>
            <a:custGeom>
              <a:avLst/>
              <a:gdLst/>
              <a:ahLst/>
              <a:cxnLst/>
              <a:rect l="l" t="t" r="r" b="b"/>
              <a:pathLst>
                <a:path w="817" h="389" extrusionOk="0">
                  <a:moveTo>
                    <a:pt x="637" y="0"/>
                  </a:moveTo>
                  <a:cubicBezTo>
                    <a:pt x="419" y="80"/>
                    <a:pt x="220" y="140"/>
                    <a:pt x="1" y="199"/>
                  </a:cubicBezTo>
                  <a:cubicBezTo>
                    <a:pt x="104" y="349"/>
                    <a:pt x="224" y="389"/>
                    <a:pt x="354" y="389"/>
                  </a:cubicBezTo>
                  <a:cubicBezTo>
                    <a:pt x="500" y="389"/>
                    <a:pt x="658" y="339"/>
                    <a:pt x="816" y="339"/>
                  </a:cubicBezTo>
                  <a:cubicBezTo>
                    <a:pt x="737" y="199"/>
                    <a:pt x="697" y="100"/>
                    <a:pt x="63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
            <p:cNvSpPr/>
            <p:nvPr/>
          </p:nvSpPr>
          <p:spPr>
            <a:xfrm>
              <a:off x="2442625" y="1743750"/>
              <a:ext cx="28350" cy="10225"/>
            </a:xfrm>
            <a:custGeom>
              <a:avLst/>
              <a:gdLst/>
              <a:ahLst/>
              <a:cxnLst/>
              <a:rect l="l" t="t" r="r" b="b"/>
              <a:pathLst>
                <a:path w="1134" h="409" extrusionOk="0">
                  <a:moveTo>
                    <a:pt x="811" y="0"/>
                  </a:moveTo>
                  <a:cubicBezTo>
                    <a:pt x="741" y="0"/>
                    <a:pt x="676" y="10"/>
                    <a:pt x="617" y="50"/>
                  </a:cubicBezTo>
                  <a:cubicBezTo>
                    <a:pt x="438" y="110"/>
                    <a:pt x="219" y="50"/>
                    <a:pt x="80" y="249"/>
                  </a:cubicBezTo>
                  <a:cubicBezTo>
                    <a:pt x="0" y="309"/>
                    <a:pt x="0" y="348"/>
                    <a:pt x="80" y="408"/>
                  </a:cubicBezTo>
                  <a:cubicBezTo>
                    <a:pt x="418" y="169"/>
                    <a:pt x="855" y="368"/>
                    <a:pt x="1134" y="70"/>
                  </a:cubicBezTo>
                  <a:cubicBezTo>
                    <a:pt x="1114" y="50"/>
                    <a:pt x="1074" y="30"/>
                    <a:pt x="1034" y="10"/>
                  </a:cubicBezTo>
                  <a:cubicBezTo>
                    <a:pt x="955" y="10"/>
                    <a:pt x="880" y="0"/>
                    <a:pt x="8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
            <p:cNvSpPr/>
            <p:nvPr/>
          </p:nvSpPr>
          <p:spPr>
            <a:xfrm>
              <a:off x="2765875" y="1709675"/>
              <a:ext cx="23900" cy="9475"/>
            </a:xfrm>
            <a:custGeom>
              <a:avLst/>
              <a:gdLst/>
              <a:ahLst/>
              <a:cxnLst/>
              <a:rect l="l" t="t" r="r" b="b"/>
              <a:pathLst>
                <a:path w="956" h="379" extrusionOk="0">
                  <a:moveTo>
                    <a:pt x="955" y="1"/>
                  </a:moveTo>
                  <a:lnTo>
                    <a:pt x="955" y="1"/>
                  </a:lnTo>
                  <a:cubicBezTo>
                    <a:pt x="577" y="20"/>
                    <a:pt x="319" y="40"/>
                    <a:pt x="40" y="80"/>
                  </a:cubicBezTo>
                  <a:cubicBezTo>
                    <a:pt x="40" y="120"/>
                    <a:pt x="0" y="180"/>
                    <a:pt x="0" y="219"/>
                  </a:cubicBezTo>
                  <a:cubicBezTo>
                    <a:pt x="60" y="299"/>
                    <a:pt x="120" y="339"/>
                    <a:pt x="179" y="379"/>
                  </a:cubicBezTo>
                  <a:cubicBezTo>
                    <a:pt x="378" y="239"/>
                    <a:pt x="677" y="319"/>
                    <a:pt x="9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
            <p:cNvSpPr/>
            <p:nvPr/>
          </p:nvSpPr>
          <p:spPr>
            <a:xfrm>
              <a:off x="2827050" y="1693175"/>
              <a:ext cx="19400" cy="9150"/>
            </a:xfrm>
            <a:custGeom>
              <a:avLst/>
              <a:gdLst/>
              <a:ahLst/>
              <a:cxnLst/>
              <a:rect l="l" t="t" r="r" b="b"/>
              <a:pathLst>
                <a:path w="776" h="366" extrusionOk="0">
                  <a:moveTo>
                    <a:pt x="606" y="0"/>
                  </a:moveTo>
                  <a:cubicBezTo>
                    <a:pt x="394" y="0"/>
                    <a:pt x="174" y="61"/>
                    <a:pt x="0" y="183"/>
                  </a:cubicBezTo>
                  <a:lnTo>
                    <a:pt x="0" y="362"/>
                  </a:lnTo>
                  <a:cubicBezTo>
                    <a:pt x="69" y="362"/>
                    <a:pt x="137" y="365"/>
                    <a:pt x="202" y="365"/>
                  </a:cubicBezTo>
                  <a:cubicBezTo>
                    <a:pt x="383" y="365"/>
                    <a:pt x="550" y="344"/>
                    <a:pt x="696" y="183"/>
                  </a:cubicBezTo>
                  <a:cubicBezTo>
                    <a:pt x="776" y="143"/>
                    <a:pt x="776" y="64"/>
                    <a:pt x="696" y="4"/>
                  </a:cubicBezTo>
                  <a:cubicBezTo>
                    <a:pt x="666" y="2"/>
                    <a:pt x="636" y="0"/>
                    <a:pt x="60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
            <p:cNvSpPr/>
            <p:nvPr/>
          </p:nvSpPr>
          <p:spPr>
            <a:xfrm>
              <a:off x="2832500" y="1788750"/>
              <a:ext cx="16450" cy="8325"/>
            </a:xfrm>
            <a:custGeom>
              <a:avLst/>
              <a:gdLst/>
              <a:ahLst/>
              <a:cxnLst/>
              <a:rect l="l" t="t" r="r" b="b"/>
              <a:pathLst>
                <a:path w="658" h="333" extrusionOk="0">
                  <a:moveTo>
                    <a:pt x="299" y="1"/>
                  </a:moveTo>
                  <a:cubicBezTo>
                    <a:pt x="180" y="1"/>
                    <a:pt x="1" y="20"/>
                    <a:pt x="61" y="219"/>
                  </a:cubicBezTo>
                  <a:cubicBezTo>
                    <a:pt x="86" y="309"/>
                    <a:pt x="162" y="333"/>
                    <a:pt x="239" y="333"/>
                  </a:cubicBezTo>
                  <a:cubicBezTo>
                    <a:pt x="281" y="333"/>
                    <a:pt x="324" y="326"/>
                    <a:pt x="359" y="319"/>
                  </a:cubicBezTo>
                  <a:cubicBezTo>
                    <a:pt x="458" y="299"/>
                    <a:pt x="558" y="239"/>
                    <a:pt x="657" y="199"/>
                  </a:cubicBezTo>
                  <a:lnTo>
                    <a:pt x="657"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
            <p:cNvSpPr/>
            <p:nvPr/>
          </p:nvSpPr>
          <p:spPr>
            <a:xfrm>
              <a:off x="2645025" y="1941000"/>
              <a:ext cx="24400" cy="8900"/>
            </a:xfrm>
            <a:custGeom>
              <a:avLst/>
              <a:gdLst/>
              <a:ahLst/>
              <a:cxnLst/>
              <a:rect l="l" t="t" r="r" b="b"/>
              <a:pathLst>
                <a:path w="976" h="356" extrusionOk="0">
                  <a:moveTo>
                    <a:pt x="753" y="0"/>
                  </a:moveTo>
                  <a:cubicBezTo>
                    <a:pt x="492" y="0"/>
                    <a:pt x="253" y="163"/>
                    <a:pt x="0" y="197"/>
                  </a:cubicBezTo>
                  <a:cubicBezTo>
                    <a:pt x="0" y="236"/>
                    <a:pt x="20" y="316"/>
                    <a:pt x="20" y="356"/>
                  </a:cubicBezTo>
                  <a:cubicBezTo>
                    <a:pt x="319" y="356"/>
                    <a:pt x="617" y="336"/>
                    <a:pt x="896" y="177"/>
                  </a:cubicBezTo>
                  <a:cubicBezTo>
                    <a:pt x="975" y="117"/>
                    <a:pt x="975" y="77"/>
                    <a:pt x="896" y="18"/>
                  </a:cubicBezTo>
                  <a:cubicBezTo>
                    <a:pt x="847" y="6"/>
                    <a:pt x="800" y="0"/>
                    <a:pt x="75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
            <p:cNvSpPr/>
            <p:nvPr/>
          </p:nvSpPr>
          <p:spPr>
            <a:xfrm>
              <a:off x="2760400" y="1954350"/>
              <a:ext cx="14950" cy="11050"/>
            </a:xfrm>
            <a:custGeom>
              <a:avLst/>
              <a:gdLst/>
              <a:ahLst/>
              <a:cxnLst/>
              <a:rect l="l" t="t" r="r" b="b"/>
              <a:pathLst>
                <a:path w="598" h="442" extrusionOk="0">
                  <a:moveTo>
                    <a:pt x="597" y="1"/>
                  </a:moveTo>
                  <a:lnTo>
                    <a:pt x="597" y="1"/>
                  </a:lnTo>
                  <a:cubicBezTo>
                    <a:pt x="140" y="80"/>
                    <a:pt x="140" y="80"/>
                    <a:pt x="0" y="438"/>
                  </a:cubicBezTo>
                  <a:cubicBezTo>
                    <a:pt x="13" y="440"/>
                    <a:pt x="26" y="441"/>
                    <a:pt x="38" y="441"/>
                  </a:cubicBezTo>
                  <a:cubicBezTo>
                    <a:pt x="243" y="441"/>
                    <a:pt x="317" y="169"/>
                    <a:pt x="508" y="169"/>
                  </a:cubicBezTo>
                  <a:cubicBezTo>
                    <a:pt x="530" y="169"/>
                    <a:pt x="553" y="172"/>
                    <a:pt x="577" y="180"/>
                  </a:cubicBezTo>
                  <a:cubicBezTo>
                    <a:pt x="577" y="140"/>
                    <a:pt x="597" y="60"/>
                    <a:pt x="5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
            <p:cNvSpPr/>
            <p:nvPr/>
          </p:nvSpPr>
          <p:spPr>
            <a:xfrm>
              <a:off x="3105050" y="1867850"/>
              <a:ext cx="13450" cy="8450"/>
            </a:xfrm>
            <a:custGeom>
              <a:avLst/>
              <a:gdLst/>
              <a:ahLst/>
              <a:cxnLst/>
              <a:rect l="l" t="t" r="r" b="b"/>
              <a:pathLst>
                <a:path w="538" h="338" extrusionOk="0">
                  <a:moveTo>
                    <a:pt x="301" y="0"/>
                  </a:moveTo>
                  <a:cubicBezTo>
                    <a:pt x="198" y="0"/>
                    <a:pt x="91" y="61"/>
                    <a:pt x="0" y="139"/>
                  </a:cubicBezTo>
                  <a:cubicBezTo>
                    <a:pt x="80" y="278"/>
                    <a:pt x="219" y="298"/>
                    <a:pt x="378" y="338"/>
                  </a:cubicBezTo>
                  <a:cubicBezTo>
                    <a:pt x="478" y="258"/>
                    <a:pt x="537" y="139"/>
                    <a:pt x="458" y="59"/>
                  </a:cubicBezTo>
                  <a:cubicBezTo>
                    <a:pt x="409" y="18"/>
                    <a:pt x="356" y="0"/>
                    <a:pt x="30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
            <p:cNvSpPr/>
            <p:nvPr/>
          </p:nvSpPr>
          <p:spPr>
            <a:xfrm>
              <a:off x="2709675" y="1728075"/>
              <a:ext cx="9475" cy="8300"/>
            </a:xfrm>
            <a:custGeom>
              <a:avLst/>
              <a:gdLst/>
              <a:ahLst/>
              <a:cxnLst/>
              <a:rect l="l" t="t" r="r" b="b"/>
              <a:pathLst>
                <a:path w="379" h="332" extrusionOk="0">
                  <a:moveTo>
                    <a:pt x="378" y="1"/>
                  </a:moveTo>
                  <a:cubicBezTo>
                    <a:pt x="299" y="1"/>
                    <a:pt x="239" y="1"/>
                    <a:pt x="219" y="21"/>
                  </a:cubicBezTo>
                  <a:cubicBezTo>
                    <a:pt x="120" y="60"/>
                    <a:pt x="0" y="100"/>
                    <a:pt x="0" y="219"/>
                  </a:cubicBezTo>
                  <a:cubicBezTo>
                    <a:pt x="0" y="279"/>
                    <a:pt x="40" y="319"/>
                    <a:pt x="100" y="319"/>
                  </a:cubicBezTo>
                  <a:cubicBezTo>
                    <a:pt x="121" y="327"/>
                    <a:pt x="141" y="331"/>
                    <a:pt x="162" y="331"/>
                  </a:cubicBezTo>
                  <a:cubicBezTo>
                    <a:pt x="238" y="331"/>
                    <a:pt x="307" y="274"/>
                    <a:pt x="339" y="180"/>
                  </a:cubicBezTo>
                  <a:cubicBezTo>
                    <a:pt x="378" y="140"/>
                    <a:pt x="378" y="60"/>
                    <a:pt x="3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
            <p:cNvSpPr/>
            <p:nvPr/>
          </p:nvSpPr>
          <p:spPr>
            <a:xfrm>
              <a:off x="2468975" y="1740500"/>
              <a:ext cx="21900" cy="5300"/>
            </a:xfrm>
            <a:custGeom>
              <a:avLst/>
              <a:gdLst/>
              <a:ahLst/>
              <a:cxnLst/>
              <a:rect l="l" t="t" r="r" b="b"/>
              <a:pathLst>
                <a:path w="876" h="212" extrusionOk="0">
                  <a:moveTo>
                    <a:pt x="597" y="1"/>
                  </a:moveTo>
                  <a:cubicBezTo>
                    <a:pt x="418" y="1"/>
                    <a:pt x="259" y="1"/>
                    <a:pt x="40" y="41"/>
                  </a:cubicBezTo>
                  <a:cubicBezTo>
                    <a:pt x="0" y="81"/>
                    <a:pt x="0" y="160"/>
                    <a:pt x="80" y="200"/>
                  </a:cubicBezTo>
                  <a:cubicBezTo>
                    <a:pt x="106" y="197"/>
                    <a:pt x="133" y="197"/>
                    <a:pt x="160" y="197"/>
                  </a:cubicBezTo>
                  <a:cubicBezTo>
                    <a:pt x="268" y="197"/>
                    <a:pt x="380" y="211"/>
                    <a:pt x="483" y="211"/>
                  </a:cubicBezTo>
                  <a:cubicBezTo>
                    <a:pt x="571" y="211"/>
                    <a:pt x="652" y="200"/>
                    <a:pt x="716" y="160"/>
                  </a:cubicBezTo>
                  <a:cubicBezTo>
                    <a:pt x="876" y="81"/>
                    <a:pt x="657" y="61"/>
                    <a:pt x="5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
            <p:cNvSpPr/>
            <p:nvPr/>
          </p:nvSpPr>
          <p:spPr>
            <a:xfrm>
              <a:off x="2431175" y="2075600"/>
              <a:ext cx="13450" cy="14725"/>
            </a:xfrm>
            <a:custGeom>
              <a:avLst/>
              <a:gdLst/>
              <a:ahLst/>
              <a:cxnLst/>
              <a:rect l="l" t="t" r="r" b="b"/>
              <a:pathLst>
                <a:path w="538" h="589" extrusionOk="0">
                  <a:moveTo>
                    <a:pt x="438" y="0"/>
                  </a:moveTo>
                  <a:cubicBezTo>
                    <a:pt x="221" y="0"/>
                    <a:pt x="38" y="71"/>
                    <a:pt x="20" y="383"/>
                  </a:cubicBezTo>
                  <a:lnTo>
                    <a:pt x="1" y="462"/>
                  </a:lnTo>
                  <a:lnTo>
                    <a:pt x="20" y="522"/>
                  </a:lnTo>
                  <a:cubicBezTo>
                    <a:pt x="20" y="562"/>
                    <a:pt x="40" y="562"/>
                    <a:pt x="100" y="582"/>
                  </a:cubicBezTo>
                  <a:cubicBezTo>
                    <a:pt x="110" y="586"/>
                    <a:pt x="121" y="589"/>
                    <a:pt x="133" y="589"/>
                  </a:cubicBezTo>
                  <a:cubicBezTo>
                    <a:pt x="168" y="589"/>
                    <a:pt x="209" y="567"/>
                    <a:pt x="239" y="522"/>
                  </a:cubicBezTo>
                  <a:cubicBezTo>
                    <a:pt x="120" y="223"/>
                    <a:pt x="438" y="184"/>
                    <a:pt x="538" y="5"/>
                  </a:cubicBezTo>
                  <a:cubicBezTo>
                    <a:pt x="504" y="2"/>
                    <a:pt x="471" y="0"/>
                    <a:pt x="4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
            <p:cNvSpPr/>
            <p:nvPr/>
          </p:nvSpPr>
          <p:spPr>
            <a:xfrm>
              <a:off x="2512725" y="2114500"/>
              <a:ext cx="22900" cy="5500"/>
            </a:xfrm>
            <a:custGeom>
              <a:avLst/>
              <a:gdLst/>
              <a:ahLst/>
              <a:cxnLst/>
              <a:rect l="l" t="t" r="r" b="b"/>
              <a:pathLst>
                <a:path w="916" h="220" extrusionOk="0">
                  <a:moveTo>
                    <a:pt x="916" y="0"/>
                  </a:moveTo>
                  <a:cubicBezTo>
                    <a:pt x="637" y="0"/>
                    <a:pt x="339" y="0"/>
                    <a:pt x="61" y="20"/>
                  </a:cubicBezTo>
                  <a:cubicBezTo>
                    <a:pt x="1" y="60"/>
                    <a:pt x="21" y="120"/>
                    <a:pt x="100" y="159"/>
                  </a:cubicBezTo>
                  <a:cubicBezTo>
                    <a:pt x="200" y="199"/>
                    <a:pt x="319" y="199"/>
                    <a:pt x="419" y="199"/>
                  </a:cubicBezTo>
                  <a:cubicBezTo>
                    <a:pt x="598" y="140"/>
                    <a:pt x="817" y="219"/>
                    <a:pt x="91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
            <p:cNvSpPr/>
            <p:nvPr/>
          </p:nvSpPr>
          <p:spPr>
            <a:xfrm>
              <a:off x="2762400" y="1885875"/>
              <a:ext cx="14425" cy="8825"/>
            </a:xfrm>
            <a:custGeom>
              <a:avLst/>
              <a:gdLst/>
              <a:ahLst/>
              <a:cxnLst/>
              <a:rect l="l" t="t" r="r" b="b"/>
              <a:pathLst>
                <a:path w="577" h="353" extrusionOk="0">
                  <a:moveTo>
                    <a:pt x="450" y="1"/>
                  </a:moveTo>
                  <a:cubicBezTo>
                    <a:pt x="307" y="1"/>
                    <a:pt x="185" y="118"/>
                    <a:pt x="46" y="118"/>
                  </a:cubicBezTo>
                  <a:cubicBezTo>
                    <a:pt x="31" y="118"/>
                    <a:pt x="16" y="117"/>
                    <a:pt x="0" y="114"/>
                  </a:cubicBezTo>
                  <a:lnTo>
                    <a:pt x="0" y="313"/>
                  </a:lnTo>
                  <a:cubicBezTo>
                    <a:pt x="199" y="253"/>
                    <a:pt x="477" y="353"/>
                    <a:pt x="577" y="34"/>
                  </a:cubicBezTo>
                  <a:cubicBezTo>
                    <a:pt x="532" y="10"/>
                    <a:pt x="490" y="1"/>
                    <a:pt x="45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
            <p:cNvSpPr/>
            <p:nvPr/>
          </p:nvSpPr>
          <p:spPr>
            <a:xfrm>
              <a:off x="2875775" y="1779800"/>
              <a:ext cx="14950" cy="9975"/>
            </a:xfrm>
            <a:custGeom>
              <a:avLst/>
              <a:gdLst/>
              <a:ahLst/>
              <a:cxnLst/>
              <a:rect l="l" t="t" r="r" b="b"/>
              <a:pathLst>
                <a:path w="598" h="399" extrusionOk="0">
                  <a:moveTo>
                    <a:pt x="518" y="0"/>
                  </a:moveTo>
                  <a:cubicBezTo>
                    <a:pt x="339" y="20"/>
                    <a:pt x="160" y="20"/>
                    <a:pt x="1" y="20"/>
                  </a:cubicBezTo>
                  <a:lnTo>
                    <a:pt x="1" y="398"/>
                  </a:lnTo>
                  <a:cubicBezTo>
                    <a:pt x="140" y="319"/>
                    <a:pt x="319" y="279"/>
                    <a:pt x="518" y="199"/>
                  </a:cubicBezTo>
                  <a:cubicBezTo>
                    <a:pt x="597" y="120"/>
                    <a:pt x="597" y="80"/>
                    <a:pt x="5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
            <p:cNvSpPr/>
            <p:nvPr/>
          </p:nvSpPr>
          <p:spPr>
            <a:xfrm>
              <a:off x="2985175" y="1901650"/>
              <a:ext cx="11475" cy="9975"/>
            </a:xfrm>
            <a:custGeom>
              <a:avLst/>
              <a:gdLst/>
              <a:ahLst/>
              <a:cxnLst/>
              <a:rect l="l" t="t" r="r" b="b"/>
              <a:pathLst>
                <a:path w="459" h="399" extrusionOk="0">
                  <a:moveTo>
                    <a:pt x="458" y="0"/>
                  </a:moveTo>
                  <a:cubicBezTo>
                    <a:pt x="339" y="0"/>
                    <a:pt x="240" y="20"/>
                    <a:pt x="120" y="20"/>
                  </a:cubicBezTo>
                  <a:cubicBezTo>
                    <a:pt x="1" y="239"/>
                    <a:pt x="61" y="378"/>
                    <a:pt x="319" y="398"/>
                  </a:cubicBezTo>
                  <a:cubicBezTo>
                    <a:pt x="359" y="378"/>
                    <a:pt x="419" y="378"/>
                    <a:pt x="458" y="358"/>
                  </a:cubicBezTo>
                  <a:lnTo>
                    <a:pt x="45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
            <p:cNvSpPr/>
            <p:nvPr/>
          </p:nvSpPr>
          <p:spPr>
            <a:xfrm>
              <a:off x="2605725" y="2014850"/>
              <a:ext cx="12975" cy="9150"/>
            </a:xfrm>
            <a:custGeom>
              <a:avLst/>
              <a:gdLst/>
              <a:ahLst/>
              <a:cxnLst/>
              <a:rect l="l" t="t" r="r" b="b"/>
              <a:pathLst>
                <a:path w="519" h="366" extrusionOk="0">
                  <a:moveTo>
                    <a:pt x="448" y="1"/>
                  </a:moveTo>
                  <a:cubicBezTo>
                    <a:pt x="285" y="1"/>
                    <a:pt x="158" y="114"/>
                    <a:pt x="1" y="167"/>
                  </a:cubicBezTo>
                  <a:cubicBezTo>
                    <a:pt x="21" y="246"/>
                    <a:pt x="21" y="306"/>
                    <a:pt x="21" y="366"/>
                  </a:cubicBezTo>
                  <a:cubicBezTo>
                    <a:pt x="200" y="346"/>
                    <a:pt x="359" y="346"/>
                    <a:pt x="518" y="346"/>
                  </a:cubicBezTo>
                  <a:lnTo>
                    <a:pt x="518" y="8"/>
                  </a:lnTo>
                  <a:cubicBezTo>
                    <a:pt x="494" y="3"/>
                    <a:pt x="470" y="1"/>
                    <a:pt x="44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
            <p:cNvSpPr/>
            <p:nvPr/>
          </p:nvSpPr>
          <p:spPr>
            <a:xfrm>
              <a:off x="2863850" y="1892950"/>
              <a:ext cx="6975" cy="7725"/>
            </a:xfrm>
            <a:custGeom>
              <a:avLst/>
              <a:gdLst/>
              <a:ahLst/>
              <a:cxnLst/>
              <a:rect l="l" t="t" r="r" b="b"/>
              <a:pathLst>
                <a:path w="279" h="309" extrusionOk="0">
                  <a:moveTo>
                    <a:pt x="219" y="1"/>
                  </a:moveTo>
                  <a:cubicBezTo>
                    <a:pt x="208" y="1"/>
                    <a:pt x="195" y="4"/>
                    <a:pt x="179" y="10"/>
                  </a:cubicBezTo>
                  <a:cubicBezTo>
                    <a:pt x="100" y="10"/>
                    <a:pt x="80" y="90"/>
                    <a:pt x="40" y="129"/>
                  </a:cubicBezTo>
                  <a:cubicBezTo>
                    <a:pt x="0" y="229"/>
                    <a:pt x="20" y="269"/>
                    <a:pt x="120" y="308"/>
                  </a:cubicBezTo>
                  <a:cubicBezTo>
                    <a:pt x="199" y="308"/>
                    <a:pt x="239" y="229"/>
                    <a:pt x="279" y="149"/>
                  </a:cubicBezTo>
                  <a:cubicBezTo>
                    <a:pt x="279" y="82"/>
                    <a:pt x="279" y="1"/>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
            <p:cNvSpPr/>
            <p:nvPr/>
          </p:nvSpPr>
          <p:spPr>
            <a:xfrm>
              <a:off x="2743000" y="1965800"/>
              <a:ext cx="9475" cy="5500"/>
            </a:xfrm>
            <a:custGeom>
              <a:avLst/>
              <a:gdLst/>
              <a:ahLst/>
              <a:cxnLst/>
              <a:rect l="l" t="t" r="r" b="b"/>
              <a:pathLst>
                <a:path w="379" h="220" extrusionOk="0">
                  <a:moveTo>
                    <a:pt x="259" y="0"/>
                  </a:moveTo>
                  <a:cubicBezTo>
                    <a:pt x="179" y="20"/>
                    <a:pt x="80" y="80"/>
                    <a:pt x="60" y="120"/>
                  </a:cubicBezTo>
                  <a:cubicBezTo>
                    <a:pt x="0" y="219"/>
                    <a:pt x="139" y="219"/>
                    <a:pt x="179" y="219"/>
                  </a:cubicBezTo>
                  <a:cubicBezTo>
                    <a:pt x="279" y="199"/>
                    <a:pt x="378" y="179"/>
                    <a:pt x="358" y="80"/>
                  </a:cubicBezTo>
                  <a:cubicBezTo>
                    <a:pt x="358" y="40"/>
                    <a:pt x="279" y="0"/>
                    <a:pt x="2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
            <p:cNvSpPr/>
            <p:nvPr/>
          </p:nvSpPr>
          <p:spPr>
            <a:xfrm>
              <a:off x="2753425" y="2027525"/>
              <a:ext cx="17950" cy="4950"/>
            </a:xfrm>
            <a:custGeom>
              <a:avLst/>
              <a:gdLst/>
              <a:ahLst/>
              <a:cxnLst/>
              <a:rect l="l" t="t" r="r" b="b"/>
              <a:pathLst>
                <a:path w="718" h="198" extrusionOk="0">
                  <a:moveTo>
                    <a:pt x="392" y="1"/>
                  </a:moveTo>
                  <a:cubicBezTo>
                    <a:pt x="244" y="1"/>
                    <a:pt x="105" y="35"/>
                    <a:pt x="1" y="197"/>
                  </a:cubicBezTo>
                  <a:cubicBezTo>
                    <a:pt x="41" y="197"/>
                    <a:pt x="81" y="198"/>
                    <a:pt x="122" y="198"/>
                  </a:cubicBezTo>
                  <a:cubicBezTo>
                    <a:pt x="325" y="198"/>
                    <a:pt x="535" y="184"/>
                    <a:pt x="717" y="18"/>
                  </a:cubicBezTo>
                  <a:cubicBezTo>
                    <a:pt x="609" y="18"/>
                    <a:pt x="498" y="1"/>
                    <a:pt x="39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
            <p:cNvSpPr/>
            <p:nvPr/>
          </p:nvSpPr>
          <p:spPr>
            <a:xfrm>
              <a:off x="2668400" y="1869650"/>
              <a:ext cx="6475" cy="7900"/>
            </a:xfrm>
            <a:custGeom>
              <a:avLst/>
              <a:gdLst/>
              <a:ahLst/>
              <a:cxnLst/>
              <a:rect l="l" t="t" r="r" b="b"/>
              <a:pathLst>
                <a:path w="259" h="316" extrusionOk="0">
                  <a:moveTo>
                    <a:pt x="169" y="0"/>
                  </a:moveTo>
                  <a:cubicBezTo>
                    <a:pt x="148" y="0"/>
                    <a:pt x="124" y="9"/>
                    <a:pt x="100" y="27"/>
                  </a:cubicBezTo>
                  <a:cubicBezTo>
                    <a:pt x="60" y="67"/>
                    <a:pt x="0" y="107"/>
                    <a:pt x="0" y="166"/>
                  </a:cubicBezTo>
                  <a:cubicBezTo>
                    <a:pt x="0" y="248"/>
                    <a:pt x="40" y="316"/>
                    <a:pt x="110" y="316"/>
                  </a:cubicBezTo>
                  <a:cubicBezTo>
                    <a:pt x="125" y="316"/>
                    <a:pt x="142" y="313"/>
                    <a:pt x="159" y="305"/>
                  </a:cubicBezTo>
                  <a:cubicBezTo>
                    <a:pt x="259" y="286"/>
                    <a:pt x="259" y="186"/>
                    <a:pt x="259" y="146"/>
                  </a:cubicBezTo>
                  <a:cubicBezTo>
                    <a:pt x="259" y="49"/>
                    <a:pt x="220" y="0"/>
                    <a:pt x="16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
            <p:cNvSpPr/>
            <p:nvPr/>
          </p:nvSpPr>
          <p:spPr>
            <a:xfrm>
              <a:off x="2432175" y="1734550"/>
              <a:ext cx="11450" cy="11950"/>
            </a:xfrm>
            <a:custGeom>
              <a:avLst/>
              <a:gdLst/>
              <a:ahLst/>
              <a:cxnLst/>
              <a:rect l="l" t="t" r="r" b="b"/>
              <a:pathLst>
                <a:path w="458" h="478" extrusionOk="0">
                  <a:moveTo>
                    <a:pt x="220" y="1"/>
                  </a:moveTo>
                  <a:cubicBezTo>
                    <a:pt x="127" y="1"/>
                    <a:pt x="50" y="147"/>
                    <a:pt x="0" y="279"/>
                  </a:cubicBezTo>
                  <a:lnTo>
                    <a:pt x="199" y="478"/>
                  </a:lnTo>
                  <a:cubicBezTo>
                    <a:pt x="338" y="338"/>
                    <a:pt x="458" y="179"/>
                    <a:pt x="279" y="20"/>
                  </a:cubicBezTo>
                  <a:cubicBezTo>
                    <a:pt x="259" y="7"/>
                    <a:pt x="239" y="1"/>
                    <a:pt x="2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
            <p:cNvSpPr/>
            <p:nvPr/>
          </p:nvSpPr>
          <p:spPr>
            <a:xfrm>
              <a:off x="2436650" y="1806950"/>
              <a:ext cx="12950" cy="8175"/>
            </a:xfrm>
            <a:custGeom>
              <a:avLst/>
              <a:gdLst/>
              <a:ahLst/>
              <a:cxnLst/>
              <a:rect l="l" t="t" r="r" b="b"/>
              <a:pathLst>
                <a:path w="518" h="327" extrusionOk="0">
                  <a:moveTo>
                    <a:pt x="225" y="0"/>
                  </a:moveTo>
                  <a:cubicBezTo>
                    <a:pt x="116" y="0"/>
                    <a:pt x="47" y="115"/>
                    <a:pt x="0" y="327"/>
                  </a:cubicBezTo>
                  <a:lnTo>
                    <a:pt x="179" y="327"/>
                  </a:lnTo>
                  <a:cubicBezTo>
                    <a:pt x="219" y="267"/>
                    <a:pt x="299" y="207"/>
                    <a:pt x="358" y="168"/>
                  </a:cubicBezTo>
                  <a:lnTo>
                    <a:pt x="518" y="168"/>
                  </a:lnTo>
                  <a:cubicBezTo>
                    <a:pt x="396" y="54"/>
                    <a:pt x="301" y="0"/>
                    <a:pt x="22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
            <p:cNvSpPr/>
            <p:nvPr/>
          </p:nvSpPr>
          <p:spPr>
            <a:xfrm>
              <a:off x="3005575" y="1855250"/>
              <a:ext cx="9475" cy="7125"/>
            </a:xfrm>
            <a:custGeom>
              <a:avLst/>
              <a:gdLst/>
              <a:ahLst/>
              <a:cxnLst/>
              <a:rect l="l" t="t" r="r" b="b"/>
              <a:pathLst>
                <a:path w="379" h="285" extrusionOk="0">
                  <a:moveTo>
                    <a:pt x="196" y="1"/>
                  </a:moveTo>
                  <a:cubicBezTo>
                    <a:pt x="128" y="1"/>
                    <a:pt x="65" y="40"/>
                    <a:pt x="1" y="126"/>
                  </a:cubicBezTo>
                  <a:lnTo>
                    <a:pt x="1" y="285"/>
                  </a:lnTo>
                  <a:cubicBezTo>
                    <a:pt x="140" y="285"/>
                    <a:pt x="279" y="265"/>
                    <a:pt x="379" y="86"/>
                  </a:cubicBezTo>
                  <a:cubicBezTo>
                    <a:pt x="314" y="30"/>
                    <a:pt x="254" y="1"/>
                    <a:pt x="1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
            <p:cNvSpPr/>
            <p:nvPr/>
          </p:nvSpPr>
          <p:spPr>
            <a:xfrm>
              <a:off x="3083150" y="1771650"/>
              <a:ext cx="17450" cy="5200"/>
            </a:xfrm>
            <a:custGeom>
              <a:avLst/>
              <a:gdLst/>
              <a:ahLst/>
              <a:cxnLst/>
              <a:rect l="l" t="t" r="r" b="b"/>
              <a:pathLst>
                <a:path w="698" h="208" extrusionOk="0">
                  <a:moveTo>
                    <a:pt x="399" y="1"/>
                  </a:moveTo>
                  <a:cubicBezTo>
                    <a:pt x="252" y="1"/>
                    <a:pt x="106" y="32"/>
                    <a:pt x="1" y="207"/>
                  </a:cubicBezTo>
                  <a:cubicBezTo>
                    <a:pt x="220" y="207"/>
                    <a:pt x="478" y="167"/>
                    <a:pt x="697" y="167"/>
                  </a:cubicBezTo>
                  <a:lnTo>
                    <a:pt x="697" y="8"/>
                  </a:lnTo>
                  <a:cubicBezTo>
                    <a:pt x="678" y="10"/>
                    <a:pt x="659" y="11"/>
                    <a:pt x="639" y="11"/>
                  </a:cubicBezTo>
                  <a:cubicBezTo>
                    <a:pt x="563" y="11"/>
                    <a:pt x="481" y="1"/>
                    <a:pt x="3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
            <p:cNvSpPr/>
            <p:nvPr/>
          </p:nvSpPr>
          <p:spPr>
            <a:xfrm>
              <a:off x="2483900" y="2083650"/>
              <a:ext cx="12950" cy="8975"/>
            </a:xfrm>
            <a:custGeom>
              <a:avLst/>
              <a:gdLst/>
              <a:ahLst/>
              <a:cxnLst/>
              <a:rect l="l" t="t" r="r" b="b"/>
              <a:pathLst>
                <a:path w="518" h="359" extrusionOk="0">
                  <a:moveTo>
                    <a:pt x="338" y="1"/>
                  </a:moveTo>
                  <a:cubicBezTo>
                    <a:pt x="299" y="100"/>
                    <a:pt x="259" y="160"/>
                    <a:pt x="159" y="160"/>
                  </a:cubicBezTo>
                  <a:cubicBezTo>
                    <a:pt x="100" y="160"/>
                    <a:pt x="60" y="160"/>
                    <a:pt x="0" y="180"/>
                  </a:cubicBezTo>
                  <a:lnTo>
                    <a:pt x="179" y="359"/>
                  </a:lnTo>
                  <a:cubicBezTo>
                    <a:pt x="299" y="359"/>
                    <a:pt x="398" y="339"/>
                    <a:pt x="517" y="299"/>
                  </a:cubicBezTo>
                  <a:cubicBezTo>
                    <a:pt x="517" y="180"/>
                    <a:pt x="478" y="61"/>
                    <a:pt x="3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
            <p:cNvSpPr/>
            <p:nvPr/>
          </p:nvSpPr>
          <p:spPr>
            <a:xfrm>
              <a:off x="2891700" y="1737025"/>
              <a:ext cx="9475" cy="8475"/>
            </a:xfrm>
            <a:custGeom>
              <a:avLst/>
              <a:gdLst/>
              <a:ahLst/>
              <a:cxnLst/>
              <a:rect l="l" t="t" r="r" b="b"/>
              <a:pathLst>
                <a:path w="379" h="339" extrusionOk="0">
                  <a:moveTo>
                    <a:pt x="378" y="1"/>
                  </a:moveTo>
                  <a:cubicBezTo>
                    <a:pt x="119" y="1"/>
                    <a:pt x="0" y="100"/>
                    <a:pt x="20" y="339"/>
                  </a:cubicBezTo>
                  <a:cubicBezTo>
                    <a:pt x="159" y="339"/>
                    <a:pt x="259" y="319"/>
                    <a:pt x="378" y="319"/>
                  </a:cubicBezTo>
                  <a:lnTo>
                    <a:pt x="378"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
            <p:cNvSpPr/>
            <p:nvPr/>
          </p:nvSpPr>
          <p:spPr>
            <a:xfrm>
              <a:off x="2901150" y="1701725"/>
              <a:ext cx="8475" cy="8025"/>
            </a:xfrm>
            <a:custGeom>
              <a:avLst/>
              <a:gdLst/>
              <a:ahLst/>
              <a:cxnLst/>
              <a:rect l="l" t="t" r="r" b="b"/>
              <a:pathLst>
                <a:path w="339" h="321" extrusionOk="0">
                  <a:moveTo>
                    <a:pt x="338" y="0"/>
                  </a:moveTo>
                  <a:cubicBezTo>
                    <a:pt x="219" y="60"/>
                    <a:pt x="119" y="140"/>
                    <a:pt x="0" y="159"/>
                  </a:cubicBezTo>
                  <a:cubicBezTo>
                    <a:pt x="54" y="281"/>
                    <a:pt x="127" y="320"/>
                    <a:pt x="211" y="320"/>
                  </a:cubicBezTo>
                  <a:cubicBezTo>
                    <a:pt x="251" y="320"/>
                    <a:pt x="294" y="311"/>
                    <a:pt x="338" y="299"/>
                  </a:cubicBezTo>
                  <a:lnTo>
                    <a:pt x="338"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
            <p:cNvSpPr/>
            <p:nvPr/>
          </p:nvSpPr>
          <p:spPr>
            <a:xfrm>
              <a:off x="2926500" y="1811050"/>
              <a:ext cx="9475" cy="5075"/>
            </a:xfrm>
            <a:custGeom>
              <a:avLst/>
              <a:gdLst/>
              <a:ahLst/>
              <a:cxnLst/>
              <a:rect l="l" t="t" r="r" b="b"/>
              <a:pathLst>
                <a:path w="379" h="203" extrusionOk="0">
                  <a:moveTo>
                    <a:pt x="188" y="1"/>
                  </a:moveTo>
                  <a:cubicBezTo>
                    <a:pt x="115" y="1"/>
                    <a:pt x="44" y="17"/>
                    <a:pt x="1" y="103"/>
                  </a:cubicBezTo>
                  <a:cubicBezTo>
                    <a:pt x="80" y="123"/>
                    <a:pt x="160" y="163"/>
                    <a:pt x="219" y="203"/>
                  </a:cubicBezTo>
                  <a:cubicBezTo>
                    <a:pt x="319" y="143"/>
                    <a:pt x="379" y="103"/>
                    <a:pt x="359" y="4"/>
                  </a:cubicBezTo>
                  <a:lnTo>
                    <a:pt x="359" y="4"/>
                  </a:lnTo>
                  <a:cubicBezTo>
                    <a:pt x="346" y="6"/>
                    <a:pt x="332" y="7"/>
                    <a:pt x="317" y="7"/>
                  </a:cubicBezTo>
                  <a:cubicBezTo>
                    <a:pt x="278" y="7"/>
                    <a:pt x="233" y="1"/>
                    <a:pt x="18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
            <p:cNvSpPr/>
            <p:nvPr/>
          </p:nvSpPr>
          <p:spPr>
            <a:xfrm>
              <a:off x="2846925" y="1717625"/>
              <a:ext cx="5500" cy="5000"/>
            </a:xfrm>
            <a:custGeom>
              <a:avLst/>
              <a:gdLst/>
              <a:ahLst/>
              <a:cxnLst/>
              <a:rect l="l" t="t" r="r" b="b"/>
              <a:pathLst>
                <a:path w="220" h="200" extrusionOk="0">
                  <a:moveTo>
                    <a:pt x="180" y="1"/>
                  </a:moveTo>
                  <a:cubicBezTo>
                    <a:pt x="120" y="21"/>
                    <a:pt x="80" y="61"/>
                    <a:pt x="60" y="80"/>
                  </a:cubicBezTo>
                  <a:cubicBezTo>
                    <a:pt x="1" y="120"/>
                    <a:pt x="1" y="180"/>
                    <a:pt x="80" y="200"/>
                  </a:cubicBezTo>
                  <a:cubicBezTo>
                    <a:pt x="100" y="180"/>
                    <a:pt x="180" y="180"/>
                    <a:pt x="200" y="120"/>
                  </a:cubicBezTo>
                  <a:cubicBezTo>
                    <a:pt x="220" y="100"/>
                    <a:pt x="200" y="61"/>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
            <p:cNvSpPr/>
            <p:nvPr/>
          </p:nvSpPr>
          <p:spPr>
            <a:xfrm>
              <a:off x="2774825" y="2015525"/>
              <a:ext cx="12950" cy="3625"/>
            </a:xfrm>
            <a:custGeom>
              <a:avLst/>
              <a:gdLst/>
              <a:ahLst/>
              <a:cxnLst/>
              <a:rect l="l" t="t" r="r" b="b"/>
              <a:pathLst>
                <a:path w="518" h="145" extrusionOk="0">
                  <a:moveTo>
                    <a:pt x="60" y="1"/>
                  </a:moveTo>
                  <a:cubicBezTo>
                    <a:pt x="60" y="40"/>
                    <a:pt x="20" y="100"/>
                    <a:pt x="0" y="140"/>
                  </a:cubicBezTo>
                  <a:cubicBezTo>
                    <a:pt x="60" y="140"/>
                    <a:pt x="122" y="144"/>
                    <a:pt x="183" y="144"/>
                  </a:cubicBezTo>
                  <a:cubicBezTo>
                    <a:pt x="305" y="144"/>
                    <a:pt x="425" y="127"/>
                    <a:pt x="518" y="21"/>
                  </a:cubicBezTo>
                  <a:cubicBezTo>
                    <a:pt x="378" y="1"/>
                    <a:pt x="199" y="1"/>
                    <a:pt x="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
            <p:cNvSpPr/>
            <p:nvPr/>
          </p:nvSpPr>
          <p:spPr>
            <a:xfrm>
              <a:off x="2836500" y="1827350"/>
              <a:ext cx="11950" cy="4525"/>
            </a:xfrm>
            <a:custGeom>
              <a:avLst/>
              <a:gdLst/>
              <a:ahLst/>
              <a:cxnLst/>
              <a:rect l="l" t="t" r="r" b="b"/>
              <a:pathLst>
                <a:path w="478" h="181" extrusionOk="0">
                  <a:moveTo>
                    <a:pt x="104" y="0"/>
                  </a:moveTo>
                  <a:cubicBezTo>
                    <a:pt x="69" y="0"/>
                    <a:pt x="29" y="19"/>
                    <a:pt x="0" y="48"/>
                  </a:cubicBezTo>
                  <a:cubicBezTo>
                    <a:pt x="80" y="154"/>
                    <a:pt x="186" y="181"/>
                    <a:pt x="301" y="181"/>
                  </a:cubicBezTo>
                  <a:cubicBezTo>
                    <a:pt x="358" y="181"/>
                    <a:pt x="418" y="174"/>
                    <a:pt x="477" y="167"/>
                  </a:cubicBezTo>
                  <a:cubicBezTo>
                    <a:pt x="398" y="48"/>
                    <a:pt x="279" y="48"/>
                    <a:pt x="139" y="8"/>
                  </a:cubicBezTo>
                  <a:cubicBezTo>
                    <a:pt x="129" y="3"/>
                    <a:pt x="117" y="0"/>
                    <a:pt x="10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
            <p:cNvSpPr/>
            <p:nvPr/>
          </p:nvSpPr>
          <p:spPr>
            <a:xfrm>
              <a:off x="2935950" y="1962800"/>
              <a:ext cx="8475" cy="6475"/>
            </a:xfrm>
            <a:custGeom>
              <a:avLst/>
              <a:gdLst/>
              <a:ahLst/>
              <a:cxnLst/>
              <a:rect l="l" t="t" r="r" b="b"/>
              <a:pathLst>
                <a:path w="339" h="259" extrusionOk="0">
                  <a:moveTo>
                    <a:pt x="1" y="1"/>
                  </a:moveTo>
                  <a:lnTo>
                    <a:pt x="1" y="160"/>
                  </a:lnTo>
                  <a:cubicBezTo>
                    <a:pt x="45" y="233"/>
                    <a:pt x="86" y="258"/>
                    <a:pt x="126" y="258"/>
                  </a:cubicBezTo>
                  <a:cubicBezTo>
                    <a:pt x="196" y="258"/>
                    <a:pt x="263" y="185"/>
                    <a:pt x="339" y="160"/>
                  </a:cubicBezTo>
                  <a:cubicBezTo>
                    <a:pt x="279" y="100"/>
                    <a:pt x="219" y="4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
            <p:cNvSpPr/>
            <p:nvPr/>
          </p:nvSpPr>
          <p:spPr>
            <a:xfrm>
              <a:off x="2841950" y="1752075"/>
              <a:ext cx="5500" cy="5000"/>
            </a:xfrm>
            <a:custGeom>
              <a:avLst/>
              <a:gdLst/>
              <a:ahLst/>
              <a:cxnLst/>
              <a:rect l="l" t="t" r="r" b="b"/>
              <a:pathLst>
                <a:path w="220" h="200" extrusionOk="0">
                  <a:moveTo>
                    <a:pt x="157" y="1"/>
                  </a:moveTo>
                  <a:cubicBezTo>
                    <a:pt x="137" y="1"/>
                    <a:pt x="112" y="12"/>
                    <a:pt x="80" y="35"/>
                  </a:cubicBezTo>
                  <a:cubicBezTo>
                    <a:pt x="41" y="75"/>
                    <a:pt x="21" y="115"/>
                    <a:pt x="1" y="175"/>
                  </a:cubicBezTo>
                  <a:cubicBezTo>
                    <a:pt x="49" y="175"/>
                    <a:pt x="96" y="200"/>
                    <a:pt x="134" y="200"/>
                  </a:cubicBezTo>
                  <a:cubicBezTo>
                    <a:pt x="143" y="200"/>
                    <a:pt x="152" y="198"/>
                    <a:pt x="160" y="194"/>
                  </a:cubicBezTo>
                  <a:cubicBezTo>
                    <a:pt x="200" y="194"/>
                    <a:pt x="200" y="115"/>
                    <a:pt x="220" y="75"/>
                  </a:cubicBezTo>
                  <a:cubicBezTo>
                    <a:pt x="208" y="27"/>
                    <a:pt x="188" y="1"/>
                    <a:pt x="15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
            <p:cNvSpPr/>
            <p:nvPr/>
          </p:nvSpPr>
          <p:spPr>
            <a:xfrm>
              <a:off x="2444600" y="1922525"/>
              <a:ext cx="13450" cy="6000"/>
            </a:xfrm>
            <a:custGeom>
              <a:avLst/>
              <a:gdLst/>
              <a:ahLst/>
              <a:cxnLst/>
              <a:rect l="l" t="t" r="r" b="b"/>
              <a:pathLst>
                <a:path w="538" h="240" extrusionOk="0">
                  <a:moveTo>
                    <a:pt x="160" y="1"/>
                  </a:moveTo>
                  <a:cubicBezTo>
                    <a:pt x="100" y="1"/>
                    <a:pt x="60" y="40"/>
                    <a:pt x="1" y="40"/>
                  </a:cubicBezTo>
                  <a:lnTo>
                    <a:pt x="200" y="239"/>
                  </a:lnTo>
                  <a:cubicBezTo>
                    <a:pt x="299" y="219"/>
                    <a:pt x="418" y="219"/>
                    <a:pt x="538" y="180"/>
                  </a:cubicBezTo>
                  <a:cubicBezTo>
                    <a:pt x="438" y="40"/>
                    <a:pt x="299" y="4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
            <p:cNvSpPr/>
            <p:nvPr/>
          </p:nvSpPr>
          <p:spPr>
            <a:xfrm>
              <a:off x="2444600" y="1834975"/>
              <a:ext cx="13950" cy="6325"/>
            </a:xfrm>
            <a:custGeom>
              <a:avLst/>
              <a:gdLst/>
              <a:ahLst/>
              <a:cxnLst/>
              <a:rect l="l" t="t" r="r" b="b"/>
              <a:pathLst>
                <a:path w="558" h="253" extrusionOk="0">
                  <a:moveTo>
                    <a:pt x="224" y="1"/>
                  </a:moveTo>
                  <a:cubicBezTo>
                    <a:pt x="159" y="1"/>
                    <a:pt x="96" y="25"/>
                    <a:pt x="40" y="81"/>
                  </a:cubicBezTo>
                  <a:cubicBezTo>
                    <a:pt x="40" y="141"/>
                    <a:pt x="1" y="181"/>
                    <a:pt x="1" y="240"/>
                  </a:cubicBezTo>
                  <a:cubicBezTo>
                    <a:pt x="61" y="246"/>
                    <a:pt x="121" y="252"/>
                    <a:pt x="179" y="252"/>
                  </a:cubicBezTo>
                  <a:cubicBezTo>
                    <a:pt x="316" y="252"/>
                    <a:pt x="446" y="220"/>
                    <a:pt x="558" y="81"/>
                  </a:cubicBezTo>
                  <a:cubicBezTo>
                    <a:pt x="498" y="61"/>
                    <a:pt x="418" y="61"/>
                    <a:pt x="379" y="41"/>
                  </a:cubicBezTo>
                  <a:cubicBezTo>
                    <a:pt x="326" y="15"/>
                    <a:pt x="274" y="1"/>
                    <a:pt x="22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
            <p:cNvSpPr/>
            <p:nvPr/>
          </p:nvSpPr>
          <p:spPr>
            <a:xfrm>
              <a:off x="2458525" y="1741400"/>
              <a:ext cx="12950" cy="4100"/>
            </a:xfrm>
            <a:custGeom>
              <a:avLst/>
              <a:gdLst/>
              <a:ahLst/>
              <a:cxnLst/>
              <a:rect l="l" t="t" r="r" b="b"/>
              <a:pathLst>
                <a:path w="518" h="164" extrusionOk="0">
                  <a:moveTo>
                    <a:pt x="330" y="1"/>
                  </a:moveTo>
                  <a:cubicBezTo>
                    <a:pt x="204" y="1"/>
                    <a:pt x="83" y="20"/>
                    <a:pt x="1" y="144"/>
                  </a:cubicBezTo>
                  <a:cubicBezTo>
                    <a:pt x="180" y="144"/>
                    <a:pt x="339" y="164"/>
                    <a:pt x="518" y="164"/>
                  </a:cubicBezTo>
                  <a:cubicBezTo>
                    <a:pt x="498" y="124"/>
                    <a:pt x="498" y="45"/>
                    <a:pt x="498" y="5"/>
                  </a:cubicBezTo>
                  <a:cubicBezTo>
                    <a:pt x="443" y="5"/>
                    <a:pt x="386" y="1"/>
                    <a:pt x="33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
            <p:cNvSpPr/>
            <p:nvPr/>
          </p:nvSpPr>
          <p:spPr>
            <a:xfrm>
              <a:off x="2466975" y="1866825"/>
              <a:ext cx="8475" cy="8475"/>
            </a:xfrm>
            <a:custGeom>
              <a:avLst/>
              <a:gdLst/>
              <a:ahLst/>
              <a:cxnLst/>
              <a:rect l="l" t="t" r="r" b="b"/>
              <a:pathLst>
                <a:path w="339" h="339" extrusionOk="0">
                  <a:moveTo>
                    <a:pt x="339" y="1"/>
                  </a:moveTo>
                  <a:cubicBezTo>
                    <a:pt x="239" y="21"/>
                    <a:pt x="100" y="21"/>
                    <a:pt x="1" y="60"/>
                  </a:cubicBezTo>
                  <a:lnTo>
                    <a:pt x="1" y="339"/>
                  </a:lnTo>
                  <a:cubicBezTo>
                    <a:pt x="60" y="339"/>
                    <a:pt x="100" y="339"/>
                    <a:pt x="160" y="319"/>
                  </a:cubicBezTo>
                  <a:cubicBezTo>
                    <a:pt x="239" y="299"/>
                    <a:pt x="279" y="259"/>
                    <a:pt x="339" y="180"/>
                  </a:cubicBezTo>
                  <a:lnTo>
                    <a:pt x="3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
            <p:cNvSpPr/>
            <p:nvPr/>
          </p:nvSpPr>
          <p:spPr>
            <a:xfrm>
              <a:off x="2432175" y="2088125"/>
              <a:ext cx="9475" cy="6000"/>
            </a:xfrm>
            <a:custGeom>
              <a:avLst/>
              <a:gdLst/>
              <a:ahLst/>
              <a:cxnLst/>
              <a:rect l="l" t="t" r="r" b="b"/>
              <a:pathLst>
                <a:path w="379" h="240" extrusionOk="0">
                  <a:moveTo>
                    <a:pt x="0" y="1"/>
                  </a:moveTo>
                  <a:cubicBezTo>
                    <a:pt x="50" y="100"/>
                    <a:pt x="85" y="239"/>
                    <a:pt x="187" y="239"/>
                  </a:cubicBezTo>
                  <a:cubicBezTo>
                    <a:pt x="208" y="239"/>
                    <a:pt x="232" y="233"/>
                    <a:pt x="259" y="220"/>
                  </a:cubicBezTo>
                  <a:cubicBezTo>
                    <a:pt x="378" y="180"/>
                    <a:pt x="299" y="81"/>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
            <p:cNvSpPr/>
            <p:nvPr/>
          </p:nvSpPr>
          <p:spPr>
            <a:xfrm>
              <a:off x="2466475" y="1819700"/>
              <a:ext cx="13450" cy="4875"/>
            </a:xfrm>
            <a:custGeom>
              <a:avLst/>
              <a:gdLst/>
              <a:ahLst/>
              <a:cxnLst/>
              <a:rect l="l" t="t" r="r" b="b"/>
              <a:pathLst>
                <a:path w="538" h="195" extrusionOk="0">
                  <a:moveTo>
                    <a:pt x="328" y="0"/>
                  </a:moveTo>
                  <a:cubicBezTo>
                    <a:pt x="195" y="0"/>
                    <a:pt x="80" y="36"/>
                    <a:pt x="1" y="195"/>
                  </a:cubicBezTo>
                  <a:cubicBezTo>
                    <a:pt x="180" y="175"/>
                    <a:pt x="319" y="175"/>
                    <a:pt x="498" y="155"/>
                  </a:cubicBezTo>
                  <a:cubicBezTo>
                    <a:pt x="518" y="95"/>
                    <a:pt x="538" y="56"/>
                    <a:pt x="538" y="16"/>
                  </a:cubicBezTo>
                  <a:cubicBezTo>
                    <a:pt x="465" y="9"/>
                    <a:pt x="394" y="0"/>
                    <a:pt x="32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
            <p:cNvSpPr/>
            <p:nvPr/>
          </p:nvSpPr>
          <p:spPr>
            <a:xfrm>
              <a:off x="2666400" y="1941050"/>
              <a:ext cx="10475" cy="4550"/>
            </a:xfrm>
            <a:custGeom>
              <a:avLst/>
              <a:gdLst/>
              <a:ahLst/>
              <a:cxnLst/>
              <a:rect l="l" t="t" r="r" b="b"/>
              <a:pathLst>
                <a:path w="419" h="182" extrusionOk="0">
                  <a:moveTo>
                    <a:pt x="167" y="1"/>
                  </a:moveTo>
                  <a:cubicBezTo>
                    <a:pt x="115" y="1"/>
                    <a:pt x="61" y="8"/>
                    <a:pt x="1" y="16"/>
                  </a:cubicBezTo>
                  <a:lnTo>
                    <a:pt x="1" y="95"/>
                  </a:lnTo>
                  <a:lnTo>
                    <a:pt x="1" y="175"/>
                  </a:lnTo>
                  <a:cubicBezTo>
                    <a:pt x="64" y="175"/>
                    <a:pt x="122" y="181"/>
                    <a:pt x="176" y="181"/>
                  </a:cubicBezTo>
                  <a:cubicBezTo>
                    <a:pt x="259" y="181"/>
                    <a:pt x="335" y="167"/>
                    <a:pt x="418" y="95"/>
                  </a:cubicBezTo>
                  <a:cubicBezTo>
                    <a:pt x="332" y="21"/>
                    <a:pt x="253" y="1"/>
                    <a:pt x="16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
            <p:cNvSpPr/>
            <p:nvPr/>
          </p:nvSpPr>
          <p:spPr>
            <a:xfrm>
              <a:off x="2689275" y="2014025"/>
              <a:ext cx="8000" cy="9475"/>
            </a:xfrm>
            <a:custGeom>
              <a:avLst/>
              <a:gdLst/>
              <a:ahLst/>
              <a:cxnLst/>
              <a:rect l="l" t="t" r="r" b="b"/>
              <a:pathLst>
                <a:path w="320" h="379" extrusionOk="0">
                  <a:moveTo>
                    <a:pt x="319" y="1"/>
                  </a:moveTo>
                  <a:cubicBezTo>
                    <a:pt x="220" y="21"/>
                    <a:pt x="80" y="61"/>
                    <a:pt x="1" y="61"/>
                  </a:cubicBezTo>
                  <a:lnTo>
                    <a:pt x="140" y="359"/>
                  </a:lnTo>
                  <a:cubicBezTo>
                    <a:pt x="200" y="379"/>
                    <a:pt x="259" y="379"/>
                    <a:pt x="319" y="379"/>
                  </a:cubicBezTo>
                  <a:lnTo>
                    <a:pt x="31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
            <p:cNvSpPr/>
            <p:nvPr/>
          </p:nvSpPr>
          <p:spPr>
            <a:xfrm>
              <a:off x="2561975" y="2105550"/>
              <a:ext cx="8975" cy="7125"/>
            </a:xfrm>
            <a:custGeom>
              <a:avLst/>
              <a:gdLst/>
              <a:ahLst/>
              <a:cxnLst/>
              <a:rect l="l" t="t" r="r" b="b"/>
              <a:pathLst>
                <a:path w="359" h="285" extrusionOk="0">
                  <a:moveTo>
                    <a:pt x="179" y="0"/>
                  </a:moveTo>
                  <a:cubicBezTo>
                    <a:pt x="159" y="100"/>
                    <a:pt x="0" y="219"/>
                    <a:pt x="159" y="279"/>
                  </a:cubicBezTo>
                  <a:cubicBezTo>
                    <a:pt x="178" y="283"/>
                    <a:pt x="195" y="285"/>
                    <a:pt x="210" y="285"/>
                  </a:cubicBezTo>
                  <a:cubicBezTo>
                    <a:pt x="339" y="285"/>
                    <a:pt x="341" y="143"/>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
            <p:cNvSpPr/>
            <p:nvPr/>
          </p:nvSpPr>
          <p:spPr>
            <a:xfrm>
              <a:off x="2562475" y="1940925"/>
              <a:ext cx="12450" cy="5000"/>
            </a:xfrm>
            <a:custGeom>
              <a:avLst/>
              <a:gdLst/>
              <a:ahLst/>
              <a:cxnLst/>
              <a:rect l="l" t="t" r="r" b="b"/>
              <a:pathLst>
                <a:path w="498" h="200" extrusionOk="0">
                  <a:moveTo>
                    <a:pt x="120" y="1"/>
                  </a:moveTo>
                  <a:cubicBezTo>
                    <a:pt x="60" y="1"/>
                    <a:pt x="40" y="1"/>
                    <a:pt x="0" y="21"/>
                  </a:cubicBezTo>
                  <a:cubicBezTo>
                    <a:pt x="60" y="160"/>
                    <a:pt x="239" y="160"/>
                    <a:pt x="358" y="200"/>
                  </a:cubicBezTo>
                  <a:cubicBezTo>
                    <a:pt x="418" y="200"/>
                    <a:pt x="458" y="180"/>
                    <a:pt x="497" y="160"/>
                  </a:cubicBezTo>
                  <a:cubicBezTo>
                    <a:pt x="398" y="21"/>
                    <a:pt x="239" y="2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
            <p:cNvSpPr/>
            <p:nvPr/>
          </p:nvSpPr>
          <p:spPr>
            <a:xfrm>
              <a:off x="2527650" y="1810125"/>
              <a:ext cx="11475" cy="5000"/>
            </a:xfrm>
            <a:custGeom>
              <a:avLst/>
              <a:gdLst/>
              <a:ahLst/>
              <a:cxnLst/>
              <a:rect l="l" t="t" r="r" b="b"/>
              <a:pathLst>
                <a:path w="459" h="200" extrusionOk="0">
                  <a:moveTo>
                    <a:pt x="140" y="1"/>
                  </a:moveTo>
                  <a:cubicBezTo>
                    <a:pt x="80" y="1"/>
                    <a:pt x="40" y="41"/>
                    <a:pt x="1" y="61"/>
                  </a:cubicBezTo>
                  <a:cubicBezTo>
                    <a:pt x="60" y="100"/>
                    <a:pt x="120" y="160"/>
                    <a:pt x="200" y="200"/>
                  </a:cubicBezTo>
                  <a:cubicBezTo>
                    <a:pt x="299" y="200"/>
                    <a:pt x="399" y="180"/>
                    <a:pt x="458" y="180"/>
                  </a:cubicBezTo>
                  <a:cubicBezTo>
                    <a:pt x="399" y="41"/>
                    <a:pt x="259" y="41"/>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
            <p:cNvSpPr/>
            <p:nvPr/>
          </p:nvSpPr>
          <p:spPr>
            <a:xfrm>
              <a:off x="2632600" y="2031450"/>
              <a:ext cx="10450" cy="4825"/>
            </a:xfrm>
            <a:custGeom>
              <a:avLst/>
              <a:gdLst/>
              <a:ahLst/>
              <a:cxnLst/>
              <a:rect l="l" t="t" r="r" b="b"/>
              <a:pathLst>
                <a:path w="418" h="193" extrusionOk="0">
                  <a:moveTo>
                    <a:pt x="119" y="0"/>
                  </a:moveTo>
                  <a:cubicBezTo>
                    <a:pt x="80" y="0"/>
                    <a:pt x="40" y="20"/>
                    <a:pt x="0" y="60"/>
                  </a:cubicBezTo>
                  <a:cubicBezTo>
                    <a:pt x="66" y="166"/>
                    <a:pt x="150" y="192"/>
                    <a:pt x="252" y="192"/>
                  </a:cubicBezTo>
                  <a:cubicBezTo>
                    <a:pt x="303" y="192"/>
                    <a:pt x="358" y="186"/>
                    <a:pt x="418" y="179"/>
                  </a:cubicBezTo>
                  <a:cubicBezTo>
                    <a:pt x="358" y="0"/>
                    <a:pt x="219" y="60"/>
                    <a:pt x="1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
            <p:cNvSpPr/>
            <p:nvPr/>
          </p:nvSpPr>
          <p:spPr>
            <a:xfrm>
              <a:off x="3013025" y="1744975"/>
              <a:ext cx="9975" cy="9000"/>
            </a:xfrm>
            <a:custGeom>
              <a:avLst/>
              <a:gdLst/>
              <a:ahLst/>
              <a:cxnLst/>
              <a:rect l="l" t="t" r="r" b="b"/>
              <a:pathLst>
                <a:path w="399" h="360" extrusionOk="0">
                  <a:moveTo>
                    <a:pt x="399" y="1"/>
                  </a:moveTo>
                  <a:cubicBezTo>
                    <a:pt x="140" y="1"/>
                    <a:pt x="1" y="100"/>
                    <a:pt x="21" y="359"/>
                  </a:cubicBezTo>
                  <a:cubicBezTo>
                    <a:pt x="220" y="299"/>
                    <a:pt x="339" y="180"/>
                    <a:pt x="3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
            <p:cNvSpPr/>
            <p:nvPr/>
          </p:nvSpPr>
          <p:spPr>
            <a:xfrm>
              <a:off x="3056300" y="1771350"/>
              <a:ext cx="13950" cy="4325"/>
            </a:xfrm>
            <a:custGeom>
              <a:avLst/>
              <a:gdLst/>
              <a:ahLst/>
              <a:cxnLst/>
              <a:rect l="l" t="t" r="r" b="b"/>
              <a:pathLst>
                <a:path w="558" h="173" extrusionOk="0">
                  <a:moveTo>
                    <a:pt x="558" y="0"/>
                  </a:moveTo>
                  <a:lnTo>
                    <a:pt x="558" y="0"/>
                  </a:lnTo>
                  <a:cubicBezTo>
                    <a:pt x="359" y="20"/>
                    <a:pt x="160" y="0"/>
                    <a:pt x="1" y="159"/>
                  </a:cubicBezTo>
                  <a:cubicBezTo>
                    <a:pt x="80" y="159"/>
                    <a:pt x="166" y="172"/>
                    <a:pt x="248" y="172"/>
                  </a:cubicBezTo>
                  <a:cubicBezTo>
                    <a:pt x="371" y="172"/>
                    <a:pt x="486" y="144"/>
                    <a:pt x="5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
            <p:cNvSpPr/>
            <p:nvPr/>
          </p:nvSpPr>
          <p:spPr>
            <a:xfrm>
              <a:off x="3061275" y="1882675"/>
              <a:ext cx="8975" cy="5325"/>
            </a:xfrm>
            <a:custGeom>
              <a:avLst/>
              <a:gdLst/>
              <a:ahLst/>
              <a:cxnLst/>
              <a:rect l="l" t="t" r="r" b="b"/>
              <a:pathLst>
                <a:path w="359" h="213" extrusionOk="0">
                  <a:moveTo>
                    <a:pt x="141" y="0"/>
                  </a:moveTo>
                  <a:cubicBezTo>
                    <a:pt x="90" y="0"/>
                    <a:pt x="40" y="19"/>
                    <a:pt x="1" y="83"/>
                  </a:cubicBezTo>
                  <a:cubicBezTo>
                    <a:pt x="76" y="168"/>
                    <a:pt x="138" y="213"/>
                    <a:pt x="193" y="213"/>
                  </a:cubicBezTo>
                  <a:cubicBezTo>
                    <a:pt x="254" y="213"/>
                    <a:pt x="306" y="158"/>
                    <a:pt x="359" y="43"/>
                  </a:cubicBezTo>
                  <a:cubicBezTo>
                    <a:pt x="299" y="43"/>
                    <a:pt x="218" y="0"/>
                    <a:pt x="14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
            <p:cNvSpPr/>
            <p:nvPr/>
          </p:nvSpPr>
          <p:spPr>
            <a:xfrm>
              <a:off x="3000600" y="1784275"/>
              <a:ext cx="13450" cy="6000"/>
            </a:xfrm>
            <a:custGeom>
              <a:avLst/>
              <a:gdLst/>
              <a:ahLst/>
              <a:cxnLst/>
              <a:rect l="l" t="t" r="r" b="b"/>
              <a:pathLst>
                <a:path w="538" h="240" extrusionOk="0">
                  <a:moveTo>
                    <a:pt x="538" y="0"/>
                  </a:moveTo>
                  <a:lnTo>
                    <a:pt x="538" y="0"/>
                  </a:lnTo>
                  <a:cubicBezTo>
                    <a:pt x="339" y="20"/>
                    <a:pt x="140" y="0"/>
                    <a:pt x="1" y="140"/>
                  </a:cubicBezTo>
                  <a:lnTo>
                    <a:pt x="40" y="199"/>
                  </a:lnTo>
                  <a:lnTo>
                    <a:pt x="100" y="239"/>
                  </a:lnTo>
                  <a:lnTo>
                    <a:pt x="180" y="219"/>
                  </a:lnTo>
                  <a:cubicBezTo>
                    <a:pt x="319" y="199"/>
                    <a:pt x="478" y="140"/>
                    <a:pt x="5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
            <p:cNvSpPr/>
            <p:nvPr/>
          </p:nvSpPr>
          <p:spPr>
            <a:xfrm>
              <a:off x="2570925" y="1737025"/>
              <a:ext cx="8475" cy="4500"/>
            </a:xfrm>
            <a:custGeom>
              <a:avLst/>
              <a:gdLst/>
              <a:ahLst/>
              <a:cxnLst/>
              <a:rect l="l" t="t" r="r" b="b"/>
              <a:pathLst>
                <a:path w="339" h="180" extrusionOk="0">
                  <a:moveTo>
                    <a:pt x="339" y="1"/>
                  </a:moveTo>
                  <a:cubicBezTo>
                    <a:pt x="219" y="1"/>
                    <a:pt x="120" y="21"/>
                    <a:pt x="0" y="21"/>
                  </a:cubicBezTo>
                  <a:lnTo>
                    <a:pt x="0" y="180"/>
                  </a:lnTo>
                  <a:lnTo>
                    <a:pt x="339" y="180"/>
                  </a:lnTo>
                  <a:lnTo>
                    <a:pt x="33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
            <p:cNvSpPr/>
            <p:nvPr/>
          </p:nvSpPr>
          <p:spPr>
            <a:xfrm>
              <a:off x="2548550" y="1746100"/>
              <a:ext cx="9475" cy="3550"/>
            </a:xfrm>
            <a:custGeom>
              <a:avLst/>
              <a:gdLst/>
              <a:ahLst/>
              <a:cxnLst/>
              <a:rect l="l" t="t" r="r" b="b"/>
              <a:pathLst>
                <a:path w="379" h="142" extrusionOk="0">
                  <a:moveTo>
                    <a:pt x="266" y="1"/>
                  </a:moveTo>
                  <a:cubicBezTo>
                    <a:pt x="161" y="1"/>
                    <a:pt x="75" y="45"/>
                    <a:pt x="0" y="135"/>
                  </a:cubicBezTo>
                  <a:cubicBezTo>
                    <a:pt x="34" y="139"/>
                    <a:pt x="67" y="142"/>
                    <a:pt x="98" y="142"/>
                  </a:cubicBezTo>
                  <a:cubicBezTo>
                    <a:pt x="210" y="142"/>
                    <a:pt x="300" y="109"/>
                    <a:pt x="378" y="16"/>
                  </a:cubicBezTo>
                  <a:cubicBezTo>
                    <a:pt x="338" y="6"/>
                    <a:pt x="301" y="1"/>
                    <a:pt x="26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
            <p:cNvSpPr/>
            <p:nvPr/>
          </p:nvSpPr>
          <p:spPr>
            <a:xfrm>
              <a:off x="2562975" y="1997625"/>
              <a:ext cx="3500" cy="7975"/>
            </a:xfrm>
            <a:custGeom>
              <a:avLst/>
              <a:gdLst/>
              <a:ahLst/>
              <a:cxnLst/>
              <a:rect l="l" t="t" r="r" b="b"/>
              <a:pathLst>
                <a:path w="140" h="319" extrusionOk="0">
                  <a:moveTo>
                    <a:pt x="139" y="0"/>
                  </a:moveTo>
                  <a:cubicBezTo>
                    <a:pt x="100" y="0"/>
                    <a:pt x="40" y="0"/>
                    <a:pt x="0" y="20"/>
                  </a:cubicBezTo>
                  <a:cubicBezTo>
                    <a:pt x="0" y="140"/>
                    <a:pt x="0" y="259"/>
                    <a:pt x="139" y="319"/>
                  </a:cubicBezTo>
                  <a:lnTo>
                    <a:pt x="13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
            <p:cNvSpPr/>
            <p:nvPr/>
          </p:nvSpPr>
          <p:spPr>
            <a:xfrm>
              <a:off x="2536100" y="2010550"/>
              <a:ext cx="8500" cy="4500"/>
            </a:xfrm>
            <a:custGeom>
              <a:avLst/>
              <a:gdLst/>
              <a:ahLst/>
              <a:cxnLst/>
              <a:rect l="l" t="t" r="r" b="b"/>
              <a:pathLst>
                <a:path w="340" h="180" extrusionOk="0">
                  <a:moveTo>
                    <a:pt x="339" y="1"/>
                  </a:moveTo>
                  <a:cubicBezTo>
                    <a:pt x="200" y="1"/>
                    <a:pt x="80" y="40"/>
                    <a:pt x="1" y="180"/>
                  </a:cubicBezTo>
                  <a:cubicBezTo>
                    <a:pt x="160" y="180"/>
                    <a:pt x="279" y="14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
            <p:cNvSpPr/>
            <p:nvPr/>
          </p:nvSpPr>
          <p:spPr>
            <a:xfrm>
              <a:off x="2470950" y="1871800"/>
              <a:ext cx="8975" cy="3825"/>
            </a:xfrm>
            <a:custGeom>
              <a:avLst/>
              <a:gdLst/>
              <a:ahLst/>
              <a:cxnLst/>
              <a:rect l="l" t="t" r="r" b="b"/>
              <a:pathLst>
                <a:path w="359" h="153" extrusionOk="0">
                  <a:moveTo>
                    <a:pt x="160" y="1"/>
                  </a:moveTo>
                  <a:cubicBezTo>
                    <a:pt x="120" y="60"/>
                    <a:pt x="41" y="100"/>
                    <a:pt x="1" y="140"/>
                  </a:cubicBezTo>
                  <a:cubicBezTo>
                    <a:pt x="31" y="148"/>
                    <a:pt x="60" y="152"/>
                    <a:pt x="90" y="152"/>
                  </a:cubicBezTo>
                  <a:cubicBezTo>
                    <a:pt x="197" y="152"/>
                    <a:pt x="296" y="99"/>
                    <a:pt x="359" y="21"/>
                  </a:cubicBezTo>
                  <a:cubicBezTo>
                    <a:pt x="299" y="21"/>
                    <a:pt x="240" y="1"/>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
            <p:cNvSpPr/>
            <p:nvPr/>
          </p:nvSpPr>
          <p:spPr>
            <a:xfrm>
              <a:off x="2465975" y="1832525"/>
              <a:ext cx="10975" cy="4000"/>
            </a:xfrm>
            <a:custGeom>
              <a:avLst/>
              <a:gdLst/>
              <a:ahLst/>
              <a:cxnLst/>
              <a:rect l="l" t="t" r="r" b="b"/>
              <a:pathLst>
                <a:path w="439" h="160" extrusionOk="0">
                  <a:moveTo>
                    <a:pt x="399" y="0"/>
                  </a:moveTo>
                  <a:cubicBezTo>
                    <a:pt x="240" y="0"/>
                    <a:pt x="100" y="40"/>
                    <a:pt x="1" y="159"/>
                  </a:cubicBezTo>
                  <a:lnTo>
                    <a:pt x="399" y="159"/>
                  </a:lnTo>
                  <a:cubicBezTo>
                    <a:pt x="439" y="100"/>
                    <a:pt x="439" y="60"/>
                    <a:pt x="3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
            <p:cNvSpPr/>
            <p:nvPr/>
          </p:nvSpPr>
          <p:spPr>
            <a:xfrm>
              <a:off x="2436150" y="1747975"/>
              <a:ext cx="8475" cy="6000"/>
            </a:xfrm>
            <a:custGeom>
              <a:avLst/>
              <a:gdLst/>
              <a:ahLst/>
              <a:cxnLst/>
              <a:rect l="l" t="t" r="r" b="b"/>
              <a:pathLst>
                <a:path w="339" h="240" extrusionOk="0">
                  <a:moveTo>
                    <a:pt x="40" y="0"/>
                  </a:moveTo>
                  <a:cubicBezTo>
                    <a:pt x="20" y="80"/>
                    <a:pt x="20" y="159"/>
                    <a:pt x="0" y="239"/>
                  </a:cubicBezTo>
                  <a:cubicBezTo>
                    <a:pt x="120" y="239"/>
                    <a:pt x="219" y="199"/>
                    <a:pt x="339" y="199"/>
                  </a:cubicBezTo>
                  <a:lnTo>
                    <a:pt x="339" y="60"/>
                  </a:lnTo>
                  <a:cubicBezTo>
                    <a:pt x="239" y="60"/>
                    <a:pt x="140" y="40"/>
                    <a:pt x="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
            <p:cNvSpPr/>
            <p:nvPr/>
          </p:nvSpPr>
          <p:spPr>
            <a:xfrm>
              <a:off x="2401325" y="2027475"/>
              <a:ext cx="4500" cy="8475"/>
            </a:xfrm>
            <a:custGeom>
              <a:avLst/>
              <a:gdLst/>
              <a:ahLst/>
              <a:cxnLst/>
              <a:rect l="l" t="t" r="r" b="b"/>
              <a:pathLst>
                <a:path w="180" h="339" extrusionOk="0">
                  <a:moveTo>
                    <a:pt x="21" y="0"/>
                  </a:moveTo>
                  <a:cubicBezTo>
                    <a:pt x="1" y="139"/>
                    <a:pt x="41" y="259"/>
                    <a:pt x="140" y="338"/>
                  </a:cubicBezTo>
                  <a:cubicBezTo>
                    <a:pt x="180" y="219"/>
                    <a:pt x="180" y="60"/>
                    <a:pt x="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
            <p:cNvSpPr/>
            <p:nvPr/>
          </p:nvSpPr>
          <p:spPr>
            <a:xfrm>
              <a:off x="2500800" y="1756725"/>
              <a:ext cx="9475" cy="5375"/>
            </a:xfrm>
            <a:custGeom>
              <a:avLst/>
              <a:gdLst/>
              <a:ahLst/>
              <a:cxnLst/>
              <a:rect l="l" t="t" r="r" b="b"/>
              <a:pathLst>
                <a:path w="379" h="215" extrusionOk="0">
                  <a:moveTo>
                    <a:pt x="97" y="1"/>
                  </a:moveTo>
                  <a:cubicBezTo>
                    <a:pt x="71" y="1"/>
                    <a:pt x="35" y="19"/>
                    <a:pt x="20" y="48"/>
                  </a:cubicBezTo>
                  <a:cubicBezTo>
                    <a:pt x="20" y="108"/>
                    <a:pt x="20" y="148"/>
                    <a:pt x="0" y="207"/>
                  </a:cubicBezTo>
                  <a:cubicBezTo>
                    <a:pt x="30" y="212"/>
                    <a:pt x="60" y="214"/>
                    <a:pt x="90" y="214"/>
                  </a:cubicBezTo>
                  <a:cubicBezTo>
                    <a:pt x="198" y="214"/>
                    <a:pt x="300" y="182"/>
                    <a:pt x="378" y="88"/>
                  </a:cubicBezTo>
                  <a:cubicBezTo>
                    <a:pt x="319" y="88"/>
                    <a:pt x="239" y="48"/>
                    <a:pt x="199" y="48"/>
                  </a:cubicBezTo>
                  <a:cubicBezTo>
                    <a:pt x="199" y="48"/>
                    <a:pt x="160" y="28"/>
                    <a:pt x="120" y="8"/>
                  </a:cubicBezTo>
                  <a:cubicBezTo>
                    <a:pt x="115" y="3"/>
                    <a:pt x="106" y="1"/>
                    <a:pt x="9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
            <p:cNvSpPr/>
            <p:nvPr/>
          </p:nvSpPr>
          <p:spPr>
            <a:xfrm>
              <a:off x="2888200" y="1779300"/>
              <a:ext cx="4025" cy="7100"/>
            </a:xfrm>
            <a:custGeom>
              <a:avLst/>
              <a:gdLst/>
              <a:ahLst/>
              <a:cxnLst/>
              <a:rect l="l" t="t" r="r" b="b"/>
              <a:pathLst>
                <a:path w="161" h="284" extrusionOk="0">
                  <a:moveTo>
                    <a:pt x="160" y="1"/>
                  </a:moveTo>
                  <a:cubicBezTo>
                    <a:pt x="100" y="1"/>
                    <a:pt x="41" y="1"/>
                    <a:pt x="1" y="20"/>
                  </a:cubicBezTo>
                  <a:lnTo>
                    <a:pt x="1" y="219"/>
                  </a:lnTo>
                  <a:cubicBezTo>
                    <a:pt x="18" y="237"/>
                    <a:pt x="35" y="283"/>
                    <a:pt x="40" y="283"/>
                  </a:cubicBezTo>
                  <a:cubicBezTo>
                    <a:pt x="40" y="283"/>
                    <a:pt x="41" y="282"/>
                    <a:pt x="41" y="279"/>
                  </a:cubicBezTo>
                  <a:cubicBezTo>
                    <a:pt x="100" y="239"/>
                    <a:pt x="120" y="219"/>
                    <a:pt x="160" y="199"/>
                  </a:cubicBezTo>
                  <a:lnTo>
                    <a:pt x="16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
            <p:cNvSpPr/>
            <p:nvPr/>
          </p:nvSpPr>
          <p:spPr>
            <a:xfrm>
              <a:off x="2784275" y="1842000"/>
              <a:ext cx="7975" cy="3475"/>
            </a:xfrm>
            <a:custGeom>
              <a:avLst/>
              <a:gdLst/>
              <a:ahLst/>
              <a:cxnLst/>
              <a:rect l="l" t="t" r="r" b="b"/>
              <a:pathLst>
                <a:path w="319" h="139" extrusionOk="0">
                  <a:moveTo>
                    <a:pt x="104" y="1"/>
                  </a:moveTo>
                  <a:cubicBezTo>
                    <a:pt x="70" y="1"/>
                    <a:pt x="35" y="7"/>
                    <a:pt x="0" y="19"/>
                  </a:cubicBezTo>
                  <a:lnTo>
                    <a:pt x="0" y="99"/>
                  </a:lnTo>
                  <a:cubicBezTo>
                    <a:pt x="100" y="99"/>
                    <a:pt x="199" y="99"/>
                    <a:pt x="319" y="138"/>
                  </a:cubicBezTo>
                  <a:cubicBezTo>
                    <a:pt x="262" y="40"/>
                    <a:pt x="186" y="1"/>
                    <a:pt x="10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
            <p:cNvSpPr/>
            <p:nvPr/>
          </p:nvSpPr>
          <p:spPr>
            <a:xfrm>
              <a:off x="2944400" y="1637075"/>
              <a:ext cx="8475" cy="3675"/>
            </a:xfrm>
            <a:custGeom>
              <a:avLst/>
              <a:gdLst/>
              <a:ahLst/>
              <a:cxnLst/>
              <a:rect l="l" t="t" r="r" b="b"/>
              <a:pathLst>
                <a:path w="339" h="147" extrusionOk="0">
                  <a:moveTo>
                    <a:pt x="160" y="0"/>
                  </a:moveTo>
                  <a:cubicBezTo>
                    <a:pt x="100" y="0"/>
                    <a:pt x="60" y="20"/>
                    <a:pt x="1" y="20"/>
                  </a:cubicBezTo>
                  <a:cubicBezTo>
                    <a:pt x="63" y="114"/>
                    <a:pt x="150" y="146"/>
                    <a:pt x="252" y="146"/>
                  </a:cubicBezTo>
                  <a:cubicBezTo>
                    <a:pt x="280" y="146"/>
                    <a:pt x="309" y="144"/>
                    <a:pt x="339" y="139"/>
                  </a:cubicBezTo>
                  <a:cubicBezTo>
                    <a:pt x="279" y="100"/>
                    <a:pt x="200" y="2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
            <p:cNvSpPr/>
            <p:nvPr/>
          </p:nvSpPr>
          <p:spPr>
            <a:xfrm>
              <a:off x="2956850" y="1867225"/>
              <a:ext cx="5000" cy="8075"/>
            </a:xfrm>
            <a:custGeom>
              <a:avLst/>
              <a:gdLst/>
              <a:ahLst/>
              <a:cxnLst/>
              <a:rect l="l" t="t" r="r" b="b"/>
              <a:pathLst>
                <a:path w="200" h="323" extrusionOk="0">
                  <a:moveTo>
                    <a:pt x="162" y="1"/>
                  </a:moveTo>
                  <a:cubicBezTo>
                    <a:pt x="84" y="1"/>
                    <a:pt x="35" y="55"/>
                    <a:pt x="0" y="124"/>
                  </a:cubicBezTo>
                  <a:cubicBezTo>
                    <a:pt x="0" y="184"/>
                    <a:pt x="40" y="263"/>
                    <a:pt x="40" y="323"/>
                  </a:cubicBezTo>
                  <a:lnTo>
                    <a:pt x="199" y="323"/>
                  </a:lnTo>
                  <a:lnTo>
                    <a:pt x="199" y="5"/>
                  </a:lnTo>
                  <a:cubicBezTo>
                    <a:pt x="186" y="2"/>
                    <a:pt x="174" y="1"/>
                    <a:pt x="16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
            <p:cNvSpPr/>
            <p:nvPr/>
          </p:nvSpPr>
          <p:spPr>
            <a:xfrm>
              <a:off x="2965800" y="1836500"/>
              <a:ext cx="9475" cy="5000"/>
            </a:xfrm>
            <a:custGeom>
              <a:avLst/>
              <a:gdLst/>
              <a:ahLst/>
              <a:cxnLst/>
              <a:rect l="l" t="t" r="r" b="b"/>
              <a:pathLst>
                <a:path w="379" h="200" extrusionOk="0">
                  <a:moveTo>
                    <a:pt x="199" y="0"/>
                  </a:moveTo>
                  <a:lnTo>
                    <a:pt x="199" y="0"/>
                  </a:lnTo>
                  <a:cubicBezTo>
                    <a:pt x="0" y="100"/>
                    <a:pt x="120" y="179"/>
                    <a:pt x="239" y="199"/>
                  </a:cubicBezTo>
                  <a:cubicBezTo>
                    <a:pt x="299" y="199"/>
                    <a:pt x="318" y="139"/>
                    <a:pt x="378" y="120"/>
                  </a:cubicBezTo>
                  <a:cubicBezTo>
                    <a:pt x="299" y="100"/>
                    <a:pt x="239" y="4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
            <p:cNvSpPr/>
            <p:nvPr/>
          </p:nvSpPr>
          <p:spPr>
            <a:xfrm>
              <a:off x="2896675" y="1685075"/>
              <a:ext cx="9950" cy="3250"/>
            </a:xfrm>
            <a:custGeom>
              <a:avLst/>
              <a:gdLst/>
              <a:ahLst/>
              <a:cxnLst/>
              <a:rect l="l" t="t" r="r" b="b"/>
              <a:pathLst>
                <a:path w="398" h="130" extrusionOk="0">
                  <a:moveTo>
                    <a:pt x="280" y="0"/>
                  </a:moveTo>
                  <a:cubicBezTo>
                    <a:pt x="176" y="0"/>
                    <a:pt x="72" y="28"/>
                    <a:pt x="0" y="129"/>
                  </a:cubicBezTo>
                  <a:cubicBezTo>
                    <a:pt x="159" y="129"/>
                    <a:pt x="298" y="109"/>
                    <a:pt x="398" y="10"/>
                  </a:cubicBezTo>
                  <a:cubicBezTo>
                    <a:pt x="360" y="4"/>
                    <a:pt x="320" y="0"/>
                    <a:pt x="2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
            <p:cNvSpPr/>
            <p:nvPr/>
          </p:nvSpPr>
          <p:spPr>
            <a:xfrm>
              <a:off x="2904625" y="1774325"/>
              <a:ext cx="5000" cy="3625"/>
            </a:xfrm>
            <a:custGeom>
              <a:avLst/>
              <a:gdLst/>
              <a:ahLst/>
              <a:cxnLst/>
              <a:rect l="l" t="t" r="r" b="b"/>
              <a:pathLst>
                <a:path w="200" h="145" extrusionOk="0">
                  <a:moveTo>
                    <a:pt x="159" y="1"/>
                  </a:moveTo>
                  <a:cubicBezTo>
                    <a:pt x="100" y="1"/>
                    <a:pt x="60" y="21"/>
                    <a:pt x="0" y="40"/>
                  </a:cubicBezTo>
                  <a:cubicBezTo>
                    <a:pt x="40" y="110"/>
                    <a:pt x="75" y="145"/>
                    <a:pt x="107" y="145"/>
                  </a:cubicBezTo>
                  <a:cubicBezTo>
                    <a:pt x="140" y="145"/>
                    <a:pt x="169" y="110"/>
                    <a:pt x="199" y="40"/>
                  </a:cubicBezTo>
                  <a:cubicBezTo>
                    <a:pt x="179" y="40"/>
                    <a:pt x="179" y="1"/>
                    <a:pt x="1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
            <p:cNvSpPr/>
            <p:nvPr/>
          </p:nvSpPr>
          <p:spPr>
            <a:xfrm>
              <a:off x="3090625" y="1729075"/>
              <a:ext cx="5500" cy="4000"/>
            </a:xfrm>
            <a:custGeom>
              <a:avLst/>
              <a:gdLst/>
              <a:ahLst/>
              <a:cxnLst/>
              <a:rect l="l" t="t" r="r" b="b"/>
              <a:pathLst>
                <a:path w="220" h="160" extrusionOk="0">
                  <a:moveTo>
                    <a:pt x="199" y="0"/>
                  </a:moveTo>
                  <a:lnTo>
                    <a:pt x="199" y="0"/>
                  </a:lnTo>
                  <a:cubicBezTo>
                    <a:pt x="120" y="20"/>
                    <a:pt x="80" y="40"/>
                    <a:pt x="0" y="60"/>
                  </a:cubicBezTo>
                  <a:lnTo>
                    <a:pt x="100" y="160"/>
                  </a:lnTo>
                  <a:cubicBezTo>
                    <a:pt x="179" y="140"/>
                    <a:pt x="219" y="10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
            <p:cNvSpPr/>
            <p:nvPr/>
          </p:nvSpPr>
          <p:spPr>
            <a:xfrm>
              <a:off x="3074700" y="1776325"/>
              <a:ext cx="8975" cy="4000"/>
            </a:xfrm>
            <a:custGeom>
              <a:avLst/>
              <a:gdLst/>
              <a:ahLst/>
              <a:cxnLst/>
              <a:rect l="l" t="t" r="r" b="b"/>
              <a:pathLst>
                <a:path w="359" h="160" extrusionOk="0">
                  <a:moveTo>
                    <a:pt x="359" y="0"/>
                  </a:moveTo>
                  <a:cubicBezTo>
                    <a:pt x="219" y="0"/>
                    <a:pt x="60" y="20"/>
                    <a:pt x="1" y="159"/>
                  </a:cubicBezTo>
                  <a:cubicBezTo>
                    <a:pt x="140" y="139"/>
                    <a:pt x="299" y="159"/>
                    <a:pt x="3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
            <p:cNvSpPr/>
            <p:nvPr/>
          </p:nvSpPr>
          <p:spPr>
            <a:xfrm>
              <a:off x="2918550" y="1958825"/>
              <a:ext cx="5000" cy="7500"/>
            </a:xfrm>
            <a:custGeom>
              <a:avLst/>
              <a:gdLst/>
              <a:ahLst/>
              <a:cxnLst/>
              <a:rect l="l" t="t" r="r" b="b"/>
              <a:pathLst>
                <a:path w="200" h="300" extrusionOk="0">
                  <a:moveTo>
                    <a:pt x="199" y="1"/>
                  </a:moveTo>
                  <a:lnTo>
                    <a:pt x="199" y="1"/>
                  </a:lnTo>
                  <a:cubicBezTo>
                    <a:pt x="40" y="61"/>
                    <a:pt x="0" y="180"/>
                    <a:pt x="0" y="299"/>
                  </a:cubicBezTo>
                  <a:cubicBezTo>
                    <a:pt x="140" y="279"/>
                    <a:pt x="179" y="120"/>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
            <p:cNvSpPr/>
            <p:nvPr/>
          </p:nvSpPr>
          <p:spPr>
            <a:xfrm>
              <a:off x="3070225" y="1767375"/>
              <a:ext cx="8475" cy="4000"/>
            </a:xfrm>
            <a:custGeom>
              <a:avLst/>
              <a:gdLst/>
              <a:ahLst/>
              <a:cxnLst/>
              <a:rect l="l" t="t" r="r" b="b"/>
              <a:pathLst>
                <a:path w="339" h="160" extrusionOk="0">
                  <a:moveTo>
                    <a:pt x="339" y="0"/>
                  </a:moveTo>
                  <a:cubicBezTo>
                    <a:pt x="219" y="0"/>
                    <a:pt x="80" y="20"/>
                    <a:pt x="1" y="159"/>
                  </a:cubicBezTo>
                  <a:cubicBezTo>
                    <a:pt x="120" y="159"/>
                    <a:pt x="279" y="159"/>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
            <p:cNvSpPr/>
            <p:nvPr/>
          </p:nvSpPr>
          <p:spPr>
            <a:xfrm>
              <a:off x="2623150" y="1923850"/>
              <a:ext cx="8475" cy="4550"/>
            </a:xfrm>
            <a:custGeom>
              <a:avLst/>
              <a:gdLst/>
              <a:ahLst/>
              <a:cxnLst/>
              <a:rect l="l" t="t" r="r" b="b"/>
              <a:pathLst>
                <a:path w="339" h="182" extrusionOk="0">
                  <a:moveTo>
                    <a:pt x="91" y="1"/>
                  </a:moveTo>
                  <a:cubicBezTo>
                    <a:pt x="62" y="1"/>
                    <a:pt x="32" y="3"/>
                    <a:pt x="0" y="7"/>
                  </a:cubicBezTo>
                  <a:cubicBezTo>
                    <a:pt x="80" y="47"/>
                    <a:pt x="119" y="127"/>
                    <a:pt x="199" y="166"/>
                  </a:cubicBezTo>
                  <a:cubicBezTo>
                    <a:pt x="219" y="176"/>
                    <a:pt x="244" y="181"/>
                    <a:pt x="269" y="181"/>
                  </a:cubicBezTo>
                  <a:cubicBezTo>
                    <a:pt x="293" y="181"/>
                    <a:pt x="318" y="176"/>
                    <a:pt x="338" y="166"/>
                  </a:cubicBezTo>
                  <a:cubicBezTo>
                    <a:pt x="291" y="39"/>
                    <a:pt x="205" y="1"/>
                    <a:pt x="9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
            <p:cNvSpPr/>
            <p:nvPr/>
          </p:nvSpPr>
          <p:spPr>
            <a:xfrm>
              <a:off x="2762400" y="1715150"/>
              <a:ext cx="7975" cy="5000"/>
            </a:xfrm>
            <a:custGeom>
              <a:avLst/>
              <a:gdLst/>
              <a:ahLst/>
              <a:cxnLst/>
              <a:rect l="l" t="t" r="r" b="b"/>
              <a:pathLst>
                <a:path w="319" h="200" extrusionOk="0">
                  <a:moveTo>
                    <a:pt x="139" y="0"/>
                  </a:moveTo>
                  <a:cubicBezTo>
                    <a:pt x="0" y="80"/>
                    <a:pt x="80" y="160"/>
                    <a:pt x="179" y="199"/>
                  </a:cubicBezTo>
                  <a:cubicBezTo>
                    <a:pt x="219" y="199"/>
                    <a:pt x="279" y="179"/>
                    <a:pt x="318" y="160"/>
                  </a:cubicBezTo>
                  <a:cubicBezTo>
                    <a:pt x="279" y="100"/>
                    <a:pt x="199" y="60"/>
                    <a:pt x="1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
            <p:cNvSpPr/>
            <p:nvPr/>
          </p:nvSpPr>
          <p:spPr>
            <a:xfrm>
              <a:off x="2727575" y="1893925"/>
              <a:ext cx="8975" cy="3275"/>
            </a:xfrm>
            <a:custGeom>
              <a:avLst/>
              <a:gdLst/>
              <a:ahLst/>
              <a:cxnLst/>
              <a:rect l="l" t="t" r="r" b="b"/>
              <a:pathLst>
                <a:path w="359" h="131" extrusionOk="0">
                  <a:moveTo>
                    <a:pt x="176" y="0"/>
                  </a:moveTo>
                  <a:cubicBezTo>
                    <a:pt x="112" y="0"/>
                    <a:pt x="53" y="47"/>
                    <a:pt x="1" y="110"/>
                  </a:cubicBezTo>
                  <a:cubicBezTo>
                    <a:pt x="100" y="130"/>
                    <a:pt x="219" y="130"/>
                    <a:pt x="359" y="130"/>
                  </a:cubicBezTo>
                  <a:cubicBezTo>
                    <a:pt x="293" y="37"/>
                    <a:pt x="232" y="0"/>
                    <a:pt x="1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
            <p:cNvSpPr/>
            <p:nvPr/>
          </p:nvSpPr>
          <p:spPr>
            <a:xfrm>
              <a:off x="3088125" y="1705200"/>
              <a:ext cx="4500" cy="1525"/>
            </a:xfrm>
            <a:custGeom>
              <a:avLst/>
              <a:gdLst/>
              <a:ahLst/>
              <a:cxnLst/>
              <a:rect l="l" t="t" r="r" b="b"/>
              <a:pathLst>
                <a:path w="180" h="61" extrusionOk="0">
                  <a:moveTo>
                    <a:pt x="120" y="1"/>
                  </a:moveTo>
                  <a:cubicBezTo>
                    <a:pt x="80" y="1"/>
                    <a:pt x="60" y="20"/>
                    <a:pt x="1" y="60"/>
                  </a:cubicBezTo>
                  <a:lnTo>
                    <a:pt x="180" y="60"/>
                  </a:lnTo>
                  <a:cubicBezTo>
                    <a:pt x="160" y="60"/>
                    <a:pt x="120" y="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
            <p:cNvSpPr/>
            <p:nvPr/>
          </p:nvSpPr>
          <p:spPr>
            <a:xfrm>
              <a:off x="2588825" y="2101625"/>
              <a:ext cx="4000" cy="1950"/>
            </a:xfrm>
            <a:custGeom>
              <a:avLst/>
              <a:gdLst/>
              <a:ahLst/>
              <a:cxnLst/>
              <a:rect l="l" t="t" r="r" b="b"/>
              <a:pathLst>
                <a:path w="160" h="78" extrusionOk="0">
                  <a:moveTo>
                    <a:pt x="109" y="1"/>
                  </a:moveTo>
                  <a:cubicBezTo>
                    <a:pt x="73" y="1"/>
                    <a:pt x="42" y="24"/>
                    <a:pt x="0" y="38"/>
                  </a:cubicBezTo>
                  <a:lnTo>
                    <a:pt x="60" y="78"/>
                  </a:lnTo>
                  <a:cubicBezTo>
                    <a:pt x="100" y="58"/>
                    <a:pt x="120" y="38"/>
                    <a:pt x="160" y="18"/>
                  </a:cubicBezTo>
                  <a:cubicBezTo>
                    <a:pt x="141" y="6"/>
                    <a:pt x="125" y="1"/>
                    <a:pt x="10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
            <p:cNvSpPr/>
            <p:nvPr/>
          </p:nvSpPr>
          <p:spPr>
            <a:xfrm>
              <a:off x="2580375" y="2105550"/>
              <a:ext cx="3500" cy="2500"/>
            </a:xfrm>
            <a:custGeom>
              <a:avLst/>
              <a:gdLst/>
              <a:ahLst/>
              <a:cxnLst/>
              <a:rect l="l" t="t" r="r" b="b"/>
              <a:pathLst>
                <a:path w="140" h="100" extrusionOk="0">
                  <a:moveTo>
                    <a:pt x="140" y="0"/>
                  </a:moveTo>
                  <a:cubicBezTo>
                    <a:pt x="100" y="0"/>
                    <a:pt x="40" y="20"/>
                    <a:pt x="0" y="40"/>
                  </a:cubicBezTo>
                  <a:cubicBezTo>
                    <a:pt x="20" y="40"/>
                    <a:pt x="20" y="80"/>
                    <a:pt x="40" y="100"/>
                  </a:cubicBezTo>
                  <a:lnTo>
                    <a:pt x="14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
            <p:cNvSpPr/>
            <p:nvPr/>
          </p:nvSpPr>
          <p:spPr>
            <a:xfrm>
              <a:off x="2510250" y="2114500"/>
              <a:ext cx="5000" cy="5825"/>
            </a:xfrm>
            <a:custGeom>
              <a:avLst/>
              <a:gdLst/>
              <a:ahLst/>
              <a:cxnLst/>
              <a:rect l="l" t="t" r="r" b="b"/>
              <a:pathLst>
                <a:path w="200" h="233" extrusionOk="0">
                  <a:moveTo>
                    <a:pt x="0" y="0"/>
                  </a:moveTo>
                  <a:lnTo>
                    <a:pt x="0" y="159"/>
                  </a:lnTo>
                  <a:lnTo>
                    <a:pt x="40" y="219"/>
                  </a:lnTo>
                  <a:cubicBezTo>
                    <a:pt x="57" y="227"/>
                    <a:pt x="73" y="232"/>
                    <a:pt x="90" y="232"/>
                  </a:cubicBezTo>
                  <a:cubicBezTo>
                    <a:pt x="113" y="232"/>
                    <a:pt x="136" y="223"/>
                    <a:pt x="160" y="199"/>
                  </a:cubicBezTo>
                  <a:lnTo>
                    <a:pt x="199" y="159"/>
                  </a:lnTo>
                  <a:cubicBezTo>
                    <a:pt x="160" y="120"/>
                    <a:pt x="160" y="60"/>
                    <a:pt x="160" y="20"/>
                  </a:cubicBezTo>
                  <a:cubicBezTo>
                    <a:pt x="120" y="0"/>
                    <a:pt x="60" y="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
            <p:cNvSpPr/>
            <p:nvPr/>
          </p:nvSpPr>
          <p:spPr>
            <a:xfrm>
              <a:off x="2531625" y="2004000"/>
              <a:ext cx="5000" cy="1600"/>
            </a:xfrm>
            <a:custGeom>
              <a:avLst/>
              <a:gdLst/>
              <a:ahLst/>
              <a:cxnLst/>
              <a:rect l="l" t="t" r="r" b="b"/>
              <a:pathLst>
                <a:path w="200" h="64" extrusionOk="0">
                  <a:moveTo>
                    <a:pt x="161" y="0"/>
                  </a:moveTo>
                  <a:cubicBezTo>
                    <a:pt x="160" y="0"/>
                    <a:pt x="160" y="1"/>
                    <a:pt x="160" y="4"/>
                  </a:cubicBezTo>
                  <a:cubicBezTo>
                    <a:pt x="100" y="4"/>
                    <a:pt x="61" y="44"/>
                    <a:pt x="1" y="64"/>
                  </a:cubicBezTo>
                  <a:lnTo>
                    <a:pt x="200" y="64"/>
                  </a:lnTo>
                  <a:cubicBezTo>
                    <a:pt x="183" y="47"/>
                    <a:pt x="166" y="0"/>
                    <a:pt x="16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
            <p:cNvSpPr/>
            <p:nvPr/>
          </p:nvSpPr>
          <p:spPr>
            <a:xfrm>
              <a:off x="2601250" y="2023475"/>
              <a:ext cx="5000" cy="4025"/>
            </a:xfrm>
            <a:custGeom>
              <a:avLst/>
              <a:gdLst/>
              <a:ahLst/>
              <a:cxnLst/>
              <a:rect l="l" t="t" r="r" b="b"/>
              <a:pathLst>
                <a:path w="200" h="161" extrusionOk="0">
                  <a:moveTo>
                    <a:pt x="200" y="1"/>
                  </a:moveTo>
                  <a:cubicBezTo>
                    <a:pt x="120" y="61"/>
                    <a:pt x="80" y="100"/>
                    <a:pt x="1" y="160"/>
                  </a:cubicBezTo>
                  <a:cubicBezTo>
                    <a:pt x="80" y="160"/>
                    <a:pt x="160" y="100"/>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
            <p:cNvSpPr/>
            <p:nvPr/>
          </p:nvSpPr>
          <p:spPr>
            <a:xfrm>
              <a:off x="2397350" y="1894100"/>
              <a:ext cx="5000" cy="4075"/>
            </a:xfrm>
            <a:custGeom>
              <a:avLst/>
              <a:gdLst/>
              <a:ahLst/>
              <a:cxnLst/>
              <a:rect l="l" t="t" r="r" b="b"/>
              <a:pathLst>
                <a:path w="200" h="163" extrusionOk="0">
                  <a:moveTo>
                    <a:pt x="170" y="1"/>
                  </a:moveTo>
                  <a:cubicBezTo>
                    <a:pt x="88" y="1"/>
                    <a:pt x="36" y="74"/>
                    <a:pt x="1" y="163"/>
                  </a:cubicBezTo>
                  <a:cubicBezTo>
                    <a:pt x="80" y="103"/>
                    <a:pt x="160" y="63"/>
                    <a:pt x="200" y="4"/>
                  </a:cubicBezTo>
                  <a:cubicBezTo>
                    <a:pt x="189" y="2"/>
                    <a:pt x="179" y="1"/>
                    <a:pt x="17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
            <p:cNvSpPr/>
            <p:nvPr/>
          </p:nvSpPr>
          <p:spPr>
            <a:xfrm>
              <a:off x="2423225" y="2080175"/>
              <a:ext cx="5000" cy="3025"/>
            </a:xfrm>
            <a:custGeom>
              <a:avLst/>
              <a:gdLst/>
              <a:ahLst/>
              <a:cxnLst/>
              <a:rect l="l" t="t" r="r" b="b"/>
              <a:pathLst>
                <a:path w="200" h="121" extrusionOk="0">
                  <a:moveTo>
                    <a:pt x="0" y="1"/>
                  </a:moveTo>
                  <a:cubicBezTo>
                    <a:pt x="20" y="100"/>
                    <a:pt x="100" y="120"/>
                    <a:pt x="199" y="120"/>
                  </a:cubicBezTo>
                  <a:cubicBezTo>
                    <a:pt x="139" y="40"/>
                    <a:pt x="80" y="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
            <p:cNvSpPr/>
            <p:nvPr/>
          </p:nvSpPr>
          <p:spPr>
            <a:xfrm>
              <a:off x="2428200" y="1814375"/>
              <a:ext cx="4000" cy="3375"/>
            </a:xfrm>
            <a:custGeom>
              <a:avLst/>
              <a:gdLst/>
              <a:ahLst/>
              <a:cxnLst/>
              <a:rect l="l" t="t" r="r" b="b"/>
              <a:pathLst>
                <a:path w="160" h="135" extrusionOk="0">
                  <a:moveTo>
                    <a:pt x="65" y="0"/>
                  </a:moveTo>
                  <a:cubicBezTo>
                    <a:pt x="40" y="0"/>
                    <a:pt x="20" y="10"/>
                    <a:pt x="0" y="30"/>
                  </a:cubicBezTo>
                  <a:cubicBezTo>
                    <a:pt x="20" y="99"/>
                    <a:pt x="50" y="134"/>
                    <a:pt x="80" y="134"/>
                  </a:cubicBezTo>
                  <a:cubicBezTo>
                    <a:pt x="110" y="134"/>
                    <a:pt x="139" y="99"/>
                    <a:pt x="159" y="30"/>
                  </a:cubicBezTo>
                  <a:cubicBezTo>
                    <a:pt x="120" y="10"/>
                    <a:pt x="90" y="0"/>
                    <a:pt x="6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
            <p:cNvSpPr/>
            <p:nvPr/>
          </p:nvSpPr>
          <p:spPr>
            <a:xfrm>
              <a:off x="2479900" y="1869325"/>
              <a:ext cx="4025" cy="2500"/>
            </a:xfrm>
            <a:custGeom>
              <a:avLst/>
              <a:gdLst/>
              <a:ahLst/>
              <a:cxnLst/>
              <a:rect l="l" t="t" r="r" b="b"/>
              <a:pathLst>
                <a:path w="161" h="100" extrusionOk="0">
                  <a:moveTo>
                    <a:pt x="100" y="0"/>
                  </a:moveTo>
                  <a:lnTo>
                    <a:pt x="1" y="100"/>
                  </a:lnTo>
                  <a:cubicBezTo>
                    <a:pt x="61" y="100"/>
                    <a:pt x="120" y="100"/>
                    <a:pt x="160" y="60"/>
                  </a:cubicBezTo>
                  <a:cubicBezTo>
                    <a:pt x="140" y="60"/>
                    <a:pt x="100" y="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
            <p:cNvSpPr/>
            <p:nvPr/>
          </p:nvSpPr>
          <p:spPr>
            <a:xfrm>
              <a:off x="2475425" y="2062775"/>
              <a:ext cx="5000" cy="3125"/>
            </a:xfrm>
            <a:custGeom>
              <a:avLst/>
              <a:gdLst/>
              <a:ahLst/>
              <a:cxnLst/>
              <a:rect l="l" t="t" r="r" b="b"/>
              <a:pathLst>
                <a:path w="200" h="125" extrusionOk="0">
                  <a:moveTo>
                    <a:pt x="200" y="0"/>
                  </a:moveTo>
                  <a:cubicBezTo>
                    <a:pt x="140" y="40"/>
                    <a:pt x="61" y="80"/>
                    <a:pt x="1" y="120"/>
                  </a:cubicBezTo>
                  <a:cubicBezTo>
                    <a:pt x="18" y="123"/>
                    <a:pt x="33" y="125"/>
                    <a:pt x="47" y="125"/>
                  </a:cubicBezTo>
                  <a:cubicBezTo>
                    <a:pt x="120" y="125"/>
                    <a:pt x="167" y="83"/>
                    <a:pt x="2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
            <p:cNvSpPr/>
            <p:nvPr/>
          </p:nvSpPr>
          <p:spPr>
            <a:xfrm>
              <a:off x="2487375" y="2083650"/>
              <a:ext cx="5000" cy="4500"/>
            </a:xfrm>
            <a:custGeom>
              <a:avLst/>
              <a:gdLst/>
              <a:ahLst/>
              <a:cxnLst/>
              <a:rect l="l" t="t" r="r" b="b"/>
              <a:pathLst>
                <a:path w="200" h="180" extrusionOk="0">
                  <a:moveTo>
                    <a:pt x="199" y="1"/>
                  </a:moveTo>
                  <a:cubicBezTo>
                    <a:pt x="160" y="80"/>
                    <a:pt x="80" y="120"/>
                    <a:pt x="0" y="180"/>
                  </a:cubicBezTo>
                  <a:cubicBezTo>
                    <a:pt x="120" y="160"/>
                    <a:pt x="179" y="100"/>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
            <p:cNvSpPr/>
            <p:nvPr/>
          </p:nvSpPr>
          <p:spPr>
            <a:xfrm>
              <a:off x="2440625" y="1810150"/>
              <a:ext cx="4000" cy="4475"/>
            </a:xfrm>
            <a:custGeom>
              <a:avLst/>
              <a:gdLst/>
              <a:ahLst/>
              <a:cxnLst/>
              <a:rect l="l" t="t" r="r" b="b"/>
              <a:pathLst>
                <a:path w="160" h="179" extrusionOk="0">
                  <a:moveTo>
                    <a:pt x="160" y="0"/>
                  </a:moveTo>
                  <a:cubicBezTo>
                    <a:pt x="120" y="80"/>
                    <a:pt x="40" y="139"/>
                    <a:pt x="0" y="179"/>
                  </a:cubicBezTo>
                  <a:cubicBezTo>
                    <a:pt x="60" y="139"/>
                    <a:pt x="120" y="80"/>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
            <p:cNvSpPr/>
            <p:nvPr/>
          </p:nvSpPr>
          <p:spPr>
            <a:xfrm>
              <a:off x="2918050" y="1739775"/>
              <a:ext cx="5500" cy="4125"/>
            </a:xfrm>
            <a:custGeom>
              <a:avLst/>
              <a:gdLst/>
              <a:ahLst/>
              <a:cxnLst/>
              <a:rect l="l" t="t" r="r" b="b"/>
              <a:pathLst>
                <a:path w="220" h="165" extrusionOk="0">
                  <a:moveTo>
                    <a:pt x="115" y="0"/>
                  </a:moveTo>
                  <a:cubicBezTo>
                    <a:pt x="95" y="0"/>
                    <a:pt x="70" y="10"/>
                    <a:pt x="40" y="30"/>
                  </a:cubicBezTo>
                  <a:lnTo>
                    <a:pt x="0" y="90"/>
                  </a:lnTo>
                  <a:cubicBezTo>
                    <a:pt x="30" y="139"/>
                    <a:pt x="65" y="164"/>
                    <a:pt x="102" y="164"/>
                  </a:cubicBezTo>
                  <a:cubicBezTo>
                    <a:pt x="140" y="164"/>
                    <a:pt x="179" y="139"/>
                    <a:pt x="219" y="90"/>
                  </a:cubicBezTo>
                  <a:lnTo>
                    <a:pt x="160" y="30"/>
                  </a:lnTo>
                  <a:cubicBezTo>
                    <a:pt x="150" y="10"/>
                    <a:pt x="135" y="0"/>
                    <a:pt x="1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
            <p:cNvSpPr/>
            <p:nvPr/>
          </p:nvSpPr>
          <p:spPr>
            <a:xfrm>
              <a:off x="2914075" y="1817600"/>
              <a:ext cx="3500" cy="1875"/>
            </a:xfrm>
            <a:custGeom>
              <a:avLst/>
              <a:gdLst/>
              <a:ahLst/>
              <a:cxnLst/>
              <a:rect l="l" t="t" r="r" b="b"/>
              <a:pathLst>
                <a:path w="140" h="75" extrusionOk="0">
                  <a:moveTo>
                    <a:pt x="100" y="0"/>
                  </a:moveTo>
                  <a:cubicBezTo>
                    <a:pt x="80" y="0"/>
                    <a:pt x="20" y="40"/>
                    <a:pt x="0" y="60"/>
                  </a:cubicBezTo>
                  <a:cubicBezTo>
                    <a:pt x="40" y="70"/>
                    <a:pt x="70" y="75"/>
                    <a:pt x="92" y="75"/>
                  </a:cubicBezTo>
                  <a:cubicBezTo>
                    <a:pt x="115" y="75"/>
                    <a:pt x="130" y="70"/>
                    <a:pt x="140" y="60"/>
                  </a:cubicBezTo>
                  <a:lnTo>
                    <a:pt x="10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
            <p:cNvSpPr/>
            <p:nvPr/>
          </p:nvSpPr>
          <p:spPr>
            <a:xfrm>
              <a:off x="2896675" y="1782275"/>
              <a:ext cx="4500" cy="2325"/>
            </a:xfrm>
            <a:custGeom>
              <a:avLst/>
              <a:gdLst/>
              <a:ahLst/>
              <a:cxnLst/>
              <a:rect l="l" t="t" r="r" b="b"/>
              <a:pathLst>
                <a:path w="180" h="93" extrusionOk="0">
                  <a:moveTo>
                    <a:pt x="119" y="1"/>
                  </a:moveTo>
                  <a:cubicBezTo>
                    <a:pt x="80" y="21"/>
                    <a:pt x="20" y="61"/>
                    <a:pt x="0" y="80"/>
                  </a:cubicBezTo>
                  <a:cubicBezTo>
                    <a:pt x="22" y="88"/>
                    <a:pt x="44" y="92"/>
                    <a:pt x="66" y="92"/>
                  </a:cubicBezTo>
                  <a:cubicBezTo>
                    <a:pt x="103" y="92"/>
                    <a:pt x="141" y="79"/>
                    <a:pt x="179" y="41"/>
                  </a:cubicBezTo>
                  <a:lnTo>
                    <a:pt x="11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
            <p:cNvSpPr/>
            <p:nvPr/>
          </p:nvSpPr>
          <p:spPr>
            <a:xfrm>
              <a:off x="3027450" y="1892500"/>
              <a:ext cx="4000" cy="3825"/>
            </a:xfrm>
            <a:custGeom>
              <a:avLst/>
              <a:gdLst/>
              <a:ahLst/>
              <a:cxnLst/>
              <a:rect l="l" t="t" r="r" b="b"/>
              <a:pathLst>
                <a:path w="160" h="153" extrusionOk="0">
                  <a:moveTo>
                    <a:pt x="81" y="0"/>
                  </a:moveTo>
                  <a:cubicBezTo>
                    <a:pt x="51" y="0"/>
                    <a:pt x="23" y="15"/>
                    <a:pt x="1" y="48"/>
                  </a:cubicBezTo>
                  <a:cubicBezTo>
                    <a:pt x="26" y="123"/>
                    <a:pt x="51" y="153"/>
                    <a:pt x="75" y="153"/>
                  </a:cubicBezTo>
                  <a:cubicBezTo>
                    <a:pt x="107" y="153"/>
                    <a:pt x="137" y="97"/>
                    <a:pt x="160" y="28"/>
                  </a:cubicBezTo>
                  <a:cubicBezTo>
                    <a:pt x="133" y="10"/>
                    <a:pt x="106" y="0"/>
                    <a:pt x="8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
            <p:cNvSpPr/>
            <p:nvPr/>
          </p:nvSpPr>
          <p:spPr>
            <a:xfrm>
              <a:off x="3057800" y="1845450"/>
              <a:ext cx="5000" cy="4000"/>
            </a:xfrm>
            <a:custGeom>
              <a:avLst/>
              <a:gdLst/>
              <a:ahLst/>
              <a:cxnLst/>
              <a:rect l="l" t="t" r="r" b="b"/>
              <a:pathLst>
                <a:path w="200" h="160" extrusionOk="0">
                  <a:moveTo>
                    <a:pt x="0" y="0"/>
                  </a:moveTo>
                  <a:lnTo>
                    <a:pt x="0" y="0"/>
                  </a:lnTo>
                  <a:cubicBezTo>
                    <a:pt x="40" y="60"/>
                    <a:pt x="120" y="120"/>
                    <a:pt x="199" y="159"/>
                  </a:cubicBezTo>
                  <a:cubicBezTo>
                    <a:pt x="120" y="120"/>
                    <a:pt x="80" y="6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
            <p:cNvSpPr/>
            <p:nvPr/>
          </p:nvSpPr>
          <p:spPr>
            <a:xfrm>
              <a:off x="2844450" y="1694250"/>
              <a:ext cx="4500" cy="4025"/>
            </a:xfrm>
            <a:custGeom>
              <a:avLst/>
              <a:gdLst/>
              <a:ahLst/>
              <a:cxnLst/>
              <a:rect l="l" t="t" r="r" b="b"/>
              <a:pathLst>
                <a:path w="180" h="161" extrusionOk="0">
                  <a:moveTo>
                    <a:pt x="0" y="1"/>
                  </a:moveTo>
                  <a:lnTo>
                    <a:pt x="0" y="160"/>
                  </a:lnTo>
                  <a:cubicBezTo>
                    <a:pt x="80" y="140"/>
                    <a:pt x="120" y="140"/>
                    <a:pt x="179" y="140"/>
                  </a:cubicBezTo>
                  <a:lnTo>
                    <a:pt x="17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
            <p:cNvSpPr/>
            <p:nvPr/>
          </p:nvSpPr>
          <p:spPr>
            <a:xfrm>
              <a:off x="2792225" y="2019000"/>
              <a:ext cx="5000" cy="4000"/>
            </a:xfrm>
            <a:custGeom>
              <a:avLst/>
              <a:gdLst/>
              <a:ahLst/>
              <a:cxnLst/>
              <a:rect l="l" t="t" r="r" b="b"/>
              <a:pathLst>
                <a:path w="200" h="160" extrusionOk="0">
                  <a:moveTo>
                    <a:pt x="200" y="1"/>
                  </a:moveTo>
                  <a:cubicBezTo>
                    <a:pt x="160" y="61"/>
                    <a:pt x="80" y="100"/>
                    <a:pt x="1" y="160"/>
                  </a:cubicBezTo>
                  <a:cubicBezTo>
                    <a:pt x="80" y="140"/>
                    <a:pt x="160" y="80"/>
                    <a:pt x="2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
            <p:cNvSpPr/>
            <p:nvPr/>
          </p:nvSpPr>
          <p:spPr>
            <a:xfrm>
              <a:off x="2770350" y="1843450"/>
              <a:ext cx="4500" cy="1525"/>
            </a:xfrm>
            <a:custGeom>
              <a:avLst/>
              <a:gdLst/>
              <a:ahLst/>
              <a:cxnLst/>
              <a:rect l="l" t="t" r="r" b="b"/>
              <a:pathLst>
                <a:path w="180" h="61" extrusionOk="0">
                  <a:moveTo>
                    <a:pt x="140" y="1"/>
                  </a:moveTo>
                  <a:cubicBezTo>
                    <a:pt x="80" y="21"/>
                    <a:pt x="60" y="41"/>
                    <a:pt x="0" y="60"/>
                  </a:cubicBezTo>
                  <a:cubicBezTo>
                    <a:pt x="80" y="60"/>
                    <a:pt x="140" y="60"/>
                    <a:pt x="179" y="41"/>
                  </a:cubicBezTo>
                  <a:lnTo>
                    <a:pt x="14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
            <p:cNvSpPr/>
            <p:nvPr/>
          </p:nvSpPr>
          <p:spPr>
            <a:xfrm>
              <a:off x="1817000" y="926850"/>
              <a:ext cx="55700" cy="19975"/>
            </a:xfrm>
            <a:custGeom>
              <a:avLst/>
              <a:gdLst/>
              <a:ahLst/>
              <a:cxnLst/>
              <a:rect l="l" t="t" r="r" b="b"/>
              <a:pathLst>
                <a:path w="2228" h="799" extrusionOk="0">
                  <a:moveTo>
                    <a:pt x="943" y="0"/>
                  </a:moveTo>
                  <a:cubicBezTo>
                    <a:pt x="643" y="0"/>
                    <a:pt x="331" y="52"/>
                    <a:pt x="0" y="221"/>
                  </a:cubicBezTo>
                  <a:cubicBezTo>
                    <a:pt x="497" y="460"/>
                    <a:pt x="875" y="460"/>
                    <a:pt x="1213" y="460"/>
                  </a:cubicBezTo>
                  <a:cubicBezTo>
                    <a:pt x="1472" y="460"/>
                    <a:pt x="1671" y="480"/>
                    <a:pt x="1691" y="798"/>
                  </a:cubicBezTo>
                  <a:cubicBezTo>
                    <a:pt x="1900" y="665"/>
                    <a:pt x="1836" y="258"/>
                    <a:pt x="2179" y="258"/>
                  </a:cubicBezTo>
                  <a:cubicBezTo>
                    <a:pt x="2195" y="258"/>
                    <a:pt x="2211" y="259"/>
                    <a:pt x="2228" y="261"/>
                  </a:cubicBezTo>
                  <a:cubicBezTo>
                    <a:pt x="2208" y="201"/>
                    <a:pt x="2208" y="162"/>
                    <a:pt x="2208" y="122"/>
                  </a:cubicBezTo>
                  <a:cubicBezTo>
                    <a:pt x="1795" y="110"/>
                    <a:pt x="1381" y="0"/>
                    <a:pt x="94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
            <p:cNvSpPr/>
            <p:nvPr/>
          </p:nvSpPr>
          <p:spPr>
            <a:xfrm>
              <a:off x="1775225" y="924400"/>
              <a:ext cx="41300" cy="9425"/>
            </a:xfrm>
            <a:custGeom>
              <a:avLst/>
              <a:gdLst/>
              <a:ahLst/>
              <a:cxnLst/>
              <a:rect l="l" t="t" r="r" b="b"/>
              <a:pathLst>
                <a:path w="1652" h="377" extrusionOk="0">
                  <a:moveTo>
                    <a:pt x="823" y="0"/>
                  </a:moveTo>
                  <a:cubicBezTo>
                    <a:pt x="631" y="0"/>
                    <a:pt x="406" y="59"/>
                    <a:pt x="60" y="160"/>
                  </a:cubicBezTo>
                  <a:cubicBezTo>
                    <a:pt x="0" y="220"/>
                    <a:pt x="0" y="279"/>
                    <a:pt x="20" y="319"/>
                  </a:cubicBezTo>
                  <a:cubicBezTo>
                    <a:pt x="246" y="364"/>
                    <a:pt x="472" y="377"/>
                    <a:pt x="711" y="377"/>
                  </a:cubicBezTo>
                  <a:cubicBezTo>
                    <a:pt x="998" y="377"/>
                    <a:pt x="1304" y="359"/>
                    <a:pt x="1651" y="359"/>
                  </a:cubicBezTo>
                  <a:cubicBezTo>
                    <a:pt x="1285" y="107"/>
                    <a:pt x="1083" y="0"/>
                    <a:pt x="82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
            <p:cNvSpPr/>
            <p:nvPr/>
          </p:nvSpPr>
          <p:spPr>
            <a:xfrm>
              <a:off x="1723000" y="926425"/>
              <a:ext cx="42300" cy="8275"/>
            </a:xfrm>
            <a:custGeom>
              <a:avLst/>
              <a:gdLst/>
              <a:ahLst/>
              <a:cxnLst/>
              <a:rect l="l" t="t" r="r" b="b"/>
              <a:pathLst>
                <a:path w="1692" h="331" extrusionOk="0">
                  <a:moveTo>
                    <a:pt x="1065" y="0"/>
                  </a:moveTo>
                  <a:cubicBezTo>
                    <a:pt x="842" y="0"/>
                    <a:pt x="581" y="74"/>
                    <a:pt x="0" y="238"/>
                  </a:cubicBezTo>
                  <a:cubicBezTo>
                    <a:pt x="296" y="279"/>
                    <a:pt x="571" y="330"/>
                    <a:pt x="852" y="330"/>
                  </a:cubicBezTo>
                  <a:cubicBezTo>
                    <a:pt x="1119" y="330"/>
                    <a:pt x="1391" y="284"/>
                    <a:pt x="1691" y="139"/>
                  </a:cubicBezTo>
                  <a:cubicBezTo>
                    <a:pt x="1405" y="49"/>
                    <a:pt x="1248" y="0"/>
                    <a:pt x="106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
            <p:cNvSpPr/>
            <p:nvPr/>
          </p:nvSpPr>
          <p:spPr>
            <a:xfrm>
              <a:off x="1685700" y="1028850"/>
              <a:ext cx="44775" cy="12825"/>
            </a:xfrm>
            <a:custGeom>
              <a:avLst/>
              <a:gdLst/>
              <a:ahLst/>
              <a:cxnLst/>
              <a:rect l="l" t="t" r="r" b="b"/>
              <a:pathLst>
                <a:path w="1791" h="513" extrusionOk="0">
                  <a:moveTo>
                    <a:pt x="1711" y="0"/>
                  </a:moveTo>
                  <a:cubicBezTo>
                    <a:pt x="1413" y="20"/>
                    <a:pt x="1134" y="20"/>
                    <a:pt x="856" y="20"/>
                  </a:cubicBezTo>
                  <a:cubicBezTo>
                    <a:pt x="726" y="150"/>
                    <a:pt x="582" y="170"/>
                    <a:pt x="436" y="170"/>
                  </a:cubicBezTo>
                  <a:cubicBezTo>
                    <a:pt x="370" y="170"/>
                    <a:pt x="305" y="166"/>
                    <a:pt x="240" y="166"/>
                  </a:cubicBezTo>
                  <a:cubicBezTo>
                    <a:pt x="158" y="166"/>
                    <a:pt x="78" y="172"/>
                    <a:pt x="0" y="199"/>
                  </a:cubicBezTo>
                  <a:cubicBezTo>
                    <a:pt x="120" y="299"/>
                    <a:pt x="219" y="398"/>
                    <a:pt x="319" y="498"/>
                  </a:cubicBezTo>
                  <a:cubicBezTo>
                    <a:pt x="348" y="508"/>
                    <a:pt x="383" y="513"/>
                    <a:pt x="416" y="513"/>
                  </a:cubicBezTo>
                  <a:cubicBezTo>
                    <a:pt x="448" y="513"/>
                    <a:pt x="478" y="508"/>
                    <a:pt x="498" y="498"/>
                  </a:cubicBezTo>
                  <a:cubicBezTo>
                    <a:pt x="856" y="179"/>
                    <a:pt x="1373" y="498"/>
                    <a:pt x="1711" y="160"/>
                  </a:cubicBezTo>
                  <a:cubicBezTo>
                    <a:pt x="1791" y="100"/>
                    <a:pt x="1791" y="60"/>
                    <a:pt x="17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
            <p:cNvSpPr/>
            <p:nvPr/>
          </p:nvSpPr>
          <p:spPr>
            <a:xfrm>
              <a:off x="1728475" y="1026600"/>
              <a:ext cx="25875" cy="8375"/>
            </a:xfrm>
            <a:custGeom>
              <a:avLst/>
              <a:gdLst/>
              <a:ahLst/>
              <a:cxnLst/>
              <a:rect l="l" t="t" r="r" b="b"/>
              <a:pathLst>
                <a:path w="1035" h="335" extrusionOk="0">
                  <a:moveTo>
                    <a:pt x="604" y="1"/>
                  </a:moveTo>
                  <a:cubicBezTo>
                    <a:pt x="458" y="1"/>
                    <a:pt x="308" y="31"/>
                    <a:pt x="159" y="71"/>
                  </a:cubicBezTo>
                  <a:cubicBezTo>
                    <a:pt x="142" y="65"/>
                    <a:pt x="126" y="62"/>
                    <a:pt x="111" y="62"/>
                  </a:cubicBezTo>
                  <a:cubicBezTo>
                    <a:pt x="75" y="62"/>
                    <a:pt x="42" y="76"/>
                    <a:pt x="0" y="90"/>
                  </a:cubicBezTo>
                  <a:lnTo>
                    <a:pt x="0" y="250"/>
                  </a:lnTo>
                  <a:cubicBezTo>
                    <a:pt x="36" y="244"/>
                    <a:pt x="72" y="241"/>
                    <a:pt x="107" y="241"/>
                  </a:cubicBezTo>
                  <a:cubicBezTo>
                    <a:pt x="321" y="241"/>
                    <a:pt x="522" y="335"/>
                    <a:pt x="730" y="335"/>
                  </a:cubicBezTo>
                  <a:cubicBezTo>
                    <a:pt x="829" y="335"/>
                    <a:pt x="930" y="313"/>
                    <a:pt x="1035" y="250"/>
                  </a:cubicBezTo>
                  <a:lnTo>
                    <a:pt x="1035" y="110"/>
                  </a:lnTo>
                  <a:cubicBezTo>
                    <a:pt x="895" y="31"/>
                    <a:pt x="751" y="1"/>
                    <a:pt x="60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
            <p:cNvSpPr/>
            <p:nvPr/>
          </p:nvSpPr>
          <p:spPr>
            <a:xfrm>
              <a:off x="1836875" y="1015925"/>
              <a:ext cx="15450" cy="10500"/>
            </a:xfrm>
            <a:custGeom>
              <a:avLst/>
              <a:gdLst/>
              <a:ahLst/>
              <a:cxnLst/>
              <a:rect l="l" t="t" r="r" b="b"/>
              <a:pathLst>
                <a:path w="618" h="420" extrusionOk="0">
                  <a:moveTo>
                    <a:pt x="339" y="0"/>
                  </a:moveTo>
                  <a:cubicBezTo>
                    <a:pt x="220" y="40"/>
                    <a:pt x="120" y="100"/>
                    <a:pt x="1" y="179"/>
                  </a:cubicBezTo>
                  <a:cubicBezTo>
                    <a:pt x="76" y="300"/>
                    <a:pt x="197" y="420"/>
                    <a:pt x="320" y="420"/>
                  </a:cubicBezTo>
                  <a:cubicBezTo>
                    <a:pt x="359" y="420"/>
                    <a:pt x="400" y="407"/>
                    <a:pt x="438" y="378"/>
                  </a:cubicBezTo>
                  <a:cubicBezTo>
                    <a:pt x="617" y="259"/>
                    <a:pt x="498" y="100"/>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
            <p:cNvSpPr/>
            <p:nvPr/>
          </p:nvSpPr>
          <p:spPr>
            <a:xfrm>
              <a:off x="1732450" y="1023850"/>
              <a:ext cx="26875" cy="5525"/>
            </a:xfrm>
            <a:custGeom>
              <a:avLst/>
              <a:gdLst/>
              <a:ahLst/>
              <a:cxnLst/>
              <a:rect l="l" t="t" r="r" b="b"/>
              <a:pathLst>
                <a:path w="1075" h="221" extrusionOk="0">
                  <a:moveTo>
                    <a:pt x="730" y="1"/>
                  </a:moveTo>
                  <a:cubicBezTo>
                    <a:pt x="477" y="1"/>
                    <a:pt x="234" y="43"/>
                    <a:pt x="0" y="181"/>
                  </a:cubicBezTo>
                  <a:cubicBezTo>
                    <a:pt x="259" y="200"/>
                    <a:pt x="577" y="200"/>
                    <a:pt x="876" y="220"/>
                  </a:cubicBezTo>
                  <a:cubicBezTo>
                    <a:pt x="915" y="161"/>
                    <a:pt x="995" y="101"/>
                    <a:pt x="1074" y="21"/>
                  </a:cubicBezTo>
                  <a:cubicBezTo>
                    <a:pt x="958" y="9"/>
                    <a:pt x="843" y="1"/>
                    <a:pt x="73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
            <p:cNvSpPr/>
            <p:nvPr/>
          </p:nvSpPr>
          <p:spPr>
            <a:xfrm>
              <a:off x="1767750" y="925700"/>
              <a:ext cx="8975" cy="7500"/>
            </a:xfrm>
            <a:custGeom>
              <a:avLst/>
              <a:gdLst/>
              <a:ahLst/>
              <a:cxnLst/>
              <a:rect l="l" t="t" r="r" b="b"/>
              <a:pathLst>
                <a:path w="359" h="300" extrusionOk="0">
                  <a:moveTo>
                    <a:pt x="188" y="0"/>
                  </a:moveTo>
                  <a:cubicBezTo>
                    <a:pt x="155" y="0"/>
                    <a:pt x="118" y="9"/>
                    <a:pt x="80" y="29"/>
                  </a:cubicBezTo>
                  <a:cubicBezTo>
                    <a:pt x="21" y="48"/>
                    <a:pt x="1" y="168"/>
                    <a:pt x="21" y="227"/>
                  </a:cubicBezTo>
                  <a:cubicBezTo>
                    <a:pt x="63" y="281"/>
                    <a:pt x="117" y="300"/>
                    <a:pt x="174" y="300"/>
                  </a:cubicBezTo>
                  <a:cubicBezTo>
                    <a:pt x="222" y="300"/>
                    <a:pt x="273" y="286"/>
                    <a:pt x="319" y="267"/>
                  </a:cubicBezTo>
                  <a:cubicBezTo>
                    <a:pt x="319" y="227"/>
                    <a:pt x="359" y="148"/>
                    <a:pt x="359" y="108"/>
                  </a:cubicBezTo>
                  <a:cubicBezTo>
                    <a:pt x="318" y="41"/>
                    <a:pt x="259" y="0"/>
                    <a:pt x="18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
            <p:cNvSpPr/>
            <p:nvPr/>
          </p:nvSpPr>
          <p:spPr>
            <a:xfrm>
              <a:off x="1765775" y="1020775"/>
              <a:ext cx="9950" cy="3350"/>
            </a:xfrm>
            <a:custGeom>
              <a:avLst/>
              <a:gdLst/>
              <a:ahLst/>
              <a:cxnLst/>
              <a:rect l="l" t="t" r="r" b="b"/>
              <a:pathLst>
                <a:path w="398" h="134" extrusionOk="0">
                  <a:moveTo>
                    <a:pt x="330" y="0"/>
                  </a:moveTo>
                  <a:cubicBezTo>
                    <a:pt x="218" y="0"/>
                    <a:pt x="116" y="42"/>
                    <a:pt x="0" y="125"/>
                  </a:cubicBezTo>
                  <a:cubicBezTo>
                    <a:pt x="44" y="130"/>
                    <a:pt x="86" y="134"/>
                    <a:pt x="126" y="134"/>
                  </a:cubicBezTo>
                  <a:cubicBezTo>
                    <a:pt x="233" y="134"/>
                    <a:pt x="326" y="106"/>
                    <a:pt x="398" y="5"/>
                  </a:cubicBezTo>
                  <a:cubicBezTo>
                    <a:pt x="375" y="2"/>
                    <a:pt x="352" y="0"/>
                    <a:pt x="33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
            <p:cNvSpPr/>
            <p:nvPr/>
          </p:nvSpPr>
          <p:spPr>
            <a:xfrm>
              <a:off x="2192950" y="1324250"/>
              <a:ext cx="9475" cy="3775"/>
            </a:xfrm>
            <a:custGeom>
              <a:avLst/>
              <a:gdLst/>
              <a:ahLst/>
              <a:cxnLst/>
              <a:rect l="l" t="t" r="r" b="b"/>
              <a:pathLst>
                <a:path w="379" h="151" extrusionOk="0">
                  <a:moveTo>
                    <a:pt x="1" y="1"/>
                  </a:moveTo>
                  <a:cubicBezTo>
                    <a:pt x="61" y="41"/>
                    <a:pt x="100" y="100"/>
                    <a:pt x="180" y="140"/>
                  </a:cubicBezTo>
                  <a:cubicBezTo>
                    <a:pt x="205" y="146"/>
                    <a:pt x="231" y="150"/>
                    <a:pt x="256" y="150"/>
                  </a:cubicBezTo>
                  <a:cubicBezTo>
                    <a:pt x="313" y="150"/>
                    <a:pt x="365" y="129"/>
                    <a:pt x="379" y="60"/>
                  </a:cubicBezTo>
                  <a:cubicBezTo>
                    <a:pt x="379" y="60"/>
                    <a:pt x="299" y="21"/>
                    <a:pt x="260" y="21"/>
                  </a:cubicBezTo>
                  <a:cubicBezTo>
                    <a:pt x="180" y="1"/>
                    <a:pt x="80" y="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
            <p:cNvSpPr/>
            <p:nvPr/>
          </p:nvSpPr>
          <p:spPr>
            <a:xfrm>
              <a:off x="2149700" y="1306850"/>
              <a:ext cx="62175" cy="13450"/>
            </a:xfrm>
            <a:custGeom>
              <a:avLst/>
              <a:gdLst/>
              <a:ahLst/>
              <a:cxnLst/>
              <a:rect l="l" t="t" r="r" b="b"/>
              <a:pathLst>
                <a:path w="2487" h="538" extrusionOk="0">
                  <a:moveTo>
                    <a:pt x="1393" y="0"/>
                  </a:moveTo>
                  <a:cubicBezTo>
                    <a:pt x="1055" y="80"/>
                    <a:pt x="736" y="180"/>
                    <a:pt x="418" y="180"/>
                  </a:cubicBezTo>
                  <a:cubicBezTo>
                    <a:pt x="219" y="180"/>
                    <a:pt x="0" y="279"/>
                    <a:pt x="199" y="538"/>
                  </a:cubicBezTo>
                  <a:cubicBezTo>
                    <a:pt x="955" y="438"/>
                    <a:pt x="1731" y="418"/>
                    <a:pt x="2487" y="199"/>
                  </a:cubicBezTo>
                  <a:cubicBezTo>
                    <a:pt x="2428" y="186"/>
                    <a:pt x="2368" y="183"/>
                    <a:pt x="2308" y="183"/>
                  </a:cubicBezTo>
                  <a:cubicBezTo>
                    <a:pt x="2253" y="183"/>
                    <a:pt x="2198" y="185"/>
                    <a:pt x="2143" y="185"/>
                  </a:cubicBezTo>
                  <a:cubicBezTo>
                    <a:pt x="1999" y="185"/>
                    <a:pt x="1862" y="166"/>
                    <a:pt x="1751" y="20"/>
                  </a:cubicBezTo>
                  <a:cubicBezTo>
                    <a:pt x="1631" y="20"/>
                    <a:pt x="1512" y="0"/>
                    <a:pt x="139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
            <p:cNvSpPr/>
            <p:nvPr/>
          </p:nvSpPr>
          <p:spPr>
            <a:xfrm>
              <a:off x="2162625" y="1324875"/>
              <a:ext cx="12450" cy="8175"/>
            </a:xfrm>
            <a:custGeom>
              <a:avLst/>
              <a:gdLst/>
              <a:ahLst/>
              <a:cxnLst/>
              <a:rect l="l" t="t" r="r" b="b"/>
              <a:pathLst>
                <a:path w="498" h="327" extrusionOk="0">
                  <a:moveTo>
                    <a:pt x="349" y="1"/>
                  </a:moveTo>
                  <a:cubicBezTo>
                    <a:pt x="299" y="1"/>
                    <a:pt x="249" y="6"/>
                    <a:pt x="199" y="16"/>
                  </a:cubicBezTo>
                  <a:cubicBezTo>
                    <a:pt x="140" y="115"/>
                    <a:pt x="0" y="274"/>
                    <a:pt x="219" y="314"/>
                  </a:cubicBezTo>
                  <a:cubicBezTo>
                    <a:pt x="248" y="323"/>
                    <a:pt x="274" y="327"/>
                    <a:pt x="298" y="327"/>
                  </a:cubicBezTo>
                  <a:cubicBezTo>
                    <a:pt x="440" y="327"/>
                    <a:pt x="498" y="186"/>
                    <a:pt x="498" y="16"/>
                  </a:cubicBezTo>
                  <a:cubicBezTo>
                    <a:pt x="448" y="6"/>
                    <a:pt x="398" y="1"/>
                    <a:pt x="34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
            <p:cNvSpPr/>
            <p:nvPr/>
          </p:nvSpPr>
          <p:spPr>
            <a:xfrm>
              <a:off x="2582850" y="1372500"/>
              <a:ext cx="2525" cy="2500"/>
            </a:xfrm>
            <a:custGeom>
              <a:avLst/>
              <a:gdLst/>
              <a:ahLst/>
              <a:cxnLst/>
              <a:rect l="l" t="t" r="r" b="b"/>
              <a:pathLst>
                <a:path w="101" h="100" extrusionOk="0">
                  <a:moveTo>
                    <a:pt x="80" y="0"/>
                  </a:moveTo>
                  <a:cubicBezTo>
                    <a:pt x="41" y="0"/>
                    <a:pt x="21" y="0"/>
                    <a:pt x="1" y="40"/>
                  </a:cubicBezTo>
                  <a:cubicBezTo>
                    <a:pt x="1" y="60"/>
                    <a:pt x="21" y="80"/>
                    <a:pt x="21" y="100"/>
                  </a:cubicBezTo>
                  <a:cubicBezTo>
                    <a:pt x="41" y="100"/>
                    <a:pt x="80" y="100"/>
                    <a:pt x="100" y="80"/>
                  </a:cubicBezTo>
                  <a:cubicBezTo>
                    <a:pt x="100" y="60"/>
                    <a:pt x="80" y="40"/>
                    <a:pt x="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
            <p:cNvSpPr/>
            <p:nvPr/>
          </p:nvSpPr>
          <p:spPr>
            <a:xfrm>
              <a:off x="2670875" y="1354600"/>
              <a:ext cx="4500" cy="4500"/>
            </a:xfrm>
            <a:custGeom>
              <a:avLst/>
              <a:gdLst/>
              <a:ahLst/>
              <a:cxnLst/>
              <a:rect l="l" t="t" r="r" b="b"/>
              <a:pathLst>
                <a:path w="180" h="180" extrusionOk="0">
                  <a:moveTo>
                    <a:pt x="180" y="0"/>
                  </a:moveTo>
                  <a:lnTo>
                    <a:pt x="1" y="179"/>
                  </a:lnTo>
                  <a:cubicBezTo>
                    <a:pt x="80" y="120"/>
                    <a:pt x="140" y="6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
            <p:cNvSpPr/>
            <p:nvPr/>
          </p:nvSpPr>
          <p:spPr>
            <a:xfrm>
              <a:off x="2347625" y="1229775"/>
              <a:ext cx="19425" cy="5000"/>
            </a:xfrm>
            <a:custGeom>
              <a:avLst/>
              <a:gdLst/>
              <a:ahLst/>
              <a:cxnLst/>
              <a:rect l="l" t="t" r="r" b="b"/>
              <a:pathLst>
                <a:path w="777" h="200" extrusionOk="0">
                  <a:moveTo>
                    <a:pt x="140" y="0"/>
                  </a:moveTo>
                  <a:cubicBezTo>
                    <a:pt x="1" y="0"/>
                    <a:pt x="1" y="40"/>
                    <a:pt x="80" y="139"/>
                  </a:cubicBezTo>
                  <a:lnTo>
                    <a:pt x="100" y="159"/>
                  </a:lnTo>
                  <a:cubicBezTo>
                    <a:pt x="339" y="119"/>
                    <a:pt x="597" y="199"/>
                    <a:pt x="77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
            <p:cNvSpPr/>
            <p:nvPr/>
          </p:nvSpPr>
          <p:spPr>
            <a:xfrm>
              <a:off x="2379450" y="1224950"/>
              <a:ext cx="13450" cy="3575"/>
            </a:xfrm>
            <a:custGeom>
              <a:avLst/>
              <a:gdLst/>
              <a:ahLst/>
              <a:cxnLst/>
              <a:rect l="l" t="t" r="r" b="b"/>
              <a:pathLst>
                <a:path w="538" h="143" extrusionOk="0">
                  <a:moveTo>
                    <a:pt x="345" y="1"/>
                  </a:moveTo>
                  <a:cubicBezTo>
                    <a:pt x="222" y="1"/>
                    <a:pt x="107" y="27"/>
                    <a:pt x="1" y="133"/>
                  </a:cubicBezTo>
                  <a:cubicBezTo>
                    <a:pt x="80" y="133"/>
                    <a:pt x="160" y="143"/>
                    <a:pt x="236" y="143"/>
                  </a:cubicBezTo>
                  <a:cubicBezTo>
                    <a:pt x="349" y="143"/>
                    <a:pt x="454" y="121"/>
                    <a:pt x="538" y="14"/>
                  </a:cubicBezTo>
                  <a:cubicBezTo>
                    <a:pt x="471" y="7"/>
                    <a:pt x="407" y="1"/>
                    <a:pt x="34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
            <p:cNvSpPr/>
            <p:nvPr/>
          </p:nvSpPr>
          <p:spPr>
            <a:xfrm>
              <a:off x="2371500" y="1227775"/>
              <a:ext cx="7975" cy="4325"/>
            </a:xfrm>
            <a:custGeom>
              <a:avLst/>
              <a:gdLst/>
              <a:ahLst/>
              <a:cxnLst/>
              <a:rect l="l" t="t" r="r" b="b"/>
              <a:pathLst>
                <a:path w="319" h="173" extrusionOk="0">
                  <a:moveTo>
                    <a:pt x="319" y="1"/>
                  </a:moveTo>
                  <a:lnTo>
                    <a:pt x="319" y="1"/>
                  </a:lnTo>
                  <a:cubicBezTo>
                    <a:pt x="219" y="20"/>
                    <a:pt x="100" y="20"/>
                    <a:pt x="0" y="60"/>
                  </a:cubicBezTo>
                  <a:cubicBezTo>
                    <a:pt x="55" y="133"/>
                    <a:pt x="110" y="173"/>
                    <a:pt x="161" y="173"/>
                  </a:cubicBezTo>
                  <a:cubicBezTo>
                    <a:pt x="221" y="173"/>
                    <a:pt x="276" y="119"/>
                    <a:pt x="3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
            <p:cNvSpPr/>
            <p:nvPr/>
          </p:nvSpPr>
          <p:spPr>
            <a:xfrm>
              <a:off x="2336175" y="1228750"/>
              <a:ext cx="13950" cy="4025"/>
            </a:xfrm>
            <a:custGeom>
              <a:avLst/>
              <a:gdLst/>
              <a:ahLst/>
              <a:cxnLst/>
              <a:rect l="l" t="t" r="r" b="b"/>
              <a:pathLst>
                <a:path w="558" h="161" extrusionOk="0">
                  <a:moveTo>
                    <a:pt x="324" y="0"/>
                  </a:moveTo>
                  <a:cubicBezTo>
                    <a:pt x="208" y="0"/>
                    <a:pt x="97" y="40"/>
                    <a:pt x="1" y="160"/>
                  </a:cubicBezTo>
                  <a:lnTo>
                    <a:pt x="518" y="160"/>
                  </a:lnTo>
                  <a:cubicBezTo>
                    <a:pt x="538" y="141"/>
                    <a:pt x="558" y="81"/>
                    <a:pt x="558" y="41"/>
                  </a:cubicBezTo>
                  <a:cubicBezTo>
                    <a:pt x="479" y="17"/>
                    <a:pt x="400" y="0"/>
                    <a:pt x="324"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
            <p:cNvSpPr/>
            <p:nvPr/>
          </p:nvSpPr>
          <p:spPr>
            <a:xfrm>
              <a:off x="2217825" y="1267825"/>
              <a:ext cx="20425" cy="4725"/>
            </a:xfrm>
            <a:custGeom>
              <a:avLst/>
              <a:gdLst/>
              <a:ahLst/>
              <a:cxnLst/>
              <a:rect l="l" t="t" r="r" b="b"/>
              <a:pathLst>
                <a:path w="817" h="189" extrusionOk="0">
                  <a:moveTo>
                    <a:pt x="551" y="1"/>
                  </a:moveTo>
                  <a:cubicBezTo>
                    <a:pt x="356" y="1"/>
                    <a:pt x="162" y="32"/>
                    <a:pt x="1" y="149"/>
                  </a:cubicBezTo>
                  <a:cubicBezTo>
                    <a:pt x="259" y="149"/>
                    <a:pt x="498" y="169"/>
                    <a:pt x="756" y="189"/>
                  </a:cubicBezTo>
                  <a:cubicBezTo>
                    <a:pt x="816" y="149"/>
                    <a:pt x="816" y="70"/>
                    <a:pt x="756" y="10"/>
                  </a:cubicBezTo>
                  <a:cubicBezTo>
                    <a:pt x="689" y="5"/>
                    <a:pt x="620" y="1"/>
                    <a:pt x="55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
            <p:cNvSpPr/>
            <p:nvPr/>
          </p:nvSpPr>
          <p:spPr>
            <a:xfrm>
              <a:off x="2150700" y="1294925"/>
              <a:ext cx="4975" cy="4000"/>
            </a:xfrm>
            <a:custGeom>
              <a:avLst/>
              <a:gdLst/>
              <a:ahLst/>
              <a:cxnLst/>
              <a:rect l="l" t="t" r="r" b="b"/>
              <a:pathLst>
                <a:path w="199" h="160" extrusionOk="0">
                  <a:moveTo>
                    <a:pt x="199" y="0"/>
                  </a:moveTo>
                  <a:cubicBezTo>
                    <a:pt x="80" y="0"/>
                    <a:pt x="0" y="60"/>
                    <a:pt x="0" y="159"/>
                  </a:cubicBezTo>
                  <a:cubicBezTo>
                    <a:pt x="60" y="100"/>
                    <a:pt x="119" y="60"/>
                    <a:pt x="1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
            <p:cNvSpPr/>
            <p:nvPr/>
          </p:nvSpPr>
          <p:spPr>
            <a:xfrm>
              <a:off x="2236725" y="1267550"/>
              <a:ext cx="8475" cy="5000"/>
            </a:xfrm>
            <a:custGeom>
              <a:avLst/>
              <a:gdLst/>
              <a:ahLst/>
              <a:cxnLst/>
              <a:rect l="l" t="t" r="r" b="b"/>
              <a:pathLst>
                <a:path w="339" h="200" extrusionOk="0">
                  <a:moveTo>
                    <a:pt x="339" y="1"/>
                  </a:moveTo>
                  <a:cubicBezTo>
                    <a:pt x="239" y="1"/>
                    <a:pt x="120" y="21"/>
                    <a:pt x="0" y="21"/>
                  </a:cubicBezTo>
                  <a:lnTo>
                    <a:pt x="0" y="200"/>
                  </a:lnTo>
                  <a:cubicBezTo>
                    <a:pt x="140" y="180"/>
                    <a:pt x="299" y="16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
            <p:cNvSpPr/>
            <p:nvPr/>
          </p:nvSpPr>
          <p:spPr>
            <a:xfrm>
              <a:off x="2180025" y="1294125"/>
              <a:ext cx="17925" cy="6800"/>
            </a:xfrm>
            <a:custGeom>
              <a:avLst/>
              <a:gdLst/>
              <a:ahLst/>
              <a:cxnLst/>
              <a:rect l="l" t="t" r="r" b="b"/>
              <a:pathLst>
                <a:path w="717" h="272" extrusionOk="0">
                  <a:moveTo>
                    <a:pt x="406" y="1"/>
                  </a:moveTo>
                  <a:cubicBezTo>
                    <a:pt x="253" y="1"/>
                    <a:pt x="112" y="31"/>
                    <a:pt x="1" y="191"/>
                  </a:cubicBezTo>
                  <a:cubicBezTo>
                    <a:pt x="68" y="247"/>
                    <a:pt x="135" y="272"/>
                    <a:pt x="206" y="272"/>
                  </a:cubicBezTo>
                  <a:cubicBezTo>
                    <a:pt x="261" y="272"/>
                    <a:pt x="318" y="257"/>
                    <a:pt x="379" y="231"/>
                  </a:cubicBezTo>
                  <a:cubicBezTo>
                    <a:pt x="498" y="191"/>
                    <a:pt x="597" y="151"/>
                    <a:pt x="717" y="132"/>
                  </a:cubicBezTo>
                  <a:cubicBezTo>
                    <a:pt x="717" y="92"/>
                    <a:pt x="697" y="32"/>
                    <a:pt x="697" y="12"/>
                  </a:cubicBezTo>
                  <a:cubicBezTo>
                    <a:pt x="598" y="12"/>
                    <a:pt x="500" y="1"/>
                    <a:pt x="40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
            <p:cNvSpPr/>
            <p:nvPr/>
          </p:nvSpPr>
          <p:spPr>
            <a:xfrm>
              <a:off x="2180025" y="1298900"/>
              <a:ext cx="9475" cy="4500"/>
            </a:xfrm>
            <a:custGeom>
              <a:avLst/>
              <a:gdLst/>
              <a:ahLst/>
              <a:cxnLst/>
              <a:rect l="l" t="t" r="r" b="b"/>
              <a:pathLst>
                <a:path w="379" h="180" extrusionOk="0">
                  <a:moveTo>
                    <a:pt x="1" y="0"/>
                  </a:moveTo>
                  <a:lnTo>
                    <a:pt x="1" y="0"/>
                  </a:lnTo>
                  <a:cubicBezTo>
                    <a:pt x="40" y="40"/>
                    <a:pt x="120" y="120"/>
                    <a:pt x="180" y="179"/>
                  </a:cubicBezTo>
                  <a:cubicBezTo>
                    <a:pt x="239" y="139"/>
                    <a:pt x="299" y="80"/>
                    <a:pt x="379" y="40"/>
                  </a:cubicBezTo>
                  <a:cubicBezTo>
                    <a:pt x="239" y="20"/>
                    <a:pt x="120"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
            <p:cNvSpPr/>
            <p:nvPr/>
          </p:nvSpPr>
          <p:spPr>
            <a:xfrm>
              <a:off x="2337175" y="1195450"/>
              <a:ext cx="100000" cy="24400"/>
            </a:xfrm>
            <a:custGeom>
              <a:avLst/>
              <a:gdLst/>
              <a:ahLst/>
              <a:cxnLst/>
              <a:rect l="l" t="t" r="r" b="b"/>
              <a:pathLst>
                <a:path w="4000" h="976" extrusionOk="0">
                  <a:moveTo>
                    <a:pt x="3780" y="1"/>
                  </a:moveTo>
                  <a:cubicBezTo>
                    <a:pt x="3751" y="1"/>
                    <a:pt x="3718" y="7"/>
                    <a:pt x="3681" y="20"/>
                  </a:cubicBezTo>
                  <a:cubicBezTo>
                    <a:pt x="3412" y="110"/>
                    <a:pt x="3134" y="135"/>
                    <a:pt x="2853" y="135"/>
                  </a:cubicBezTo>
                  <a:cubicBezTo>
                    <a:pt x="2572" y="135"/>
                    <a:pt x="2288" y="110"/>
                    <a:pt x="2010" y="100"/>
                  </a:cubicBezTo>
                  <a:cubicBezTo>
                    <a:pt x="1967" y="97"/>
                    <a:pt x="1925" y="95"/>
                    <a:pt x="1883" y="95"/>
                  </a:cubicBezTo>
                  <a:cubicBezTo>
                    <a:pt x="1657" y="95"/>
                    <a:pt x="1453" y="144"/>
                    <a:pt x="1234" y="279"/>
                  </a:cubicBezTo>
                  <a:cubicBezTo>
                    <a:pt x="1194" y="279"/>
                    <a:pt x="1155" y="299"/>
                    <a:pt x="1155" y="359"/>
                  </a:cubicBezTo>
                  <a:cubicBezTo>
                    <a:pt x="1155" y="378"/>
                    <a:pt x="1115" y="398"/>
                    <a:pt x="1115" y="398"/>
                  </a:cubicBezTo>
                  <a:cubicBezTo>
                    <a:pt x="1075" y="378"/>
                    <a:pt x="1075" y="319"/>
                    <a:pt x="1075" y="279"/>
                  </a:cubicBezTo>
                  <a:lnTo>
                    <a:pt x="995" y="259"/>
                  </a:lnTo>
                  <a:lnTo>
                    <a:pt x="379" y="259"/>
                  </a:lnTo>
                  <a:cubicBezTo>
                    <a:pt x="1" y="259"/>
                    <a:pt x="60" y="478"/>
                    <a:pt x="100" y="697"/>
                  </a:cubicBezTo>
                  <a:cubicBezTo>
                    <a:pt x="120" y="796"/>
                    <a:pt x="120" y="876"/>
                    <a:pt x="160" y="975"/>
                  </a:cubicBezTo>
                  <a:cubicBezTo>
                    <a:pt x="419" y="916"/>
                    <a:pt x="697" y="876"/>
                    <a:pt x="1015" y="816"/>
                  </a:cubicBezTo>
                  <a:lnTo>
                    <a:pt x="3999" y="299"/>
                  </a:lnTo>
                  <a:cubicBezTo>
                    <a:pt x="3983" y="150"/>
                    <a:pt x="3925" y="1"/>
                    <a:pt x="37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
            <p:cNvSpPr/>
            <p:nvPr/>
          </p:nvSpPr>
          <p:spPr>
            <a:xfrm>
              <a:off x="2227775" y="1235650"/>
              <a:ext cx="47775" cy="15525"/>
            </a:xfrm>
            <a:custGeom>
              <a:avLst/>
              <a:gdLst/>
              <a:ahLst/>
              <a:cxnLst/>
              <a:rect l="l" t="t" r="r" b="b"/>
              <a:pathLst>
                <a:path w="1911" h="621" extrusionOk="0">
                  <a:moveTo>
                    <a:pt x="572" y="1"/>
                  </a:moveTo>
                  <a:cubicBezTo>
                    <a:pt x="384" y="1"/>
                    <a:pt x="194" y="17"/>
                    <a:pt x="0" y="63"/>
                  </a:cubicBezTo>
                  <a:lnTo>
                    <a:pt x="0" y="581"/>
                  </a:lnTo>
                  <a:cubicBezTo>
                    <a:pt x="150" y="611"/>
                    <a:pt x="303" y="621"/>
                    <a:pt x="457" y="621"/>
                  </a:cubicBezTo>
                  <a:cubicBezTo>
                    <a:pt x="711" y="621"/>
                    <a:pt x="966" y="593"/>
                    <a:pt x="1214" y="581"/>
                  </a:cubicBezTo>
                  <a:cubicBezTo>
                    <a:pt x="1283" y="521"/>
                    <a:pt x="1343" y="491"/>
                    <a:pt x="1400" y="491"/>
                  </a:cubicBezTo>
                  <a:cubicBezTo>
                    <a:pt x="1458" y="491"/>
                    <a:pt x="1512" y="521"/>
                    <a:pt x="1572" y="581"/>
                  </a:cubicBezTo>
                  <a:lnTo>
                    <a:pt x="1910" y="581"/>
                  </a:lnTo>
                  <a:lnTo>
                    <a:pt x="1910" y="63"/>
                  </a:lnTo>
                  <a:cubicBezTo>
                    <a:pt x="1850" y="67"/>
                    <a:pt x="1790" y="69"/>
                    <a:pt x="1730" y="69"/>
                  </a:cubicBezTo>
                  <a:cubicBezTo>
                    <a:pt x="1343" y="69"/>
                    <a:pt x="961" y="1"/>
                    <a:pt x="57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
            <p:cNvSpPr/>
            <p:nvPr/>
          </p:nvSpPr>
          <p:spPr>
            <a:xfrm>
              <a:off x="2299875" y="1246175"/>
              <a:ext cx="10475" cy="12950"/>
            </a:xfrm>
            <a:custGeom>
              <a:avLst/>
              <a:gdLst/>
              <a:ahLst/>
              <a:cxnLst/>
              <a:rect l="l" t="t" r="r" b="b"/>
              <a:pathLst>
                <a:path w="419" h="518" extrusionOk="0">
                  <a:moveTo>
                    <a:pt x="240" y="1"/>
                  </a:moveTo>
                  <a:cubicBezTo>
                    <a:pt x="100" y="60"/>
                    <a:pt x="80" y="180"/>
                    <a:pt x="80" y="339"/>
                  </a:cubicBezTo>
                  <a:cubicBezTo>
                    <a:pt x="1" y="379"/>
                    <a:pt x="1" y="458"/>
                    <a:pt x="80" y="518"/>
                  </a:cubicBezTo>
                  <a:cubicBezTo>
                    <a:pt x="200" y="518"/>
                    <a:pt x="299" y="478"/>
                    <a:pt x="419" y="458"/>
                  </a:cubicBezTo>
                  <a:lnTo>
                    <a:pt x="419" y="180"/>
                  </a:lnTo>
                  <a:cubicBezTo>
                    <a:pt x="379" y="120"/>
                    <a:pt x="299" y="60"/>
                    <a:pt x="2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
            <p:cNvSpPr/>
            <p:nvPr/>
          </p:nvSpPr>
          <p:spPr>
            <a:xfrm>
              <a:off x="2289925" y="1240625"/>
              <a:ext cx="2525" cy="2600"/>
            </a:xfrm>
            <a:custGeom>
              <a:avLst/>
              <a:gdLst/>
              <a:ahLst/>
              <a:cxnLst/>
              <a:rect l="l" t="t" r="r" b="b"/>
              <a:pathLst>
                <a:path w="101" h="104" extrusionOk="0">
                  <a:moveTo>
                    <a:pt x="47" y="1"/>
                  </a:moveTo>
                  <a:cubicBezTo>
                    <a:pt x="28" y="1"/>
                    <a:pt x="12" y="21"/>
                    <a:pt x="1" y="63"/>
                  </a:cubicBezTo>
                  <a:cubicBezTo>
                    <a:pt x="1" y="63"/>
                    <a:pt x="21" y="83"/>
                    <a:pt x="21" y="103"/>
                  </a:cubicBezTo>
                  <a:lnTo>
                    <a:pt x="81" y="103"/>
                  </a:lnTo>
                  <a:cubicBezTo>
                    <a:pt x="100" y="83"/>
                    <a:pt x="100" y="63"/>
                    <a:pt x="100" y="44"/>
                  </a:cubicBezTo>
                  <a:cubicBezTo>
                    <a:pt x="82" y="16"/>
                    <a:pt x="64" y="1"/>
                    <a:pt x="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
            <p:cNvSpPr/>
            <p:nvPr/>
          </p:nvSpPr>
          <p:spPr>
            <a:xfrm>
              <a:off x="2297400" y="1254625"/>
              <a:ext cx="4500" cy="4500"/>
            </a:xfrm>
            <a:custGeom>
              <a:avLst/>
              <a:gdLst/>
              <a:ahLst/>
              <a:cxnLst/>
              <a:rect l="l" t="t" r="r" b="b"/>
              <a:pathLst>
                <a:path w="180" h="180" extrusionOk="0">
                  <a:moveTo>
                    <a:pt x="179" y="1"/>
                  </a:moveTo>
                  <a:cubicBezTo>
                    <a:pt x="120" y="1"/>
                    <a:pt x="60" y="1"/>
                    <a:pt x="20" y="21"/>
                  </a:cubicBezTo>
                  <a:lnTo>
                    <a:pt x="0" y="100"/>
                  </a:lnTo>
                  <a:lnTo>
                    <a:pt x="0" y="180"/>
                  </a:lnTo>
                  <a:lnTo>
                    <a:pt x="179" y="180"/>
                  </a:lnTo>
                  <a:lnTo>
                    <a:pt x="17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
            <p:cNvSpPr/>
            <p:nvPr/>
          </p:nvSpPr>
          <p:spPr>
            <a:xfrm>
              <a:off x="2306350" y="1246675"/>
              <a:ext cx="4000" cy="4000"/>
            </a:xfrm>
            <a:custGeom>
              <a:avLst/>
              <a:gdLst/>
              <a:ahLst/>
              <a:cxnLst/>
              <a:rect l="l" t="t" r="r" b="b"/>
              <a:pathLst>
                <a:path w="160" h="160" extrusionOk="0">
                  <a:moveTo>
                    <a:pt x="0" y="0"/>
                  </a:moveTo>
                  <a:lnTo>
                    <a:pt x="0" y="0"/>
                  </a:lnTo>
                  <a:cubicBezTo>
                    <a:pt x="40" y="60"/>
                    <a:pt x="120" y="120"/>
                    <a:pt x="160" y="160"/>
                  </a:cubicBezTo>
                  <a:lnTo>
                    <a:pt x="0"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
            <p:cNvSpPr/>
            <p:nvPr/>
          </p:nvSpPr>
          <p:spPr>
            <a:xfrm>
              <a:off x="2258100" y="1244050"/>
              <a:ext cx="8975" cy="7700"/>
            </a:xfrm>
            <a:custGeom>
              <a:avLst/>
              <a:gdLst/>
              <a:ahLst/>
              <a:cxnLst/>
              <a:rect l="l" t="t" r="r" b="b"/>
              <a:pathLst>
                <a:path w="359" h="308" extrusionOk="0">
                  <a:moveTo>
                    <a:pt x="211" y="0"/>
                  </a:moveTo>
                  <a:cubicBezTo>
                    <a:pt x="196" y="0"/>
                    <a:pt x="179" y="2"/>
                    <a:pt x="160" y="6"/>
                  </a:cubicBezTo>
                  <a:cubicBezTo>
                    <a:pt x="41" y="6"/>
                    <a:pt x="41" y="145"/>
                    <a:pt x="1" y="245"/>
                  </a:cubicBezTo>
                  <a:cubicBezTo>
                    <a:pt x="75" y="287"/>
                    <a:pt x="139" y="307"/>
                    <a:pt x="200" y="307"/>
                  </a:cubicBezTo>
                  <a:cubicBezTo>
                    <a:pt x="252" y="307"/>
                    <a:pt x="304" y="292"/>
                    <a:pt x="359" y="265"/>
                  </a:cubicBezTo>
                  <a:cubicBezTo>
                    <a:pt x="323" y="157"/>
                    <a:pt x="352" y="0"/>
                    <a:pt x="21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
            <p:cNvSpPr/>
            <p:nvPr/>
          </p:nvSpPr>
          <p:spPr>
            <a:xfrm>
              <a:off x="2314300" y="1433675"/>
              <a:ext cx="5000" cy="3500"/>
            </a:xfrm>
            <a:custGeom>
              <a:avLst/>
              <a:gdLst/>
              <a:ahLst/>
              <a:cxnLst/>
              <a:rect l="l" t="t" r="r" b="b"/>
              <a:pathLst>
                <a:path w="200" h="140" extrusionOk="0">
                  <a:moveTo>
                    <a:pt x="1" y="0"/>
                  </a:moveTo>
                  <a:cubicBezTo>
                    <a:pt x="80" y="40"/>
                    <a:pt x="120" y="100"/>
                    <a:pt x="200" y="139"/>
                  </a:cubicBezTo>
                  <a:cubicBezTo>
                    <a:pt x="160" y="40"/>
                    <a:pt x="100" y="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
            <p:cNvSpPr/>
            <p:nvPr/>
          </p:nvSpPr>
          <p:spPr>
            <a:xfrm>
              <a:off x="2066650" y="1611200"/>
              <a:ext cx="13950" cy="8475"/>
            </a:xfrm>
            <a:custGeom>
              <a:avLst/>
              <a:gdLst/>
              <a:ahLst/>
              <a:cxnLst/>
              <a:rect l="l" t="t" r="r" b="b"/>
              <a:pathLst>
                <a:path w="558" h="339" extrusionOk="0">
                  <a:moveTo>
                    <a:pt x="0" y="1"/>
                  </a:moveTo>
                  <a:cubicBezTo>
                    <a:pt x="100" y="120"/>
                    <a:pt x="199" y="259"/>
                    <a:pt x="378" y="339"/>
                  </a:cubicBezTo>
                  <a:cubicBezTo>
                    <a:pt x="438" y="240"/>
                    <a:pt x="478" y="140"/>
                    <a:pt x="55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
            <p:cNvSpPr/>
            <p:nvPr/>
          </p:nvSpPr>
          <p:spPr>
            <a:xfrm>
              <a:off x="2334700" y="1150200"/>
              <a:ext cx="62675" cy="35550"/>
            </a:xfrm>
            <a:custGeom>
              <a:avLst/>
              <a:gdLst/>
              <a:ahLst/>
              <a:cxnLst/>
              <a:rect l="l" t="t" r="r" b="b"/>
              <a:pathLst>
                <a:path w="2507" h="1422" extrusionOk="0">
                  <a:moveTo>
                    <a:pt x="120" y="0"/>
                  </a:moveTo>
                  <a:cubicBezTo>
                    <a:pt x="0" y="40"/>
                    <a:pt x="60" y="140"/>
                    <a:pt x="100" y="219"/>
                  </a:cubicBezTo>
                  <a:cubicBezTo>
                    <a:pt x="159" y="259"/>
                    <a:pt x="199" y="319"/>
                    <a:pt x="259" y="338"/>
                  </a:cubicBezTo>
                  <a:cubicBezTo>
                    <a:pt x="299" y="358"/>
                    <a:pt x="358" y="418"/>
                    <a:pt x="398" y="438"/>
                  </a:cubicBezTo>
                  <a:cubicBezTo>
                    <a:pt x="443" y="483"/>
                    <a:pt x="454" y="505"/>
                    <a:pt x="423" y="505"/>
                  </a:cubicBezTo>
                  <a:cubicBezTo>
                    <a:pt x="413" y="505"/>
                    <a:pt x="398" y="503"/>
                    <a:pt x="378" y="498"/>
                  </a:cubicBezTo>
                  <a:cubicBezTo>
                    <a:pt x="299" y="517"/>
                    <a:pt x="259" y="577"/>
                    <a:pt x="219" y="617"/>
                  </a:cubicBezTo>
                  <a:cubicBezTo>
                    <a:pt x="159" y="796"/>
                    <a:pt x="100" y="935"/>
                    <a:pt x="279" y="1074"/>
                  </a:cubicBezTo>
                  <a:cubicBezTo>
                    <a:pt x="497" y="1224"/>
                    <a:pt x="706" y="1421"/>
                    <a:pt x="950" y="1421"/>
                  </a:cubicBezTo>
                  <a:cubicBezTo>
                    <a:pt x="1062" y="1421"/>
                    <a:pt x="1182" y="1380"/>
                    <a:pt x="1313" y="1273"/>
                  </a:cubicBezTo>
                  <a:cubicBezTo>
                    <a:pt x="1293" y="1234"/>
                    <a:pt x="1273" y="1214"/>
                    <a:pt x="1273" y="1194"/>
                  </a:cubicBezTo>
                  <a:cubicBezTo>
                    <a:pt x="1273" y="1154"/>
                    <a:pt x="1293" y="1114"/>
                    <a:pt x="1313" y="1114"/>
                  </a:cubicBezTo>
                  <a:cubicBezTo>
                    <a:pt x="1671" y="1094"/>
                    <a:pt x="2009" y="1114"/>
                    <a:pt x="2348" y="1015"/>
                  </a:cubicBezTo>
                  <a:cubicBezTo>
                    <a:pt x="2407" y="975"/>
                    <a:pt x="2467" y="915"/>
                    <a:pt x="2507" y="836"/>
                  </a:cubicBezTo>
                  <a:lnTo>
                    <a:pt x="2507" y="716"/>
                  </a:lnTo>
                  <a:cubicBezTo>
                    <a:pt x="2049" y="716"/>
                    <a:pt x="1552" y="716"/>
                    <a:pt x="1075" y="697"/>
                  </a:cubicBezTo>
                  <a:cubicBezTo>
                    <a:pt x="955" y="697"/>
                    <a:pt x="876" y="637"/>
                    <a:pt x="975" y="498"/>
                  </a:cubicBezTo>
                  <a:cubicBezTo>
                    <a:pt x="1055" y="299"/>
                    <a:pt x="915" y="140"/>
                    <a:pt x="796" y="20"/>
                  </a:cubicBezTo>
                  <a:cubicBezTo>
                    <a:pt x="577" y="20"/>
                    <a:pt x="358" y="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
            <p:cNvSpPr/>
            <p:nvPr/>
          </p:nvSpPr>
          <p:spPr>
            <a:xfrm>
              <a:off x="2325250" y="1106425"/>
              <a:ext cx="21400" cy="82100"/>
            </a:xfrm>
            <a:custGeom>
              <a:avLst/>
              <a:gdLst/>
              <a:ahLst/>
              <a:cxnLst/>
              <a:rect l="l" t="t" r="r" b="b"/>
              <a:pathLst>
                <a:path w="856" h="3284" extrusionOk="0">
                  <a:moveTo>
                    <a:pt x="458" y="1"/>
                  </a:moveTo>
                  <a:cubicBezTo>
                    <a:pt x="319" y="80"/>
                    <a:pt x="279" y="200"/>
                    <a:pt x="279" y="359"/>
                  </a:cubicBezTo>
                  <a:cubicBezTo>
                    <a:pt x="80" y="677"/>
                    <a:pt x="358" y="1075"/>
                    <a:pt x="100" y="1393"/>
                  </a:cubicBezTo>
                  <a:cubicBezTo>
                    <a:pt x="0" y="2050"/>
                    <a:pt x="60" y="2666"/>
                    <a:pt x="299" y="3283"/>
                  </a:cubicBezTo>
                  <a:cubicBezTo>
                    <a:pt x="657" y="3283"/>
                    <a:pt x="537" y="3005"/>
                    <a:pt x="537" y="2845"/>
                  </a:cubicBezTo>
                  <a:cubicBezTo>
                    <a:pt x="537" y="2607"/>
                    <a:pt x="557" y="2388"/>
                    <a:pt x="796" y="2268"/>
                  </a:cubicBezTo>
                  <a:cubicBezTo>
                    <a:pt x="856" y="2229"/>
                    <a:pt x="856" y="2149"/>
                    <a:pt x="796" y="2089"/>
                  </a:cubicBezTo>
                  <a:cubicBezTo>
                    <a:pt x="756" y="2050"/>
                    <a:pt x="677" y="1990"/>
                    <a:pt x="637" y="1950"/>
                  </a:cubicBezTo>
                  <a:cubicBezTo>
                    <a:pt x="557" y="1891"/>
                    <a:pt x="498" y="1851"/>
                    <a:pt x="498" y="1751"/>
                  </a:cubicBezTo>
                  <a:cubicBezTo>
                    <a:pt x="458" y="1692"/>
                    <a:pt x="458" y="1652"/>
                    <a:pt x="478" y="1572"/>
                  </a:cubicBezTo>
                  <a:cubicBezTo>
                    <a:pt x="557" y="1473"/>
                    <a:pt x="557" y="1353"/>
                    <a:pt x="557" y="1234"/>
                  </a:cubicBezTo>
                  <a:cubicBezTo>
                    <a:pt x="577" y="1154"/>
                    <a:pt x="597" y="1075"/>
                    <a:pt x="597" y="995"/>
                  </a:cubicBezTo>
                  <a:cubicBezTo>
                    <a:pt x="597" y="876"/>
                    <a:pt x="557" y="777"/>
                    <a:pt x="478" y="677"/>
                  </a:cubicBezTo>
                  <a:cubicBezTo>
                    <a:pt x="478" y="458"/>
                    <a:pt x="458" y="239"/>
                    <a:pt x="4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
            <p:cNvSpPr/>
            <p:nvPr/>
          </p:nvSpPr>
          <p:spPr>
            <a:xfrm>
              <a:off x="2384925" y="1136300"/>
              <a:ext cx="37325" cy="18900"/>
            </a:xfrm>
            <a:custGeom>
              <a:avLst/>
              <a:gdLst/>
              <a:ahLst/>
              <a:cxnLst/>
              <a:rect l="l" t="t" r="r" b="b"/>
              <a:pathLst>
                <a:path w="1493" h="756" extrusionOk="0">
                  <a:moveTo>
                    <a:pt x="1356" y="1"/>
                  </a:moveTo>
                  <a:cubicBezTo>
                    <a:pt x="1075" y="1"/>
                    <a:pt x="822" y="221"/>
                    <a:pt x="521" y="221"/>
                  </a:cubicBezTo>
                  <a:cubicBezTo>
                    <a:pt x="500" y="221"/>
                    <a:pt x="479" y="220"/>
                    <a:pt x="458" y="218"/>
                  </a:cubicBezTo>
                  <a:cubicBezTo>
                    <a:pt x="378" y="318"/>
                    <a:pt x="259" y="298"/>
                    <a:pt x="160" y="357"/>
                  </a:cubicBezTo>
                  <a:cubicBezTo>
                    <a:pt x="40" y="477"/>
                    <a:pt x="0" y="596"/>
                    <a:pt x="140" y="755"/>
                  </a:cubicBezTo>
                  <a:cubicBezTo>
                    <a:pt x="438" y="715"/>
                    <a:pt x="697" y="696"/>
                    <a:pt x="975" y="696"/>
                  </a:cubicBezTo>
                  <a:cubicBezTo>
                    <a:pt x="1075" y="576"/>
                    <a:pt x="1234" y="596"/>
                    <a:pt x="1353" y="556"/>
                  </a:cubicBezTo>
                  <a:cubicBezTo>
                    <a:pt x="1433" y="377"/>
                    <a:pt x="1473" y="238"/>
                    <a:pt x="1492" y="19"/>
                  </a:cubicBezTo>
                  <a:cubicBezTo>
                    <a:pt x="1446" y="6"/>
                    <a:pt x="1401" y="1"/>
                    <a:pt x="135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
            <p:cNvSpPr/>
            <p:nvPr/>
          </p:nvSpPr>
          <p:spPr>
            <a:xfrm>
              <a:off x="2362050" y="1142725"/>
              <a:ext cx="32350" cy="17950"/>
            </a:xfrm>
            <a:custGeom>
              <a:avLst/>
              <a:gdLst/>
              <a:ahLst/>
              <a:cxnLst/>
              <a:rect l="l" t="t" r="r" b="b"/>
              <a:pathLst>
                <a:path w="1294" h="718" extrusionOk="0">
                  <a:moveTo>
                    <a:pt x="1234" y="1"/>
                  </a:moveTo>
                  <a:lnTo>
                    <a:pt x="1234" y="1"/>
                  </a:lnTo>
                  <a:cubicBezTo>
                    <a:pt x="816" y="21"/>
                    <a:pt x="398" y="120"/>
                    <a:pt x="0" y="299"/>
                  </a:cubicBezTo>
                  <a:cubicBezTo>
                    <a:pt x="60" y="498"/>
                    <a:pt x="239" y="578"/>
                    <a:pt x="398" y="697"/>
                  </a:cubicBezTo>
                  <a:cubicBezTo>
                    <a:pt x="657" y="657"/>
                    <a:pt x="896" y="717"/>
                    <a:pt x="1075" y="498"/>
                  </a:cubicBezTo>
                  <a:cubicBezTo>
                    <a:pt x="1075" y="379"/>
                    <a:pt x="1095" y="220"/>
                    <a:pt x="1214" y="140"/>
                  </a:cubicBezTo>
                  <a:cubicBezTo>
                    <a:pt x="1293" y="100"/>
                    <a:pt x="1293" y="41"/>
                    <a:pt x="123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
            <p:cNvSpPr/>
            <p:nvPr/>
          </p:nvSpPr>
          <p:spPr>
            <a:xfrm>
              <a:off x="2354100" y="1149700"/>
              <a:ext cx="17925" cy="12950"/>
            </a:xfrm>
            <a:custGeom>
              <a:avLst/>
              <a:gdLst/>
              <a:ahLst/>
              <a:cxnLst/>
              <a:rect l="l" t="t" r="r" b="b"/>
              <a:pathLst>
                <a:path w="717" h="518" extrusionOk="0">
                  <a:moveTo>
                    <a:pt x="318" y="0"/>
                  </a:moveTo>
                  <a:cubicBezTo>
                    <a:pt x="219" y="20"/>
                    <a:pt x="119" y="40"/>
                    <a:pt x="20" y="40"/>
                  </a:cubicBezTo>
                  <a:cubicBezTo>
                    <a:pt x="0" y="239"/>
                    <a:pt x="119" y="358"/>
                    <a:pt x="199" y="518"/>
                  </a:cubicBezTo>
                  <a:cubicBezTo>
                    <a:pt x="378" y="458"/>
                    <a:pt x="537" y="438"/>
                    <a:pt x="716" y="378"/>
                  </a:cubicBezTo>
                  <a:cubicBezTo>
                    <a:pt x="716" y="140"/>
                    <a:pt x="557" y="20"/>
                    <a:pt x="3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
            <p:cNvSpPr/>
            <p:nvPr/>
          </p:nvSpPr>
          <p:spPr>
            <a:xfrm>
              <a:off x="2459025" y="1107700"/>
              <a:ext cx="16425" cy="8700"/>
            </a:xfrm>
            <a:custGeom>
              <a:avLst/>
              <a:gdLst/>
              <a:ahLst/>
              <a:cxnLst/>
              <a:rect l="l" t="t" r="r" b="b"/>
              <a:pathLst>
                <a:path w="657" h="348" extrusionOk="0">
                  <a:moveTo>
                    <a:pt x="335" y="1"/>
                  </a:moveTo>
                  <a:cubicBezTo>
                    <a:pt x="295" y="1"/>
                    <a:pt x="250" y="10"/>
                    <a:pt x="199" y="29"/>
                  </a:cubicBezTo>
                  <a:cubicBezTo>
                    <a:pt x="60" y="109"/>
                    <a:pt x="0" y="228"/>
                    <a:pt x="160" y="348"/>
                  </a:cubicBezTo>
                  <a:cubicBezTo>
                    <a:pt x="319" y="348"/>
                    <a:pt x="478" y="328"/>
                    <a:pt x="657" y="308"/>
                  </a:cubicBezTo>
                  <a:cubicBezTo>
                    <a:pt x="577" y="148"/>
                    <a:pt x="497" y="1"/>
                    <a:pt x="33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
            <p:cNvSpPr/>
            <p:nvPr/>
          </p:nvSpPr>
          <p:spPr>
            <a:xfrm>
              <a:off x="2336675" y="1131100"/>
              <a:ext cx="13450" cy="9175"/>
            </a:xfrm>
            <a:custGeom>
              <a:avLst/>
              <a:gdLst/>
              <a:ahLst/>
              <a:cxnLst/>
              <a:rect l="l" t="t" r="r" b="b"/>
              <a:pathLst>
                <a:path w="538" h="367" extrusionOk="0">
                  <a:moveTo>
                    <a:pt x="244" y="1"/>
                  </a:moveTo>
                  <a:cubicBezTo>
                    <a:pt x="156" y="1"/>
                    <a:pt x="73" y="35"/>
                    <a:pt x="1" y="108"/>
                  </a:cubicBezTo>
                  <a:lnTo>
                    <a:pt x="1" y="187"/>
                  </a:lnTo>
                  <a:lnTo>
                    <a:pt x="1" y="267"/>
                  </a:lnTo>
                  <a:cubicBezTo>
                    <a:pt x="1" y="287"/>
                    <a:pt x="21" y="287"/>
                    <a:pt x="80" y="366"/>
                  </a:cubicBezTo>
                  <a:cubicBezTo>
                    <a:pt x="100" y="366"/>
                    <a:pt x="140" y="366"/>
                    <a:pt x="180" y="287"/>
                  </a:cubicBezTo>
                  <a:lnTo>
                    <a:pt x="538" y="128"/>
                  </a:lnTo>
                  <a:lnTo>
                    <a:pt x="498" y="88"/>
                  </a:lnTo>
                  <a:cubicBezTo>
                    <a:pt x="412" y="31"/>
                    <a:pt x="326" y="1"/>
                    <a:pt x="24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
            <p:cNvSpPr/>
            <p:nvPr/>
          </p:nvSpPr>
          <p:spPr>
            <a:xfrm>
              <a:off x="2336675" y="1137750"/>
              <a:ext cx="4500" cy="8500"/>
            </a:xfrm>
            <a:custGeom>
              <a:avLst/>
              <a:gdLst/>
              <a:ahLst/>
              <a:cxnLst/>
              <a:rect l="l" t="t" r="r" b="b"/>
              <a:pathLst>
                <a:path w="180" h="340" extrusionOk="0">
                  <a:moveTo>
                    <a:pt x="1" y="1"/>
                  </a:moveTo>
                  <a:cubicBezTo>
                    <a:pt x="1" y="120"/>
                    <a:pt x="1" y="220"/>
                    <a:pt x="21" y="339"/>
                  </a:cubicBezTo>
                  <a:cubicBezTo>
                    <a:pt x="140" y="260"/>
                    <a:pt x="180" y="14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
            <p:cNvSpPr/>
            <p:nvPr/>
          </p:nvSpPr>
          <p:spPr>
            <a:xfrm>
              <a:off x="2419250" y="1120350"/>
              <a:ext cx="4500" cy="3500"/>
            </a:xfrm>
            <a:custGeom>
              <a:avLst/>
              <a:gdLst/>
              <a:ahLst/>
              <a:cxnLst/>
              <a:rect l="l" t="t" r="r" b="b"/>
              <a:pathLst>
                <a:path w="180" h="140" extrusionOk="0">
                  <a:moveTo>
                    <a:pt x="179" y="1"/>
                  </a:moveTo>
                  <a:lnTo>
                    <a:pt x="179" y="1"/>
                  </a:lnTo>
                  <a:cubicBezTo>
                    <a:pt x="100" y="40"/>
                    <a:pt x="60" y="100"/>
                    <a:pt x="0" y="140"/>
                  </a:cubicBezTo>
                  <a:lnTo>
                    <a:pt x="159" y="140"/>
                  </a:lnTo>
                  <a:cubicBezTo>
                    <a:pt x="159" y="100"/>
                    <a:pt x="179" y="40"/>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
            <p:cNvSpPr/>
            <p:nvPr/>
          </p:nvSpPr>
          <p:spPr>
            <a:xfrm>
              <a:off x="2392375" y="1141500"/>
              <a:ext cx="5000" cy="4750"/>
            </a:xfrm>
            <a:custGeom>
              <a:avLst/>
              <a:gdLst/>
              <a:ahLst/>
              <a:cxnLst/>
              <a:rect l="l" t="t" r="r" b="b"/>
              <a:pathLst>
                <a:path w="200" h="190" extrusionOk="0">
                  <a:moveTo>
                    <a:pt x="120" y="0"/>
                  </a:moveTo>
                  <a:cubicBezTo>
                    <a:pt x="90" y="0"/>
                    <a:pt x="61" y="10"/>
                    <a:pt x="41" y="30"/>
                  </a:cubicBezTo>
                  <a:cubicBezTo>
                    <a:pt x="1" y="70"/>
                    <a:pt x="1" y="149"/>
                    <a:pt x="1" y="189"/>
                  </a:cubicBezTo>
                  <a:cubicBezTo>
                    <a:pt x="61" y="149"/>
                    <a:pt x="140" y="70"/>
                    <a:pt x="200" y="30"/>
                  </a:cubicBezTo>
                  <a:cubicBezTo>
                    <a:pt x="180" y="10"/>
                    <a:pt x="150" y="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
            <p:cNvSpPr/>
            <p:nvPr/>
          </p:nvSpPr>
          <p:spPr>
            <a:xfrm>
              <a:off x="2441125" y="1116375"/>
              <a:ext cx="4500" cy="4000"/>
            </a:xfrm>
            <a:custGeom>
              <a:avLst/>
              <a:gdLst/>
              <a:ahLst/>
              <a:cxnLst/>
              <a:rect l="l" t="t" r="r" b="b"/>
              <a:pathLst>
                <a:path w="180" h="160" extrusionOk="0">
                  <a:moveTo>
                    <a:pt x="179" y="1"/>
                  </a:moveTo>
                  <a:lnTo>
                    <a:pt x="179" y="1"/>
                  </a:lnTo>
                  <a:cubicBezTo>
                    <a:pt x="100" y="40"/>
                    <a:pt x="20" y="60"/>
                    <a:pt x="0" y="160"/>
                  </a:cubicBezTo>
                  <a:cubicBezTo>
                    <a:pt x="40" y="100"/>
                    <a:pt x="120" y="60"/>
                    <a:pt x="1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
            <p:cNvSpPr/>
            <p:nvPr/>
          </p:nvSpPr>
          <p:spPr>
            <a:xfrm>
              <a:off x="2332700" y="1163125"/>
              <a:ext cx="13950" cy="49250"/>
            </a:xfrm>
            <a:custGeom>
              <a:avLst/>
              <a:gdLst/>
              <a:ahLst/>
              <a:cxnLst/>
              <a:rect l="l" t="t" r="r" b="b"/>
              <a:pathLst>
                <a:path w="558" h="1970" extrusionOk="0">
                  <a:moveTo>
                    <a:pt x="498" y="0"/>
                  </a:moveTo>
                  <a:lnTo>
                    <a:pt x="498" y="0"/>
                  </a:lnTo>
                  <a:cubicBezTo>
                    <a:pt x="259" y="20"/>
                    <a:pt x="160" y="160"/>
                    <a:pt x="160" y="398"/>
                  </a:cubicBezTo>
                  <a:cubicBezTo>
                    <a:pt x="160" y="617"/>
                    <a:pt x="200" y="876"/>
                    <a:pt x="1" y="1055"/>
                  </a:cubicBezTo>
                  <a:cubicBezTo>
                    <a:pt x="41" y="1393"/>
                    <a:pt x="100" y="1691"/>
                    <a:pt x="279" y="1970"/>
                  </a:cubicBezTo>
                  <a:cubicBezTo>
                    <a:pt x="339" y="1791"/>
                    <a:pt x="379" y="1612"/>
                    <a:pt x="558" y="1512"/>
                  </a:cubicBezTo>
                  <a:cubicBezTo>
                    <a:pt x="498" y="1174"/>
                    <a:pt x="279" y="876"/>
                    <a:pt x="359" y="518"/>
                  </a:cubicBezTo>
                  <a:cubicBezTo>
                    <a:pt x="259" y="299"/>
                    <a:pt x="418" y="180"/>
                    <a:pt x="4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
            <p:cNvSpPr/>
            <p:nvPr/>
          </p:nvSpPr>
          <p:spPr>
            <a:xfrm>
              <a:off x="2354600" y="1172225"/>
              <a:ext cx="40300" cy="11325"/>
            </a:xfrm>
            <a:custGeom>
              <a:avLst/>
              <a:gdLst/>
              <a:ahLst/>
              <a:cxnLst/>
              <a:rect l="l" t="t" r="r" b="b"/>
              <a:pathLst>
                <a:path w="1612" h="453" extrusionOk="0">
                  <a:moveTo>
                    <a:pt x="1215" y="0"/>
                  </a:moveTo>
                  <a:cubicBezTo>
                    <a:pt x="868" y="0"/>
                    <a:pt x="526" y="104"/>
                    <a:pt x="177" y="104"/>
                  </a:cubicBezTo>
                  <a:cubicBezTo>
                    <a:pt x="118" y="104"/>
                    <a:pt x="59" y="101"/>
                    <a:pt x="0" y="94"/>
                  </a:cubicBezTo>
                  <a:lnTo>
                    <a:pt x="0" y="94"/>
                  </a:lnTo>
                  <a:cubicBezTo>
                    <a:pt x="99" y="452"/>
                    <a:pt x="318" y="333"/>
                    <a:pt x="497" y="392"/>
                  </a:cubicBezTo>
                  <a:cubicBezTo>
                    <a:pt x="537" y="353"/>
                    <a:pt x="617" y="353"/>
                    <a:pt x="676" y="353"/>
                  </a:cubicBezTo>
                  <a:cubicBezTo>
                    <a:pt x="862" y="377"/>
                    <a:pt x="1048" y="433"/>
                    <a:pt x="1234" y="433"/>
                  </a:cubicBezTo>
                  <a:cubicBezTo>
                    <a:pt x="1346" y="433"/>
                    <a:pt x="1459" y="413"/>
                    <a:pt x="1572" y="353"/>
                  </a:cubicBezTo>
                  <a:cubicBezTo>
                    <a:pt x="1611" y="253"/>
                    <a:pt x="1611" y="134"/>
                    <a:pt x="1532" y="34"/>
                  </a:cubicBezTo>
                  <a:cubicBezTo>
                    <a:pt x="1426" y="10"/>
                    <a:pt x="1320" y="0"/>
                    <a:pt x="12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
            <p:cNvSpPr/>
            <p:nvPr/>
          </p:nvSpPr>
          <p:spPr>
            <a:xfrm>
              <a:off x="2371500" y="1178550"/>
              <a:ext cx="25875" cy="7175"/>
            </a:xfrm>
            <a:custGeom>
              <a:avLst/>
              <a:gdLst/>
              <a:ahLst/>
              <a:cxnLst/>
              <a:rect l="l" t="t" r="r" b="b"/>
              <a:pathLst>
                <a:path w="1035" h="287" extrusionOk="0">
                  <a:moveTo>
                    <a:pt x="995" y="0"/>
                  </a:moveTo>
                  <a:cubicBezTo>
                    <a:pt x="975" y="0"/>
                    <a:pt x="935" y="0"/>
                    <a:pt x="896" y="60"/>
                  </a:cubicBezTo>
                  <a:cubicBezTo>
                    <a:pt x="844" y="77"/>
                    <a:pt x="792" y="84"/>
                    <a:pt x="741" y="84"/>
                  </a:cubicBezTo>
                  <a:cubicBezTo>
                    <a:pt x="582" y="84"/>
                    <a:pt x="423" y="22"/>
                    <a:pt x="264" y="22"/>
                  </a:cubicBezTo>
                  <a:cubicBezTo>
                    <a:pt x="176" y="22"/>
                    <a:pt x="88" y="41"/>
                    <a:pt x="0" y="100"/>
                  </a:cubicBezTo>
                  <a:cubicBezTo>
                    <a:pt x="156" y="226"/>
                    <a:pt x="327" y="286"/>
                    <a:pt x="500" y="286"/>
                  </a:cubicBezTo>
                  <a:cubicBezTo>
                    <a:pt x="680" y="286"/>
                    <a:pt x="862" y="221"/>
                    <a:pt x="1035" y="100"/>
                  </a:cubicBezTo>
                  <a:lnTo>
                    <a:pt x="1035" y="60"/>
                  </a:lnTo>
                  <a:cubicBezTo>
                    <a:pt x="1035" y="40"/>
                    <a:pt x="1015" y="40"/>
                    <a:pt x="99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
            <p:cNvSpPr/>
            <p:nvPr/>
          </p:nvSpPr>
          <p:spPr>
            <a:xfrm>
              <a:off x="2361550" y="1200425"/>
              <a:ext cx="5500" cy="3000"/>
            </a:xfrm>
            <a:custGeom>
              <a:avLst/>
              <a:gdLst/>
              <a:ahLst/>
              <a:cxnLst/>
              <a:rect l="l" t="t" r="r" b="b"/>
              <a:pathLst>
                <a:path w="220" h="120" extrusionOk="0">
                  <a:moveTo>
                    <a:pt x="110" y="0"/>
                  </a:moveTo>
                  <a:cubicBezTo>
                    <a:pt x="75" y="0"/>
                    <a:pt x="40" y="20"/>
                    <a:pt x="1" y="60"/>
                  </a:cubicBezTo>
                  <a:cubicBezTo>
                    <a:pt x="20" y="80"/>
                    <a:pt x="40" y="100"/>
                    <a:pt x="40" y="120"/>
                  </a:cubicBezTo>
                  <a:lnTo>
                    <a:pt x="140" y="120"/>
                  </a:lnTo>
                  <a:lnTo>
                    <a:pt x="219" y="60"/>
                  </a:lnTo>
                  <a:cubicBezTo>
                    <a:pt x="180" y="20"/>
                    <a:pt x="145" y="0"/>
                    <a:pt x="11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
            <p:cNvSpPr/>
            <p:nvPr/>
          </p:nvSpPr>
          <p:spPr>
            <a:xfrm>
              <a:off x="2336675" y="1123350"/>
              <a:ext cx="12475" cy="9950"/>
            </a:xfrm>
            <a:custGeom>
              <a:avLst/>
              <a:gdLst/>
              <a:ahLst/>
              <a:cxnLst/>
              <a:rect l="l" t="t" r="r" b="b"/>
              <a:pathLst>
                <a:path w="499" h="398" extrusionOk="0">
                  <a:moveTo>
                    <a:pt x="21" y="20"/>
                  </a:moveTo>
                  <a:cubicBezTo>
                    <a:pt x="1" y="159"/>
                    <a:pt x="1" y="279"/>
                    <a:pt x="1" y="398"/>
                  </a:cubicBezTo>
                  <a:cubicBezTo>
                    <a:pt x="180" y="398"/>
                    <a:pt x="319" y="378"/>
                    <a:pt x="498" y="378"/>
                  </a:cubicBezTo>
                  <a:cubicBezTo>
                    <a:pt x="498" y="0"/>
                    <a:pt x="220" y="80"/>
                    <a:pt x="21" y="2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
            <p:cNvSpPr/>
            <p:nvPr/>
          </p:nvSpPr>
          <p:spPr>
            <a:xfrm>
              <a:off x="2336675" y="1102925"/>
              <a:ext cx="15450" cy="5025"/>
            </a:xfrm>
            <a:custGeom>
              <a:avLst/>
              <a:gdLst/>
              <a:ahLst/>
              <a:cxnLst/>
              <a:rect l="l" t="t" r="r" b="b"/>
              <a:pathLst>
                <a:path w="618" h="201" extrusionOk="0">
                  <a:moveTo>
                    <a:pt x="407" y="1"/>
                  </a:moveTo>
                  <a:cubicBezTo>
                    <a:pt x="255" y="1"/>
                    <a:pt x="100" y="15"/>
                    <a:pt x="1" y="180"/>
                  </a:cubicBezTo>
                  <a:cubicBezTo>
                    <a:pt x="41" y="180"/>
                    <a:pt x="120" y="180"/>
                    <a:pt x="200" y="200"/>
                  </a:cubicBezTo>
                  <a:cubicBezTo>
                    <a:pt x="299" y="180"/>
                    <a:pt x="419" y="180"/>
                    <a:pt x="518" y="141"/>
                  </a:cubicBezTo>
                  <a:cubicBezTo>
                    <a:pt x="598" y="101"/>
                    <a:pt x="618" y="81"/>
                    <a:pt x="538" y="1"/>
                  </a:cubicBezTo>
                  <a:lnTo>
                    <a:pt x="498" y="1"/>
                  </a:lnTo>
                  <a:cubicBezTo>
                    <a:pt x="468" y="1"/>
                    <a:pt x="438" y="1"/>
                    <a:pt x="40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
            <p:cNvSpPr/>
            <p:nvPr/>
          </p:nvSpPr>
          <p:spPr>
            <a:xfrm>
              <a:off x="2657950" y="1155175"/>
              <a:ext cx="4500" cy="5000"/>
            </a:xfrm>
            <a:custGeom>
              <a:avLst/>
              <a:gdLst/>
              <a:ahLst/>
              <a:cxnLst/>
              <a:rect l="l" t="t" r="r" b="b"/>
              <a:pathLst>
                <a:path w="180" h="200" extrusionOk="0">
                  <a:moveTo>
                    <a:pt x="180" y="0"/>
                  </a:moveTo>
                  <a:cubicBezTo>
                    <a:pt x="120" y="20"/>
                    <a:pt x="60" y="20"/>
                    <a:pt x="1" y="20"/>
                  </a:cubicBezTo>
                  <a:cubicBezTo>
                    <a:pt x="1" y="120"/>
                    <a:pt x="1" y="199"/>
                    <a:pt x="100" y="199"/>
                  </a:cubicBezTo>
                  <a:cubicBezTo>
                    <a:pt x="120" y="199"/>
                    <a:pt x="140" y="8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
            <p:cNvSpPr/>
            <p:nvPr/>
          </p:nvSpPr>
          <p:spPr>
            <a:xfrm>
              <a:off x="2675350" y="1154250"/>
              <a:ext cx="5500" cy="4200"/>
            </a:xfrm>
            <a:custGeom>
              <a:avLst/>
              <a:gdLst/>
              <a:ahLst/>
              <a:cxnLst/>
              <a:rect l="l" t="t" r="r" b="b"/>
              <a:pathLst>
                <a:path w="220" h="168" extrusionOk="0">
                  <a:moveTo>
                    <a:pt x="79" y="0"/>
                  </a:moveTo>
                  <a:cubicBezTo>
                    <a:pt x="47" y="0"/>
                    <a:pt x="15" y="23"/>
                    <a:pt x="1" y="37"/>
                  </a:cubicBezTo>
                  <a:cubicBezTo>
                    <a:pt x="42" y="93"/>
                    <a:pt x="74" y="167"/>
                    <a:pt x="130" y="167"/>
                  </a:cubicBezTo>
                  <a:cubicBezTo>
                    <a:pt x="154" y="167"/>
                    <a:pt x="183" y="153"/>
                    <a:pt x="220" y="117"/>
                  </a:cubicBezTo>
                  <a:lnTo>
                    <a:pt x="120" y="17"/>
                  </a:lnTo>
                  <a:cubicBezTo>
                    <a:pt x="108" y="5"/>
                    <a:pt x="94" y="0"/>
                    <a:pt x="7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
            <p:cNvSpPr/>
            <p:nvPr/>
          </p:nvSpPr>
          <p:spPr>
            <a:xfrm>
              <a:off x="2666400" y="1155300"/>
              <a:ext cx="4500" cy="2375"/>
            </a:xfrm>
            <a:custGeom>
              <a:avLst/>
              <a:gdLst/>
              <a:ahLst/>
              <a:cxnLst/>
              <a:rect l="l" t="t" r="r" b="b"/>
              <a:pathLst>
                <a:path w="180" h="95" extrusionOk="0">
                  <a:moveTo>
                    <a:pt x="83" y="0"/>
                  </a:moveTo>
                  <a:cubicBezTo>
                    <a:pt x="55" y="0"/>
                    <a:pt x="31" y="5"/>
                    <a:pt x="1" y="15"/>
                  </a:cubicBezTo>
                  <a:cubicBezTo>
                    <a:pt x="41" y="15"/>
                    <a:pt x="60" y="75"/>
                    <a:pt x="60" y="95"/>
                  </a:cubicBezTo>
                  <a:cubicBezTo>
                    <a:pt x="100" y="55"/>
                    <a:pt x="140" y="35"/>
                    <a:pt x="180" y="15"/>
                  </a:cubicBezTo>
                  <a:cubicBezTo>
                    <a:pt x="140" y="5"/>
                    <a:pt x="110" y="0"/>
                    <a:pt x="83"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
            <p:cNvSpPr/>
            <p:nvPr/>
          </p:nvSpPr>
          <p:spPr>
            <a:xfrm>
              <a:off x="2349125" y="1102950"/>
              <a:ext cx="14450" cy="3875"/>
            </a:xfrm>
            <a:custGeom>
              <a:avLst/>
              <a:gdLst/>
              <a:ahLst/>
              <a:cxnLst/>
              <a:rect l="l" t="t" r="r" b="b"/>
              <a:pathLst>
                <a:path w="578" h="155" extrusionOk="0">
                  <a:moveTo>
                    <a:pt x="20" y="0"/>
                  </a:moveTo>
                  <a:cubicBezTo>
                    <a:pt x="20" y="40"/>
                    <a:pt x="0" y="100"/>
                    <a:pt x="0" y="140"/>
                  </a:cubicBezTo>
                  <a:cubicBezTo>
                    <a:pt x="55" y="150"/>
                    <a:pt x="107" y="155"/>
                    <a:pt x="157" y="155"/>
                  </a:cubicBezTo>
                  <a:cubicBezTo>
                    <a:pt x="309" y="155"/>
                    <a:pt x="443" y="110"/>
                    <a:pt x="577" y="20"/>
                  </a:cubicBezTo>
                  <a:cubicBezTo>
                    <a:pt x="398" y="20"/>
                    <a:pt x="199" y="0"/>
                    <a:pt x="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
            <p:cNvSpPr/>
            <p:nvPr/>
          </p:nvSpPr>
          <p:spPr>
            <a:xfrm>
              <a:off x="2592800" y="1168600"/>
              <a:ext cx="9475" cy="6975"/>
            </a:xfrm>
            <a:custGeom>
              <a:avLst/>
              <a:gdLst/>
              <a:ahLst/>
              <a:cxnLst/>
              <a:rect l="l" t="t" r="r" b="b"/>
              <a:pathLst>
                <a:path w="379" h="279" extrusionOk="0">
                  <a:moveTo>
                    <a:pt x="21" y="0"/>
                  </a:moveTo>
                  <a:lnTo>
                    <a:pt x="21" y="0"/>
                  </a:lnTo>
                  <a:cubicBezTo>
                    <a:pt x="1" y="140"/>
                    <a:pt x="1" y="239"/>
                    <a:pt x="140" y="279"/>
                  </a:cubicBezTo>
                  <a:cubicBezTo>
                    <a:pt x="219" y="199"/>
                    <a:pt x="379" y="100"/>
                    <a:pt x="379" y="80"/>
                  </a:cubicBezTo>
                  <a:cubicBezTo>
                    <a:pt x="342" y="16"/>
                    <a:pt x="289" y="2"/>
                    <a:pt x="231" y="2"/>
                  </a:cubicBezTo>
                  <a:cubicBezTo>
                    <a:pt x="187" y="2"/>
                    <a:pt x="139" y="10"/>
                    <a:pt x="94" y="10"/>
                  </a:cubicBezTo>
                  <a:cubicBezTo>
                    <a:pt x="68" y="10"/>
                    <a:pt x="44" y="8"/>
                    <a:pt x="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
            <p:cNvSpPr/>
            <p:nvPr/>
          </p:nvSpPr>
          <p:spPr>
            <a:xfrm>
              <a:off x="2488375" y="1151200"/>
              <a:ext cx="4000" cy="4975"/>
            </a:xfrm>
            <a:custGeom>
              <a:avLst/>
              <a:gdLst/>
              <a:ahLst/>
              <a:cxnLst/>
              <a:rect l="l" t="t" r="r" b="b"/>
              <a:pathLst>
                <a:path w="160" h="199" extrusionOk="0">
                  <a:moveTo>
                    <a:pt x="159" y="0"/>
                  </a:moveTo>
                  <a:cubicBezTo>
                    <a:pt x="120" y="0"/>
                    <a:pt x="40" y="40"/>
                    <a:pt x="0" y="40"/>
                  </a:cubicBezTo>
                  <a:cubicBezTo>
                    <a:pt x="20" y="80"/>
                    <a:pt x="80" y="159"/>
                    <a:pt x="100" y="199"/>
                  </a:cubicBezTo>
                  <a:cubicBezTo>
                    <a:pt x="120" y="159"/>
                    <a:pt x="139" y="8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
            <p:cNvSpPr/>
            <p:nvPr/>
          </p:nvSpPr>
          <p:spPr>
            <a:xfrm>
              <a:off x="2415750" y="1164625"/>
              <a:ext cx="11475" cy="11450"/>
            </a:xfrm>
            <a:custGeom>
              <a:avLst/>
              <a:gdLst/>
              <a:ahLst/>
              <a:cxnLst/>
              <a:rect l="l" t="t" r="r" b="b"/>
              <a:pathLst>
                <a:path w="459" h="458" extrusionOk="0">
                  <a:moveTo>
                    <a:pt x="1" y="0"/>
                  </a:moveTo>
                  <a:cubicBezTo>
                    <a:pt x="1" y="318"/>
                    <a:pt x="140" y="458"/>
                    <a:pt x="458" y="458"/>
                  </a:cubicBezTo>
                  <a:cubicBezTo>
                    <a:pt x="419" y="279"/>
                    <a:pt x="339" y="139"/>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
            <p:cNvSpPr/>
            <p:nvPr/>
          </p:nvSpPr>
          <p:spPr>
            <a:xfrm>
              <a:off x="2326750" y="1115875"/>
              <a:ext cx="9450" cy="25900"/>
            </a:xfrm>
            <a:custGeom>
              <a:avLst/>
              <a:gdLst/>
              <a:ahLst/>
              <a:cxnLst/>
              <a:rect l="l" t="t" r="r" b="b"/>
              <a:pathLst>
                <a:path w="378" h="1036" extrusionOk="0">
                  <a:moveTo>
                    <a:pt x="80" y="1"/>
                  </a:moveTo>
                  <a:cubicBezTo>
                    <a:pt x="0" y="339"/>
                    <a:pt x="0" y="697"/>
                    <a:pt x="40" y="1035"/>
                  </a:cubicBezTo>
                  <a:cubicBezTo>
                    <a:pt x="378" y="737"/>
                    <a:pt x="199" y="359"/>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
            <p:cNvSpPr/>
            <p:nvPr/>
          </p:nvSpPr>
          <p:spPr>
            <a:xfrm>
              <a:off x="2327725" y="1084050"/>
              <a:ext cx="4500" cy="9975"/>
            </a:xfrm>
            <a:custGeom>
              <a:avLst/>
              <a:gdLst/>
              <a:ahLst/>
              <a:cxnLst/>
              <a:rect l="l" t="t" r="r" b="b"/>
              <a:pathLst>
                <a:path w="180" h="399" extrusionOk="0">
                  <a:moveTo>
                    <a:pt x="140" y="1"/>
                  </a:moveTo>
                  <a:lnTo>
                    <a:pt x="140" y="1"/>
                  </a:lnTo>
                  <a:cubicBezTo>
                    <a:pt x="60" y="140"/>
                    <a:pt x="1" y="259"/>
                    <a:pt x="41" y="398"/>
                  </a:cubicBezTo>
                  <a:cubicBezTo>
                    <a:pt x="180" y="299"/>
                    <a:pt x="180" y="160"/>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
            <p:cNvSpPr/>
            <p:nvPr/>
          </p:nvSpPr>
          <p:spPr>
            <a:xfrm>
              <a:off x="2332200" y="1064150"/>
              <a:ext cx="4500" cy="4000"/>
            </a:xfrm>
            <a:custGeom>
              <a:avLst/>
              <a:gdLst/>
              <a:ahLst/>
              <a:cxnLst/>
              <a:rect l="l" t="t" r="r" b="b"/>
              <a:pathLst>
                <a:path w="180" h="160" extrusionOk="0">
                  <a:moveTo>
                    <a:pt x="180" y="1"/>
                  </a:moveTo>
                  <a:cubicBezTo>
                    <a:pt x="80" y="1"/>
                    <a:pt x="21" y="61"/>
                    <a:pt x="1" y="160"/>
                  </a:cubicBezTo>
                  <a:cubicBezTo>
                    <a:pt x="100" y="140"/>
                    <a:pt x="180" y="100"/>
                    <a:pt x="1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
            <p:cNvSpPr/>
            <p:nvPr/>
          </p:nvSpPr>
          <p:spPr>
            <a:xfrm>
              <a:off x="2748950" y="1075600"/>
              <a:ext cx="2525" cy="2000"/>
            </a:xfrm>
            <a:custGeom>
              <a:avLst/>
              <a:gdLst/>
              <a:ahLst/>
              <a:cxnLst/>
              <a:rect l="l" t="t" r="r" b="b"/>
              <a:pathLst>
                <a:path w="101" h="80" extrusionOk="0">
                  <a:moveTo>
                    <a:pt x="100" y="0"/>
                  </a:moveTo>
                  <a:lnTo>
                    <a:pt x="100" y="0"/>
                  </a:lnTo>
                  <a:cubicBezTo>
                    <a:pt x="41" y="20"/>
                    <a:pt x="21" y="40"/>
                    <a:pt x="1" y="80"/>
                  </a:cubicBezTo>
                  <a:cubicBezTo>
                    <a:pt x="21" y="40"/>
                    <a:pt x="61" y="2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
            <p:cNvSpPr/>
            <p:nvPr/>
          </p:nvSpPr>
          <p:spPr>
            <a:xfrm>
              <a:off x="2745475" y="1041775"/>
              <a:ext cx="4000" cy="4500"/>
            </a:xfrm>
            <a:custGeom>
              <a:avLst/>
              <a:gdLst/>
              <a:ahLst/>
              <a:cxnLst/>
              <a:rect l="l" t="t" r="r" b="b"/>
              <a:pathLst>
                <a:path w="160" h="180" extrusionOk="0">
                  <a:moveTo>
                    <a:pt x="160" y="1"/>
                  </a:moveTo>
                  <a:cubicBezTo>
                    <a:pt x="1" y="60"/>
                    <a:pt x="40" y="140"/>
                    <a:pt x="160" y="180"/>
                  </a:cubicBezTo>
                  <a:lnTo>
                    <a:pt x="16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
            <p:cNvSpPr/>
            <p:nvPr/>
          </p:nvSpPr>
          <p:spPr>
            <a:xfrm>
              <a:off x="2393875" y="1172075"/>
              <a:ext cx="8475" cy="8475"/>
            </a:xfrm>
            <a:custGeom>
              <a:avLst/>
              <a:gdLst/>
              <a:ahLst/>
              <a:cxnLst/>
              <a:rect l="l" t="t" r="r" b="b"/>
              <a:pathLst>
                <a:path w="339" h="339" extrusionOk="0">
                  <a:moveTo>
                    <a:pt x="140" y="1"/>
                  </a:moveTo>
                  <a:cubicBezTo>
                    <a:pt x="100" y="1"/>
                    <a:pt x="40" y="20"/>
                    <a:pt x="1" y="40"/>
                  </a:cubicBezTo>
                  <a:lnTo>
                    <a:pt x="1" y="339"/>
                  </a:lnTo>
                  <a:lnTo>
                    <a:pt x="140" y="339"/>
                  </a:lnTo>
                  <a:cubicBezTo>
                    <a:pt x="199" y="219"/>
                    <a:pt x="339" y="100"/>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
            <p:cNvSpPr/>
            <p:nvPr/>
          </p:nvSpPr>
          <p:spPr>
            <a:xfrm>
              <a:off x="2500800" y="1120350"/>
              <a:ext cx="9475" cy="12475"/>
            </a:xfrm>
            <a:custGeom>
              <a:avLst/>
              <a:gdLst/>
              <a:ahLst/>
              <a:cxnLst/>
              <a:rect l="l" t="t" r="r" b="b"/>
              <a:pathLst>
                <a:path w="379" h="499" extrusionOk="0">
                  <a:moveTo>
                    <a:pt x="219" y="1"/>
                  </a:moveTo>
                  <a:cubicBezTo>
                    <a:pt x="100" y="140"/>
                    <a:pt x="0" y="299"/>
                    <a:pt x="20" y="498"/>
                  </a:cubicBezTo>
                  <a:cubicBezTo>
                    <a:pt x="140" y="438"/>
                    <a:pt x="239" y="359"/>
                    <a:pt x="378" y="319"/>
                  </a:cubicBezTo>
                  <a:cubicBezTo>
                    <a:pt x="378" y="200"/>
                    <a:pt x="378" y="100"/>
                    <a:pt x="21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
            <p:cNvSpPr/>
            <p:nvPr/>
          </p:nvSpPr>
          <p:spPr>
            <a:xfrm>
              <a:off x="2082550" y="1077100"/>
              <a:ext cx="31350" cy="127825"/>
            </a:xfrm>
            <a:custGeom>
              <a:avLst/>
              <a:gdLst/>
              <a:ahLst/>
              <a:cxnLst/>
              <a:rect l="l" t="t" r="r" b="b"/>
              <a:pathLst>
                <a:path w="1254" h="5113" extrusionOk="0">
                  <a:moveTo>
                    <a:pt x="1015" y="0"/>
                  </a:moveTo>
                  <a:cubicBezTo>
                    <a:pt x="861" y="0"/>
                    <a:pt x="645" y="191"/>
                    <a:pt x="458" y="279"/>
                  </a:cubicBezTo>
                  <a:cubicBezTo>
                    <a:pt x="120" y="676"/>
                    <a:pt x="160" y="1134"/>
                    <a:pt x="319" y="1572"/>
                  </a:cubicBezTo>
                  <a:cubicBezTo>
                    <a:pt x="299" y="1930"/>
                    <a:pt x="598" y="2288"/>
                    <a:pt x="259" y="2626"/>
                  </a:cubicBezTo>
                  <a:cubicBezTo>
                    <a:pt x="1" y="4118"/>
                    <a:pt x="1" y="4317"/>
                    <a:pt x="418" y="5112"/>
                  </a:cubicBezTo>
                  <a:cubicBezTo>
                    <a:pt x="717" y="4774"/>
                    <a:pt x="737" y="4396"/>
                    <a:pt x="757" y="3998"/>
                  </a:cubicBezTo>
                  <a:cubicBezTo>
                    <a:pt x="856" y="3004"/>
                    <a:pt x="836" y="2009"/>
                    <a:pt x="1135" y="1034"/>
                  </a:cubicBezTo>
                  <a:cubicBezTo>
                    <a:pt x="1254" y="855"/>
                    <a:pt x="1194" y="676"/>
                    <a:pt x="1214" y="537"/>
                  </a:cubicBezTo>
                  <a:cubicBezTo>
                    <a:pt x="1223" y="127"/>
                    <a:pt x="1140" y="0"/>
                    <a:pt x="101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
            <p:cNvSpPr/>
            <p:nvPr/>
          </p:nvSpPr>
          <p:spPr>
            <a:xfrm>
              <a:off x="1926400" y="1063600"/>
              <a:ext cx="28375" cy="102075"/>
            </a:xfrm>
            <a:custGeom>
              <a:avLst/>
              <a:gdLst/>
              <a:ahLst/>
              <a:cxnLst/>
              <a:rect l="l" t="t" r="r" b="b"/>
              <a:pathLst>
                <a:path w="1135" h="4083" extrusionOk="0">
                  <a:moveTo>
                    <a:pt x="648" y="0"/>
                  </a:moveTo>
                  <a:cubicBezTo>
                    <a:pt x="632" y="0"/>
                    <a:pt x="615" y="1"/>
                    <a:pt x="597" y="3"/>
                  </a:cubicBezTo>
                  <a:cubicBezTo>
                    <a:pt x="418" y="281"/>
                    <a:pt x="418" y="560"/>
                    <a:pt x="418" y="838"/>
                  </a:cubicBezTo>
                  <a:cubicBezTo>
                    <a:pt x="339" y="1097"/>
                    <a:pt x="498" y="1376"/>
                    <a:pt x="259" y="1574"/>
                  </a:cubicBezTo>
                  <a:cubicBezTo>
                    <a:pt x="120" y="2310"/>
                    <a:pt x="0" y="3066"/>
                    <a:pt x="100" y="3822"/>
                  </a:cubicBezTo>
                  <a:cubicBezTo>
                    <a:pt x="181" y="3952"/>
                    <a:pt x="262" y="4082"/>
                    <a:pt x="398" y="4082"/>
                  </a:cubicBezTo>
                  <a:cubicBezTo>
                    <a:pt x="428" y="4082"/>
                    <a:pt x="461" y="4076"/>
                    <a:pt x="498" y="4061"/>
                  </a:cubicBezTo>
                  <a:cubicBezTo>
                    <a:pt x="756" y="3962"/>
                    <a:pt x="577" y="3703"/>
                    <a:pt x="617" y="3544"/>
                  </a:cubicBezTo>
                  <a:lnTo>
                    <a:pt x="617" y="3305"/>
                  </a:lnTo>
                  <a:cubicBezTo>
                    <a:pt x="697" y="2967"/>
                    <a:pt x="597" y="2589"/>
                    <a:pt x="796" y="2271"/>
                  </a:cubicBezTo>
                  <a:cubicBezTo>
                    <a:pt x="995" y="1574"/>
                    <a:pt x="1134" y="878"/>
                    <a:pt x="1114" y="162"/>
                  </a:cubicBezTo>
                  <a:cubicBezTo>
                    <a:pt x="951" y="89"/>
                    <a:pt x="821" y="0"/>
                    <a:pt x="64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
            <p:cNvSpPr/>
            <p:nvPr/>
          </p:nvSpPr>
          <p:spPr>
            <a:xfrm>
              <a:off x="1958725" y="1097975"/>
              <a:ext cx="22400" cy="92025"/>
            </a:xfrm>
            <a:custGeom>
              <a:avLst/>
              <a:gdLst/>
              <a:ahLst/>
              <a:cxnLst/>
              <a:rect l="l" t="t" r="r" b="b"/>
              <a:pathLst>
                <a:path w="896" h="3681" extrusionOk="0">
                  <a:moveTo>
                    <a:pt x="836" y="1"/>
                  </a:moveTo>
                  <a:cubicBezTo>
                    <a:pt x="746" y="195"/>
                    <a:pt x="657" y="423"/>
                    <a:pt x="449" y="423"/>
                  </a:cubicBezTo>
                  <a:cubicBezTo>
                    <a:pt x="380" y="423"/>
                    <a:pt x="298" y="398"/>
                    <a:pt x="199" y="339"/>
                  </a:cubicBezTo>
                  <a:lnTo>
                    <a:pt x="199" y="339"/>
                  </a:lnTo>
                  <a:cubicBezTo>
                    <a:pt x="140" y="1492"/>
                    <a:pt x="0" y="2626"/>
                    <a:pt x="697" y="3681"/>
                  </a:cubicBezTo>
                  <a:cubicBezTo>
                    <a:pt x="776" y="2587"/>
                    <a:pt x="816" y="1453"/>
                    <a:pt x="896" y="359"/>
                  </a:cubicBezTo>
                  <a:cubicBezTo>
                    <a:pt x="896" y="239"/>
                    <a:pt x="876" y="120"/>
                    <a:pt x="83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
            <p:cNvSpPr/>
            <p:nvPr/>
          </p:nvSpPr>
          <p:spPr>
            <a:xfrm>
              <a:off x="1925900" y="1120350"/>
              <a:ext cx="20425" cy="92575"/>
            </a:xfrm>
            <a:custGeom>
              <a:avLst/>
              <a:gdLst/>
              <a:ahLst/>
              <a:cxnLst/>
              <a:rect l="l" t="t" r="r" b="b"/>
              <a:pathLst>
                <a:path w="817" h="3703" extrusionOk="0">
                  <a:moveTo>
                    <a:pt x="816" y="1"/>
                  </a:moveTo>
                  <a:lnTo>
                    <a:pt x="816" y="1"/>
                  </a:lnTo>
                  <a:cubicBezTo>
                    <a:pt x="737" y="40"/>
                    <a:pt x="597" y="100"/>
                    <a:pt x="597" y="100"/>
                  </a:cubicBezTo>
                  <a:cubicBezTo>
                    <a:pt x="697" y="438"/>
                    <a:pt x="458" y="737"/>
                    <a:pt x="498" y="1095"/>
                  </a:cubicBezTo>
                  <a:lnTo>
                    <a:pt x="498" y="1174"/>
                  </a:lnTo>
                  <a:cubicBezTo>
                    <a:pt x="390" y="1282"/>
                    <a:pt x="614" y="1673"/>
                    <a:pt x="421" y="1673"/>
                  </a:cubicBezTo>
                  <a:cubicBezTo>
                    <a:pt x="364" y="1673"/>
                    <a:pt x="270" y="1639"/>
                    <a:pt x="120" y="1552"/>
                  </a:cubicBezTo>
                  <a:lnTo>
                    <a:pt x="120" y="1552"/>
                  </a:lnTo>
                  <a:cubicBezTo>
                    <a:pt x="1" y="2209"/>
                    <a:pt x="120" y="2806"/>
                    <a:pt x="319" y="3422"/>
                  </a:cubicBezTo>
                  <a:cubicBezTo>
                    <a:pt x="337" y="3571"/>
                    <a:pt x="408" y="3703"/>
                    <a:pt x="564" y="3703"/>
                  </a:cubicBezTo>
                  <a:cubicBezTo>
                    <a:pt x="575" y="3703"/>
                    <a:pt x="586" y="3702"/>
                    <a:pt x="597" y="3701"/>
                  </a:cubicBezTo>
                  <a:cubicBezTo>
                    <a:pt x="737" y="3681"/>
                    <a:pt x="796" y="3502"/>
                    <a:pt x="796" y="3343"/>
                  </a:cubicBezTo>
                  <a:cubicBezTo>
                    <a:pt x="796" y="2229"/>
                    <a:pt x="816" y="1115"/>
                    <a:pt x="8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
            <p:cNvSpPr/>
            <p:nvPr/>
          </p:nvSpPr>
          <p:spPr>
            <a:xfrm>
              <a:off x="2255625" y="1111400"/>
              <a:ext cx="35825" cy="87050"/>
            </a:xfrm>
            <a:custGeom>
              <a:avLst/>
              <a:gdLst/>
              <a:ahLst/>
              <a:cxnLst/>
              <a:rect l="l" t="t" r="r" b="b"/>
              <a:pathLst>
                <a:path w="1433" h="3482" extrusionOk="0">
                  <a:moveTo>
                    <a:pt x="339" y="1"/>
                  </a:moveTo>
                  <a:cubicBezTo>
                    <a:pt x="0" y="339"/>
                    <a:pt x="80" y="697"/>
                    <a:pt x="259" y="1055"/>
                  </a:cubicBezTo>
                  <a:cubicBezTo>
                    <a:pt x="279" y="1274"/>
                    <a:pt x="279" y="1493"/>
                    <a:pt x="299" y="1711"/>
                  </a:cubicBezTo>
                  <a:cubicBezTo>
                    <a:pt x="458" y="1871"/>
                    <a:pt x="339" y="2089"/>
                    <a:pt x="458" y="2249"/>
                  </a:cubicBezTo>
                  <a:cubicBezTo>
                    <a:pt x="657" y="2666"/>
                    <a:pt x="756" y="3164"/>
                    <a:pt x="1154" y="3482"/>
                  </a:cubicBezTo>
                  <a:cubicBezTo>
                    <a:pt x="1333" y="3402"/>
                    <a:pt x="1433" y="3303"/>
                    <a:pt x="1353" y="3104"/>
                  </a:cubicBezTo>
                  <a:cubicBezTo>
                    <a:pt x="1174" y="2985"/>
                    <a:pt x="1333" y="2746"/>
                    <a:pt x="1174" y="2587"/>
                  </a:cubicBezTo>
                  <a:cubicBezTo>
                    <a:pt x="975" y="1791"/>
                    <a:pt x="1035" y="995"/>
                    <a:pt x="975" y="180"/>
                  </a:cubicBezTo>
                  <a:cubicBezTo>
                    <a:pt x="956" y="175"/>
                    <a:pt x="936" y="172"/>
                    <a:pt x="917" y="172"/>
                  </a:cubicBezTo>
                  <a:cubicBezTo>
                    <a:pt x="853" y="172"/>
                    <a:pt x="791" y="198"/>
                    <a:pt x="776" y="259"/>
                  </a:cubicBezTo>
                  <a:cubicBezTo>
                    <a:pt x="736" y="359"/>
                    <a:pt x="697" y="478"/>
                    <a:pt x="697" y="578"/>
                  </a:cubicBezTo>
                  <a:cubicBezTo>
                    <a:pt x="677" y="458"/>
                    <a:pt x="756" y="359"/>
                    <a:pt x="697" y="239"/>
                  </a:cubicBezTo>
                  <a:cubicBezTo>
                    <a:pt x="677" y="140"/>
                    <a:pt x="577" y="60"/>
                    <a:pt x="47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
            <p:cNvSpPr/>
            <p:nvPr/>
          </p:nvSpPr>
          <p:spPr>
            <a:xfrm>
              <a:off x="2115875" y="1076600"/>
              <a:ext cx="24900" cy="88550"/>
            </a:xfrm>
            <a:custGeom>
              <a:avLst/>
              <a:gdLst/>
              <a:ahLst/>
              <a:cxnLst/>
              <a:rect l="l" t="t" r="r" b="b"/>
              <a:pathLst>
                <a:path w="996" h="3542" extrusionOk="0">
                  <a:moveTo>
                    <a:pt x="498" y="0"/>
                  </a:moveTo>
                  <a:cubicBezTo>
                    <a:pt x="458" y="60"/>
                    <a:pt x="378" y="139"/>
                    <a:pt x="299" y="179"/>
                  </a:cubicBezTo>
                  <a:cubicBezTo>
                    <a:pt x="120" y="398"/>
                    <a:pt x="319" y="676"/>
                    <a:pt x="140" y="895"/>
                  </a:cubicBezTo>
                  <a:cubicBezTo>
                    <a:pt x="120" y="1532"/>
                    <a:pt x="120" y="2129"/>
                    <a:pt x="100" y="2745"/>
                  </a:cubicBezTo>
                  <a:cubicBezTo>
                    <a:pt x="80" y="2865"/>
                    <a:pt x="40" y="2964"/>
                    <a:pt x="40" y="3084"/>
                  </a:cubicBezTo>
                  <a:cubicBezTo>
                    <a:pt x="80" y="3263"/>
                    <a:pt x="1" y="3541"/>
                    <a:pt x="299" y="3541"/>
                  </a:cubicBezTo>
                  <a:cubicBezTo>
                    <a:pt x="617" y="3541"/>
                    <a:pt x="478" y="3243"/>
                    <a:pt x="498" y="3064"/>
                  </a:cubicBezTo>
                  <a:cubicBezTo>
                    <a:pt x="597" y="2566"/>
                    <a:pt x="577" y="2049"/>
                    <a:pt x="816" y="1572"/>
                  </a:cubicBezTo>
                  <a:cubicBezTo>
                    <a:pt x="856" y="1253"/>
                    <a:pt x="816" y="935"/>
                    <a:pt x="896" y="637"/>
                  </a:cubicBezTo>
                  <a:cubicBezTo>
                    <a:pt x="995" y="239"/>
                    <a:pt x="776" y="100"/>
                    <a:pt x="4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
            <p:cNvSpPr/>
            <p:nvPr/>
          </p:nvSpPr>
          <p:spPr>
            <a:xfrm>
              <a:off x="2112400" y="1115875"/>
              <a:ext cx="23900" cy="86675"/>
            </a:xfrm>
            <a:custGeom>
              <a:avLst/>
              <a:gdLst/>
              <a:ahLst/>
              <a:cxnLst/>
              <a:rect l="l" t="t" r="r" b="b"/>
              <a:pathLst>
                <a:path w="956" h="3467" extrusionOk="0">
                  <a:moveTo>
                    <a:pt x="955" y="1"/>
                  </a:moveTo>
                  <a:cubicBezTo>
                    <a:pt x="796" y="80"/>
                    <a:pt x="716" y="200"/>
                    <a:pt x="697" y="399"/>
                  </a:cubicBezTo>
                  <a:cubicBezTo>
                    <a:pt x="637" y="896"/>
                    <a:pt x="537" y="1373"/>
                    <a:pt x="438" y="1890"/>
                  </a:cubicBezTo>
                  <a:cubicBezTo>
                    <a:pt x="199" y="1652"/>
                    <a:pt x="319" y="1373"/>
                    <a:pt x="239" y="1174"/>
                  </a:cubicBezTo>
                  <a:lnTo>
                    <a:pt x="239" y="1174"/>
                  </a:lnTo>
                  <a:cubicBezTo>
                    <a:pt x="0" y="1950"/>
                    <a:pt x="100" y="2706"/>
                    <a:pt x="259" y="3462"/>
                  </a:cubicBezTo>
                  <a:cubicBezTo>
                    <a:pt x="286" y="3465"/>
                    <a:pt x="311" y="3467"/>
                    <a:pt x="333" y="3467"/>
                  </a:cubicBezTo>
                  <a:cubicBezTo>
                    <a:pt x="459" y="3467"/>
                    <a:pt x="508" y="3415"/>
                    <a:pt x="458" y="3263"/>
                  </a:cubicBezTo>
                  <a:cubicBezTo>
                    <a:pt x="537" y="3084"/>
                    <a:pt x="657" y="2905"/>
                    <a:pt x="697" y="2706"/>
                  </a:cubicBezTo>
                  <a:cubicBezTo>
                    <a:pt x="796" y="1811"/>
                    <a:pt x="895" y="896"/>
                    <a:pt x="9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
            <p:cNvSpPr/>
            <p:nvPr/>
          </p:nvSpPr>
          <p:spPr>
            <a:xfrm>
              <a:off x="2239200" y="1115375"/>
              <a:ext cx="13950" cy="69775"/>
            </a:xfrm>
            <a:custGeom>
              <a:avLst/>
              <a:gdLst/>
              <a:ahLst/>
              <a:cxnLst/>
              <a:rect l="l" t="t" r="r" b="b"/>
              <a:pathLst>
                <a:path w="558" h="2791" extrusionOk="0">
                  <a:moveTo>
                    <a:pt x="220" y="1"/>
                  </a:moveTo>
                  <a:lnTo>
                    <a:pt x="220" y="1"/>
                  </a:lnTo>
                  <a:cubicBezTo>
                    <a:pt x="21" y="299"/>
                    <a:pt x="100" y="677"/>
                    <a:pt x="41" y="995"/>
                  </a:cubicBezTo>
                  <a:cubicBezTo>
                    <a:pt x="1" y="1592"/>
                    <a:pt x="200" y="2189"/>
                    <a:pt x="240" y="2786"/>
                  </a:cubicBezTo>
                  <a:cubicBezTo>
                    <a:pt x="264" y="2789"/>
                    <a:pt x="286" y="2791"/>
                    <a:pt x="306" y="2791"/>
                  </a:cubicBezTo>
                  <a:cubicBezTo>
                    <a:pt x="508" y="2791"/>
                    <a:pt x="462" y="2614"/>
                    <a:pt x="498" y="2487"/>
                  </a:cubicBezTo>
                  <a:cubicBezTo>
                    <a:pt x="518" y="2189"/>
                    <a:pt x="419" y="1891"/>
                    <a:pt x="558" y="1592"/>
                  </a:cubicBezTo>
                  <a:lnTo>
                    <a:pt x="558" y="1433"/>
                  </a:lnTo>
                  <a:cubicBezTo>
                    <a:pt x="538" y="1373"/>
                    <a:pt x="498" y="1294"/>
                    <a:pt x="419" y="1234"/>
                  </a:cubicBezTo>
                  <a:cubicBezTo>
                    <a:pt x="61" y="876"/>
                    <a:pt x="319" y="399"/>
                    <a:pt x="2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
            <p:cNvSpPr/>
            <p:nvPr/>
          </p:nvSpPr>
          <p:spPr>
            <a:xfrm>
              <a:off x="2266575" y="1059175"/>
              <a:ext cx="24375" cy="49150"/>
            </a:xfrm>
            <a:custGeom>
              <a:avLst/>
              <a:gdLst/>
              <a:ahLst/>
              <a:cxnLst/>
              <a:rect l="l" t="t" r="r" b="b"/>
              <a:pathLst>
                <a:path w="975" h="1966" extrusionOk="0">
                  <a:moveTo>
                    <a:pt x="696" y="1"/>
                  </a:moveTo>
                  <a:cubicBezTo>
                    <a:pt x="617" y="1"/>
                    <a:pt x="537" y="61"/>
                    <a:pt x="517" y="140"/>
                  </a:cubicBezTo>
                  <a:cubicBezTo>
                    <a:pt x="219" y="677"/>
                    <a:pt x="0" y="1254"/>
                    <a:pt x="20" y="1891"/>
                  </a:cubicBezTo>
                  <a:cubicBezTo>
                    <a:pt x="68" y="1939"/>
                    <a:pt x="102" y="1965"/>
                    <a:pt x="138" y="1965"/>
                  </a:cubicBezTo>
                  <a:cubicBezTo>
                    <a:pt x="162" y="1965"/>
                    <a:pt x="187" y="1954"/>
                    <a:pt x="219" y="1930"/>
                  </a:cubicBezTo>
                  <a:cubicBezTo>
                    <a:pt x="259" y="1871"/>
                    <a:pt x="318" y="1791"/>
                    <a:pt x="338" y="1732"/>
                  </a:cubicBezTo>
                  <a:cubicBezTo>
                    <a:pt x="517" y="1453"/>
                    <a:pt x="477" y="1095"/>
                    <a:pt x="696" y="856"/>
                  </a:cubicBezTo>
                  <a:cubicBezTo>
                    <a:pt x="816" y="777"/>
                    <a:pt x="836" y="637"/>
                    <a:pt x="855" y="498"/>
                  </a:cubicBezTo>
                  <a:cubicBezTo>
                    <a:pt x="975" y="279"/>
                    <a:pt x="836" y="160"/>
                    <a:pt x="69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
            <p:cNvSpPr/>
            <p:nvPr/>
          </p:nvSpPr>
          <p:spPr>
            <a:xfrm>
              <a:off x="2265575" y="1101950"/>
              <a:ext cx="14450" cy="43300"/>
            </a:xfrm>
            <a:custGeom>
              <a:avLst/>
              <a:gdLst/>
              <a:ahLst/>
              <a:cxnLst/>
              <a:rect l="l" t="t" r="r" b="b"/>
              <a:pathLst>
                <a:path w="578" h="1732" extrusionOk="0">
                  <a:moveTo>
                    <a:pt x="460" y="1"/>
                  </a:moveTo>
                  <a:cubicBezTo>
                    <a:pt x="356" y="1"/>
                    <a:pt x="315" y="124"/>
                    <a:pt x="239" y="200"/>
                  </a:cubicBezTo>
                  <a:cubicBezTo>
                    <a:pt x="159" y="259"/>
                    <a:pt x="100" y="299"/>
                    <a:pt x="60" y="379"/>
                  </a:cubicBezTo>
                  <a:cubicBezTo>
                    <a:pt x="239" y="637"/>
                    <a:pt x="139" y="876"/>
                    <a:pt x="80" y="1135"/>
                  </a:cubicBezTo>
                  <a:cubicBezTo>
                    <a:pt x="40" y="1333"/>
                    <a:pt x="0" y="1572"/>
                    <a:pt x="259" y="1731"/>
                  </a:cubicBezTo>
                  <a:cubicBezTo>
                    <a:pt x="557" y="1353"/>
                    <a:pt x="239" y="876"/>
                    <a:pt x="557" y="558"/>
                  </a:cubicBezTo>
                  <a:cubicBezTo>
                    <a:pt x="577" y="379"/>
                    <a:pt x="577" y="219"/>
                    <a:pt x="577" y="40"/>
                  </a:cubicBezTo>
                  <a:cubicBezTo>
                    <a:pt x="530" y="12"/>
                    <a:pt x="492" y="1"/>
                    <a:pt x="4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
            <p:cNvSpPr/>
            <p:nvPr/>
          </p:nvSpPr>
          <p:spPr>
            <a:xfrm>
              <a:off x="2091000" y="1064150"/>
              <a:ext cx="24900" cy="27375"/>
            </a:xfrm>
            <a:custGeom>
              <a:avLst/>
              <a:gdLst/>
              <a:ahLst/>
              <a:cxnLst/>
              <a:rect l="l" t="t" r="r" b="b"/>
              <a:pathLst>
                <a:path w="996" h="1095" extrusionOk="0">
                  <a:moveTo>
                    <a:pt x="279" y="1"/>
                  </a:moveTo>
                  <a:cubicBezTo>
                    <a:pt x="21" y="279"/>
                    <a:pt x="1" y="558"/>
                    <a:pt x="220" y="856"/>
                  </a:cubicBezTo>
                  <a:cubicBezTo>
                    <a:pt x="237" y="870"/>
                    <a:pt x="258" y="876"/>
                    <a:pt x="280" y="876"/>
                  </a:cubicBezTo>
                  <a:cubicBezTo>
                    <a:pt x="401" y="876"/>
                    <a:pt x="579" y="705"/>
                    <a:pt x="693" y="705"/>
                  </a:cubicBezTo>
                  <a:cubicBezTo>
                    <a:pt x="771" y="705"/>
                    <a:pt x="818" y="785"/>
                    <a:pt x="797" y="1055"/>
                  </a:cubicBezTo>
                  <a:cubicBezTo>
                    <a:pt x="797" y="1055"/>
                    <a:pt x="816" y="1075"/>
                    <a:pt x="816" y="1095"/>
                  </a:cubicBezTo>
                  <a:cubicBezTo>
                    <a:pt x="876" y="1095"/>
                    <a:pt x="896" y="1075"/>
                    <a:pt x="916" y="1035"/>
                  </a:cubicBezTo>
                  <a:cubicBezTo>
                    <a:pt x="916" y="936"/>
                    <a:pt x="936" y="797"/>
                    <a:pt x="936" y="697"/>
                  </a:cubicBezTo>
                  <a:cubicBezTo>
                    <a:pt x="996" y="200"/>
                    <a:pt x="677" y="80"/>
                    <a:pt x="27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
            <p:cNvSpPr/>
            <p:nvPr/>
          </p:nvSpPr>
          <p:spPr>
            <a:xfrm>
              <a:off x="2252150" y="1100950"/>
              <a:ext cx="11950" cy="36825"/>
            </a:xfrm>
            <a:custGeom>
              <a:avLst/>
              <a:gdLst/>
              <a:ahLst/>
              <a:cxnLst/>
              <a:rect l="l" t="t" r="r" b="b"/>
              <a:pathLst>
                <a:path w="478" h="1473" extrusionOk="0">
                  <a:moveTo>
                    <a:pt x="299" y="1"/>
                  </a:moveTo>
                  <a:cubicBezTo>
                    <a:pt x="0" y="458"/>
                    <a:pt x="60" y="956"/>
                    <a:pt x="60" y="1453"/>
                  </a:cubicBezTo>
                  <a:cubicBezTo>
                    <a:pt x="159" y="1473"/>
                    <a:pt x="299" y="1473"/>
                    <a:pt x="398" y="1473"/>
                  </a:cubicBezTo>
                  <a:lnTo>
                    <a:pt x="478" y="419"/>
                  </a:lnTo>
                  <a:cubicBezTo>
                    <a:pt x="418" y="299"/>
                    <a:pt x="478" y="120"/>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
            <p:cNvSpPr/>
            <p:nvPr/>
          </p:nvSpPr>
          <p:spPr>
            <a:xfrm>
              <a:off x="1831400" y="1102450"/>
              <a:ext cx="19925" cy="44425"/>
            </a:xfrm>
            <a:custGeom>
              <a:avLst/>
              <a:gdLst/>
              <a:ahLst/>
              <a:cxnLst/>
              <a:rect l="l" t="t" r="r" b="b"/>
              <a:pathLst>
                <a:path w="797" h="1777" extrusionOk="0">
                  <a:moveTo>
                    <a:pt x="61" y="1"/>
                  </a:moveTo>
                  <a:cubicBezTo>
                    <a:pt x="1" y="40"/>
                    <a:pt x="1" y="120"/>
                    <a:pt x="21" y="199"/>
                  </a:cubicBezTo>
                  <a:cubicBezTo>
                    <a:pt x="41" y="637"/>
                    <a:pt x="61" y="1115"/>
                    <a:pt x="100" y="1592"/>
                  </a:cubicBezTo>
                  <a:cubicBezTo>
                    <a:pt x="187" y="1679"/>
                    <a:pt x="275" y="1777"/>
                    <a:pt x="400" y="1777"/>
                  </a:cubicBezTo>
                  <a:cubicBezTo>
                    <a:pt x="447" y="1777"/>
                    <a:pt x="499" y="1763"/>
                    <a:pt x="558" y="1731"/>
                  </a:cubicBezTo>
                  <a:cubicBezTo>
                    <a:pt x="797" y="1612"/>
                    <a:pt x="498" y="1313"/>
                    <a:pt x="737" y="1194"/>
                  </a:cubicBezTo>
                  <a:cubicBezTo>
                    <a:pt x="697" y="1134"/>
                    <a:pt x="618" y="1095"/>
                    <a:pt x="558" y="1035"/>
                  </a:cubicBezTo>
                  <a:cubicBezTo>
                    <a:pt x="458" y="1052"/>
                    <a:pt x="428" y="1237"/>
                    <a:pt x="315" y="1237"/>
                  </a:cubicBezTo>
                  <a:cubicBezTo>
                    <a:pt x="293" y="1237"/>
                    <a:pt x="268" y="1230"/>
                    <a:pt x="240" y="1214"/>
                  </a:cubicBezTo>
                  <a:cubicBezTo>
                    <a:pt x="160" y="816"/>
                    <a:pt x="339" y="359"/>
                    <a:pt x="6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
            <p:cNvSpPr/>
            <p:nvPr/>
          </p:nvSpPr>
          <p:spPr>
            <a:xfrm>
              <a:off x="2175550" y="1232750"/>
              <a:ext cx="52250" cy="6125"/>
            </a:xfrm>
            <a:custGeom>
              <a:avLst/>
              <a:gdLst/>
              <a:ahLst/>
              <a:cxnLst/>
              <a:rect l="l" t="t" r="r" b="b"/>
              <a:pathLst>
                <a:path w="2090" h="245" extrusionOk="0">
                  <a:moveTo>
                    <a:pt x="1002" y="0"/>
                  </a:moveTo>
                  <a:cubicBezTo>
                    <a:pt x="668" y="0"/>
                    <a:pt x="334" y="56"/>
                    <a:pt x="1" y="179"/>
                  </a:cubicBezTo>
                  <a:cubicBezTo>
                    <a:pt x="299" y="179"/>
                    <a:pt x="578" y="199"/>
                    <a:pt x="876" y="199"/>
                  </a:cubicBezTo>
                  <a:cubicBezTo>
                    <a:pt x="916" y="229"/>
                    <a:pt x="946" y="244"/>
                    <a:pt x="975" y="244"/>
                  </a:cubicBezTo>
                  <a:cubicBezTo>
                    <a:pt x="1005" y="244"/>
                    <a:pt x="1035" y="229"/>
                    <a:pt x="1075" y="199"/>
                  </a:cubicBezTo>
                  <a:lnTo>
                    <a:pt x="1572" y="199"/>
                  </a:lnTo>
                  <a:cubicBezTo>
                    <a:pt x="1592" y="229"/>
                    <a:pt x="1622" y="244"/>
                    <a:pt x="1654" y="244"/>
                  </a:cubicBezTo>
                  <a:cubicBezTo>
                    <a:pt x="1687" y="244"/>
                    <a:pt x="1721" y="229"/>
                    <a:pt x="1751" y="199"/>
                  </a:cubicBezTo>
                  <a:cubicBezTo>
                    <a:pt x="1871" y="199"/>
                    <a:pt x="1970" y="179"/>
                    <a:pt x="2089" y="179"/>
                  </a:cubicBezTo>
                  <a:cubicBezTo>
                    <a:pt x="1727" y="66"/>
                    <a:pt x="1364" y="0"/>
                    <a:pt x="1002"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
            <p:cNvSpPr/>
            <p:nvPr/>
          </p:nvSpPr>
          <p:spPr>
            <a:xfrm>
              <a:off x="2244675" y="1154675"/>
              <a:ext cx="13450" cy="43275"/>
            </a:xfrm>
            <a:custGeom>
              <a:avLst/>
              <a:gdLst/>
              <a:ahLst/>
              <a:cxnLst/>
              <a:rect l="l" t="t" r="r" b="b"/>
              <a:pathLst>
                <a:path w="538" h="1731" extrusionOk="0">
                  <a:moveTo>
                    <a:pt x="339" y="0"/>
                  </a:moveTo>
                  <a:lnTo>
                    <a:pt x="339" y="0"/>
                  </a:lnTo>
                  <a:cubicBezTo>
                    <a:pt x="140" y="199"/>
                    <a:pt x="200" y="438"/>
                    <a:pt x="200" y="697"/>
                  </a:cubicBezTo>
                  <a:cubicBezTo>
                    <a:pt x="200" y="895"/>
                    <a:pt x="220" y="1094"/>
                    <a:pt x="21" y="1214"/>
                  </a:cubicBezTo>
                  <a:cubicBezTo>
                    <a:pt x="1" y="1413"/>
                    <a:pt x="120" y="1592"/>
                    <a:pt x="180" y="1731"/>
                  </a:cubicBezTo>
                  <a:cubicBezTo>
                    <a:pt x="538" y="1194"/>
                    <a:pt x="299" y="557"/>
                    <a:pt x="3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
            <p:cNvSpPr/>
            <p:nvPr/>
          </p:nvSpPr>
          <p:spPr>
            <a:xfrm>
              <a:off x="2118350" y="1197450"/>
              <a:ext cx="14950" cy="20400"/>
            </a:xfrm>
            <a:custGeom>
              <a:avLst/>
              <a:gdLst/>
              <a:ahLst/>
              <a:cxnLst/>
              <a:rect l="l" t="t" r="r" b="b"/>
              <a:pathLst>
                <a:path w="598" h="816" extrusionOk="0">
                  <a:moveTo>
                    <a:pt x="260" y="0"/>
                  </a:moveTo>
                  <a:lnTo>
                    <a:pt x="61" y="199"/>
                  </a:lnTo>
                  <a:cubicBezTo>
                    <a:pt x="21" y="418"/>
                    <a:pt x="1" y="617"/>
                    <a:pt x="160" y="816"/>
                  </a:cubicBezTo>
                  <a:cubicBezTo>
                    <a:pt x="598" y="318"/>
                    <a:pt x="598" y="318"/>
                    <a:pt x="2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
            <p:cNvSpPr/>
            <p:nvPr/>
          </p:nvSpPr>
          <p:spPr>
            <a:xfrm>
              <a:off x="2271525" y="1081075"/>
              <a:ext cx="12975" cy="25875"/>
            </a:xfrm>
            <a:custGeom>
              <a:avLst/>
              <a:gdLst/>
              <a:ahLst/>
              <a:cxnLst/>
              <a:rect l="l" t="t" r="r" b="b"/>
              <a:pathLst>
                <a:path w="519" h="1035" extrusionOk="0">
                  <a:moveTo>
                    <a:pt x="518" y="0"/>
                  </a:moveTo>
                  <a:lnTo>
                    <a:pt x="518" y="0"/>
                  </a:lnTo>
                  <a:cubicBezTo>
                    <a:pt x="100" y="219"/>
                    <a:pt x="120" y="677"/>
                    <a:pt x="1" y="1035"/>
                  </a:cubicBezTo>
                  <a:cubicBezTo>
                    <a:pt x="120" y="995"/>
                    <a:pt x="220" y="915"/>
                    <a:pt x="339" y="875"/>
                  </a:cubicBezTo>
                  <a:cubicBezTo>
                    <a:pt x="498" y="597"/>
                    <a:pt x="518" y="299"/>
                    <a:pt x="51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
            <p:cNvSpPr/>
            <p:nvPr/>
          </p:nvSpPr>
          <p:spPr>
            <a:xfrm>
              <a:off x="2284475" y="1189975"/>
              <a:ext cx="22900" cy="20925"/>
            </a:xfrm>
            <a:custGeom>
              <a:avLst/>
              <a:gdLst/>
              <a:ahLst/>
              <a:cxnLst/>
              <a:rect l="l" t="t" r="r" b="b"/>
              <a:pathLst>
                <a:path w="916" h="837" extrusionOk="0">
                  <a:moveTo>
                    <a:pt x="199" y="1"/>
                  </a:moveTo>
                  <a:cubicBezTo>
                    <a:pt x="120" y="120"/>
                    <a:pt x="80" y="239"/>
                    <a:pt x="0" y="379"/>
                  </a:cubicBezTo>
                  <a:cubicBezTo>
                    <a:pt x="40" y="518"/>
                    <a:pt x="179" y="637"/>
                    <a:pt x="378" y="697"/>
                  </a:cubicBezTo>
                  <a:cubicBezTo>
                    <a:pt x="418" y="737"/>
                    <a:pt x="497" y="796"/>
                    <a:pt x="577" y="836"/>
                  </a:cubicBezTo>
                  <a:lnTo>
                    <a:pt x="696" y="836"/>
                  </a:lnTo>
                  <a:cubicBezTo>
                    <a:pt x="915" y="597"/>
                    <a:pt x="696" y="478"/>
                    <a:pt x="517" y="339"/>
                  </a:cubicBezTo>
                  <a:cubicBezTo>
                    <a:pt x="418" y="239"/>
                    <a:pt x="299" y="120"/>
                    <a:pt x="1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
            <p:cNvSpPr/>
            <p:nvPr/>
          </p:nvSpPr>
          <p:spPr>
            <a:xfrm>
              <a:off x="2297400" y="1198425"/>
              <a:ext cx="17925" cy="16125"/>
            </a:xfrm>
            <a:custGeom>
              <a:avLst/>
              <a:gdLst/>
              <a:ahLst/>
              <a:cxnLst/>
              <a:rect l="l" t="t" r="r" b="b"/>
              <a:pathLst>
                <a:path w="717" h="645" extrusionOk="0">
                  <a:moveTo>
                    <a:pt x="0" y="1"/>
                  </a:moveTo>
                  <a:cubicBezTo>
                    <a:pt x="100" y="160"/>
                    <a:pt x="219" y="299"/>
                    <a:pt x="179" y="498"/>
                  </a:cubicBezTo>
                  <a:cubicBezTo>
                    <a:pt x="274" y="539"/>
                    <a:pt x="378" y="644"/>
                    <a:pt x="479" y="644"/>
                  </a:cubicBezTo>
                  <a:cubicBezTo>
                    <a:pt x="526" y="644"/>
                    <a:pt x="573" y="621"/>
                    <a:pt x="617" y="558"/>
                  </a:cubicBezTo>
                  <a:cubicBezTo>
                    <a:pt x="717" y="439"/>
                    <a:pt x="577" y="299"/>
                    <a:pt x="478" y="200"/>
                  </a:cubicBezTo>
                  <a:cubicBezTo>
                    <a:pt x="358" y="80"/>
                    <a:pt x="179" y="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
            <p:cNvSpPr/>
            <p:nvPr/>
          </p:nvSpPr>
          <p:spPr>
            <a:xfrm>
              <a:off x="2088525" y="1118675"/>
              <a:ext cx="9975" cy="23100"/>
            </a:xfrm>
            <a:custGeom>
              <a:avLst/>
              <a:gdLst/>
              <a:ahLst/>
              <a:cxnLst/>
              <a:rect l="l" t="t" r="r" b="b"/>
              <a:pathLst>
                <a:path w="399" h="924" extrusionOk="0">
                  <a:moveTo>
                    <a:pt x="120" y="1"/>
                  </a:moveTo>
                  <a:cubicBezTo>
                    <a:pt x="81" y="1"/>
                    <a:pt x="51" y="27"/>
                    <a:pt x="20" y="88"/>
                  </a:cubicBezTo>
                  <a:cubicBezTo>
                    <a:pt x="20" y="187"/>
                    <a:pt x="0" y="306"/>
                    <a:pt x="0" y="406"/>
                  </a:cubicBezTo>
                  <a:cubicBezTo>
                    <a:pt x="0" y="585"/>
                    <a:pt x="20" y="764"/>
                    <a:pt x="20" y="923"/>
                  </a:cubicBezTo>
                  <a:cubicBezTo>
                    <a:pt x="239" y="903"/>
                    <a:pt x="398" y="804"/>
                    <a:pt x="319" y="565"/>
                  </a:cubicBezTo>
                  <a:cubicBezTo>
                    <a:pt x="279" y="386"/>
                    <a:pt x="199" y="187"/>
                    <a:pt x="160" y="8"/>
                  </a:cubicBezTo>
                  <a:cubicBezTo>
                    <a:pt x="145" y="3"/>
                    <a:pt x="133" y="1"/>
                    <a:pt x="1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
            <p:cNvSpPr/>
            <p:nvPr/>
          </p:nvSpPr>
          <p:spPr>
            <a:xfrm>
              <a:off x="2149700" y="1237225"/>
              <a:ext cx="25875" cy="4750"/>
            </a:xfrm>
            <a:custGeom>
              <a:avLst/>
              <a:gdLst/>
              <a:ahLst/>
              <a:cxnLst/>
              <a:rect l="l" t="t" r="r" b="b"/>
              <a:pathLst>
                <a:path w="1035" h="190" extrusionOk="0">
                  <a:moveTo>
                    <a:pt x="1035" y="0"/>
                  </a:moveTo>
                  <a:lnTo>
                    <a:pt x="1035" y="0"/>
                  </a:lnTo>
                  <a:cubicBezTo>
                    <a:pt x="716" y="20"/>
                    <a:pt x="358" y="20"/>
                    <a:pt x="0" y="20"/>
                  </a:cubicBezTo>
                  <a:cubicBezTo>
                    <a:pt x="179" y="130"/>
                    <a:pt x="353" y="189"/>
                    <a:pt x="525" y="189"/>
                  </a:cubicBezTo>
                  <a:cubicBezTo>
                    <a:pt x="696" y="189"/>
                    <a:pt x="866" y="130"/>
                    <a:pt x="1035"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
            <p:cNvSpPr/>
            <p:nvPr/>
          </p:nvSpPr>
          <p:spPr>
            <a:xfrm>
              <a:off x="2284475" y="1059125"/>
              <a:ext cx="10950" cy="13025"/>
            </a:xfrm>
            <a:custGeom>
              <a:avLst/>
              <a:gdLst/>
              <a:ahLst/>
              <a:cxnLst/>
              <a:rect l="l" t="t" r="r" b="b"/>
              <a:pathLst>
                <a:path w="438" h="521" extrusionOk="0">
                  <a:moveTo>
                    <a:pt x="220" y="0"/>
                  </a:moveTo>
                  <a:cubicBezTo>
                    <a:pt x="146" y="0"/>
                    <a:pt x="66" y="23"/>
                    <a:pt x="0" y="23"/>
                  </a:cubicBezTo>
                  <a:cubicBezTo>
                    <a:pt x="40" y="182"/>
                    <a:pt x="120" y="361"/>
                    <a:pt x="179" y="520"/>
                  </a:cubicBezTo>
                  <a:cubicBezTo>
                    <a:pt x="299" y="441"/>
                    <a:pt x="438" y="301"/>
                    <a:pt x="418" y="142"/>
                  </a:cubicBezTo>
                  <a:cubicBezTo>
                    <a:pt x="376" y="28"/>
                    <a:pt x="302" y="0"/>
                    <a:pt x="2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
            <p:cNvSpPr/>
            <p:nvPr/>
          </p:nvSpPr>
          <p:spPr>
            <a:xfrm>
              <a:off x="1930875" y="1084550"/>
              <a:ext cx="11450" cy="18425"/>
            </a:xfrm>
            <a:custGeom>
              <a:avLst/>
              <a:gdLst/>
              <a:ahLst/>
              <a:cxnLst/>
              <a:rect l="l" t="t" r="r" b="b"/>
              <a:pathLst>
                <a:path w="458" h="737" extrusionOk="0">
                  <a:moveTo>
                    <a:pt x="219" y="0"/>
                  </a:moveTo>
                  <a:cubicBezTo>
                    <a:pt x="0" y="219"/>
                    <a:pt x="100" y="478"/>
                    <a:pt x="60" y="736"/>
                  </a:cubicBezTo>
                  <a:cubicBezTo>
                    <a:pt x="458" y="557"/>
                    <a:pt x="418" y="299"/>
                    <a:pt x="2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
            <p:cNvSpPr/>
            <p:nvPr/>
          </p:nvSpPr>
          <p:spPr>
            <a:xfrm>
              <a:off x="2288950" y="1045750"/>
              <a:ext cx="17425" cy="4725"/>
            </a:xfrm>
            <a:custGeom>
              <a:avLst/>
              <a:gdLst/>
              <a:ahLst/>
              <a:cxnLst/>
              <a:rect l="l" t="t" r="r" b="b"/>
              <a:pathLst>
                <a:path w="697" h="189" extrusionOk="0">
                  <a:moveTo>
                    <a:pt x="341" y="1"/>
                  </a:moveTo>
                  <a:cubicBezTo>
                    <a:pt x="224" y="1"/>
                    <a:pt x="110" y="60"/>
                    <a:pt x="0" y="180"/>
                  </a:cubicBezTo>
                  <a:cubicBezTo>
                    <a:pt x="146" y="180"/>
                    <a:pt x="301" y="189"/>
                    <a:pt x="458" y="189"/>
                  </a:cubicBezTo>
                  <a:cubicBezTo>
                    <a:pt x="537" y="189"/>
                    <a:pt x="617" y="186"/>
                    <a:pt x="696" y="180"/>
                  </a:cubicBezTo>
                  <a:cubicBezTo>
                    <a:pt x="577" y="60"/>
                    <a:pt x="458" y="1"/>
                    <a:pt x="34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
            <p:cNvSpPr/>
            <p:nvPr/>
          </p:nvSpPr>
          <p:spPr>
            <a:xfrm>
              <a:off x="2119850" y="1081075"/>
              <a:ext cx="5000" cy="17925"/>
            </a:xfrm>
            <a:custGeom>
              <a:avLst/>
              <a:gdLst/>
              <a:ahLst/>
              <a:cxnLst/>
              <a:rect l="l" t="t" r="r" b="b"/>
              <a:pathLst>
                <a:path w="200" h="717" extrusionOk="0">
                  <a:moveTo>
                    <a:pt x="1" y="0"/>
                  </a:moveTo>
                  <a:lnTo>
                    <a:pt x="1" y="716"/>
                  </a:lnTo>
                  <a:cubicBezTo>
                    <a:pt x="200" y="517"/>
                    <a:pt x="140" y="259"/>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
            <p:cNvSpPr/>
            <p:nvPr/>
          </p:nvSpPr>
          <p:spPr>
            <a:xfrm>
              <a:off x="2110900" y="1090025"/>
              <a:ext cx="5000" cy="12950"/>
            </a:xfrm>
            <a:custGeom>
              <a:avLst/>
              <a:gdLst/>
              <a:ahLst/>
              <a:cxnLst/>
              <a:rect l="l" t="t" r="r" b="b"/>
              <a:pathLst>
                <a:path w="200" h="518" extrusionOk="0">
                  <a:moveTo>
                    <a:pt x="160" y="0"/>
                  </a:moveTo>
                  <a:cubicBezTo>
                    <a:pt x="100" y="0"/>
                    <a:pt x="60" y="20"/>
                    <a:pt x="1" y="20"/>
                  </a:cubicBezTo>
                  <a:lnTo>
                    <a:pt x="1" y="517"/>
                  </a:lnTo>
                  <a:cubicBezTo>
                    <a:pt x="200" y="398"/>
                    <a:pt x="160" y="199"/>
                    <a:pt x="16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
            <p:cNvSpPr/>
            <p:nvPr/>
          </p:nvSpPr>
          <p:spPr>
            <a:xfrm>
              <a:off x="2250150" y="1137750"/>
              <a:ext cx="4000" cy="13475"/>
            </a:xfrm>
            <a:custGeom>
              <a:avLst/>
              <a:gdLst/>
              <a:ahLst/>
              <a:cxnLst/>
              <a:rect l="l" t="t" r="r" b="b"/>
              <a:pathLst>
                <a:path w="160" h="539" extrusionOk="0">
                  <a:moveTo>
                    <a:pt x="160" y="1"/>
                  </a:moveTo>
                  <a:cubicBezTo>
                    <a:pt x="20" y="81"/>
                    <a:pt x="20" y="220"/>
                    <a:pt x="1" y="339"/>
                  </a:cubicBezTo>
                  <a:cubicBezTo>
                    <a:pt x="60" y="419"/>
                    <a:pt x="100" y="478"/>
                    <a:pt x="160" y="538"/>
                  </a:cubicBezTo>
                  <a:lnTo>
                    <a:pt x="16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
            <p:cNvSpPr/>
            <p:nvPr/>
          </p:nvSpPr>
          <p:spPr>
            <a:xfrm>
              <a:off x="2283975" y="1176050"/>
              <a:ext cx="5500" cy="13450"/>
            </a:xfrm>
            <a:custGeom>
              <a:avLst/>
              <a:gdLst/>
              <a:ahLst/>
              <a:cxnLst/>
              <a:rect l="l" t="t" r="r" b="b"/>
              <a:pathLst>
                <a:path w="220" h="538" extrusionOk="0">
                  <a:moveTo>
                    <a:pt x="40" y="1"/>
                  </a:moveTo>
                  <a:cubicBezTo>
                    <a:pt x="20" y="200"/>
                    <a:pt x="0" y="399"/>
                    <a:pt x="219" y="538"/>
                  </a:cubicBezTo>
                  <a:cubicBezTo>
                    <a:pt x="219" y="319"/>
                    <a:pt x="199" y="160"/>
                    <a:pt x="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
            <p:cNvSpPr/>
            <p:nvPr/>
          </p:nvSpPr>
          <p:spPr>
            <a:xfrm>
              <a:off x="2262075" y="1154675"/>
              <a:ext cx="5000" cy="12950"/>
            </a:xfrm>
            <a:custGeom>
              <a:avLst/>
              <a:gdLst/>
              <a:ahLst/>
              <a:cxnLst/>
              <a:rect l="l" t="t" r="r" b="b"/>
              <a:pathLst>
                <a:path w="200" h="518" extrusionOk="0">
                  <a:moveTo>
                    <a:pt x="21" y="0"/>
                  </a:moveTo>
                  <a:cubicBezTo>
                    <a:pt x="21" y="179"/>
                    <a:pt x="1" y="398"/>
                    <a:pt x="180" y="518"/>
                  </a:cubicBezTo>
                  <a:cubicBezTo>
                    <a:pt x="180" y="338"/>
                    <a:pt x="200" y="140"/>
                    <a:pt x="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
            <p:cNvSpPr/>
            <p:nvPr/>
          </p:nvSpPr>
          <p:spPr>
            <a:xfrm>
              <a:off x="1841350" y="1115875"/>
              <a:ext cx="4000" cy="8975"/>
            </a:xfrm>
            <a:custGeom>
              <a:avLst/>
              <a:gdLst/>
              <a:ahLst/>
              <a:cxnLst/>
              <a:rect l="l" t="t" r="r" b="b"/>
              <a:pathLst>
                <a:path w="160" h="359" extrusionOk="0">
                  <a:moveTo>
                    <a:pt x="140" y="1"/>
                  </a:moveTo>
                  <a:cubicBezTo>
                    <a:pt x="1" y="120"/>
                    <a:pt x="1" y="219"/>
                    <a:pt x="160" y="359"/>
                  </a:cubicBezTo>
                  <a:cubicBezTo>
                    <a:pt x="160" y="219"/>
                    <a:pt x="160" y="100"/>
                    <a:pt x="14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
            <p:cNvSpPr/>
            <p:nvPr/>
          </p:nvSpPr>
          <p:spPr>
            <a:xfrm>
              <a:off x="2323750" y="1047250"/>
              <a:ext cx="8475" cy="3225"/>
            </a:xfrm>
            <a:custGeom>
              <a:avLst/>
              <a:gdLst/>
              <a:ahLst/>
              <a:cxnLst/>
              <a:rect l="l" t="t" r="r" b="b"/>
              <a:pathLst>
                <a:path w="339" h="129" extrusionOk="0">
                  <a:moveTo>
                    <a:pt x="177" y="0"/>
                  </a:moveTo>
                  <a:cubicBezTo>
                    <a:pt x="120" y="0"/>
                    <a:pt x="60" y="40"/>
                    <a:pt x="1" y="120"/>
                  </a:cubicBezTo>
                  <a:cubicBezTo>
                    <a:pt x="80" y="120"/>
                    <a:pt x="151" y="129"/>
                    <a:pt x="225" y="129"/>
                  </a:cubicBezTo>
                  <a:cubicBezTo>
                    <a:pt x="261" y="129"/>
                    <a:pt x="299" y="126"/>
                    <a:pt x="339" y="120"/>
                  </a:cubicBezTo>
                  <a:cubicBezTo>
                    <a:pt x="289" y="40"/>
                    <a:pt x="234" y="0"/>
                    <a:pt x="17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
            <p:cNvSpPr/>
            <p:nvPr/>
          </p:nvSpPr>
          <p:spPr>
            <a:xfrm>
              <a:off x="2136275" y="1237725"/>
              <a:ext cx="8975" cy="3000"/>
            </a:xfrm>
            <a:custGeom>
              <a:avLst/>
              <a:gdLst/>
              <a:ahLst/>
              <a:cxnLst/>
              <a:rect l="l" t="t" r="r" b="b"/>
              <a:pathLst>
                <a:path w="359" h="120" extrusionOk="0">
                  <a:moveTo>
                    <a:pt x="0" y="0"/>
                  </a:moveTo>
                  <a:lnTo>
                    <a:pt x="0" y="0"/>
                  </a:lnTo>
                  <a:cubicBezTo>
                    <a:pt x="70" y="80"/>
                    <a:pt x="134" y="120"/>
                    <a:pt x="194" y="120"/>
                  </a:cubicBezTo>
                  <a:cubicBezTo>
                    <a:pt x="254" y="120"/>
                    <a:pt x="308" y="80"/>
                    <a:pt x="358" y="0"/>
                  </a:cubicBezTo>
                  <a:lnTo>
                    <a:pt x="358" y="0"/>
                  </a:lnTo>
                  <a:cubicBezTo>
                    <a:pt x="308" y="10"/>
                    <a:pt x="254" y="15"/>
                    <a:pt x="194" y="15"/>
                  </a:cubicBezTo>
                  <a:cubicBezTo>
                    <a:pt x="134" y="15"/>
                    <a:pt x="70" y="1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4"/>
            <p:cNvSpPr/>
            <p:nvPr/>
          </p:nvSpPr>
          <p:spPr>
            <a:xfrm>
              <a:off x="1963700" y="1098475"/>
              <a:ext cx="2000" cy="5000"/>
            </a:xfrm>
            <a:custGeom>
              <a:avLst/>
              <a:gdLst/>
              <a:ahLst/>
              <a:cxnLst/>
              <a:rect l="l" t="t" r="r" b="b"/>
              <a:pathLst>
                <a:path w="80" h="200" extrusionOk="0">
                  <a:moveTo>
                    <a:pt x="0" y="0"/>
                  </a:moveTo>
                  <a:lnTo>
                    <a:pt x="0" y="199"/>
                  </a:lnTo>
                  <a:cubicBezTo>
                    <a:pt x="80" y="120"/>
                    <a:pt x="80" y="8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
            <p:cNvSpPr/>
            <p:nvPr/>
          </p:nvSpPr>
          <p:spPr>
            <a:xfrm>
              <a:off x="2292925" y="1207375"/>
              <a:ext cx="5000" cy="3525"/>
            </a:xfrm>
            <a:custGeom>
              <a:avLst/>
              <a:gdLst/>
              <a:ahLst/>
              <a:cxnLst/>
              <a:rect l="l" t="t" r="r" b="b"/>
              <a:pathLst>
                <a:path w="200" h="141" extrusionOk="0">
                  <a:moveTo>
                    <a:pt x="0" y="1"/>
                  </a:moveTo>
                  <a:cubicBezTo>
                    <a:pt x="80" y="41"/>
                    <a:pt x="140" y="100"/>
                    <a:pt x="199" y="140"/>
                  </a:cubicBezTo>
                  <a:cubicBezTo>
                    <a:pt x="159" y="41"/>
                    <a:pt x="100" y="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
            <p:cNvSpPr/>
            <p:nvPr/>
          </p:nvSpPr>
          <p:spPr>
            <a:xfrm>
              <a:off x="2314800" y="1048750"/>
              <a:ext cx="4500" cy="1500"/>
            </a:xfrm>
            <a:custGeom>
              <a:avLst/>
              <a:gdLst/>
              <a:ahLst/>
              <a:cxnLst/>
              <a:rect l="l" t="t" r="r" b="b"/>
              <a:pathLst>
                <a:path w="180" h="60" extrusionOk="0">
                  <a:moveTo>
                    <a:pt x="120" y="0"/>
                  </a:moveTo>
                  <a:cubicBezTo>
                    <a:pt x="80" y="0"/>
                    <a:pt x="60" y="20"/>
                    <a:pt x="1" y="60"/>
                  </a:cubicBezTo>
                  <a:lnTo>
                    <a:pt x="180" y="60"/>
                  </a:lnTo>
                  <a:cubicBezTo>
                    <a:pt x="160" y="60"/>
                    <a:pt x="120" y="0"/>
                    <a:pt x="12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
            <p:cNvSpPr/>
            <p:nvPr/>
          </p:nvSpPr>
          <p:spPr>
            <a:xfrm>
              <a:off x="2123325" y="1076600"/>
              <a:ext cx="5000" cy="4000"/>
            </a:xfrm>
            <a:custGeom>
              <a:avLst/>
              <a:gdLst/>
              <a:ahLst/>
              <a:cxnLst/>
              <a:rect l="l" t="t" r="r" b="b"/>
              <a:pathLst>
                <a:path w="200" h="160" extrusionOk="0">
                  <a:moveTo>
                    <a:pt x="200" y="0"/>
                  </a:moveTo>
                  <a:lnTo>
                    <a:pt x="200" y="0"/>
                  </a:lnTo>
                  <a:cubicBezTo>
                    <a:pt x="100" y="40"/>
                    <a:pt x="61" y="80"/>
                    <a:pt x="1" y="159"/>
                  </a:cubicBezTo>
                  <a:cubicBezTo>
                    <a:pt x="80" y="100"/>
                    <a:pt x="120" y="60"/>
                    <a:pt x="2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
            <p:cNvSpPr/>
            <p:nvPr/>
          </p:nvSpPr>
          <p:spPr>
            <a:xfrm>
              <a:off x="1984075" y="1008950"/>
              <a:ext cx="5500" cy="2525"/>
            </a:xfrm>
            <a:custGeom>
              <a:avLst/>
              <a:gdLst/>
              <a:ahLst/>
              <a:cxnLst/>
              <a:rect l="l" t="t" r="r" b="b"/>
              <a:pathLst>
                <a:path w="220" h="101" extrusionOk="0">
                  <a:moveTo>
                    <a:pt x="118" y="1"/>
                  </a:moveTo>
                  <a:cubicBezTo>
                    <a:pt x="81" y="1"/>
                    <a:pt x="41" y="31"/>
                    <a:pt x="1" y="80"/>
                  </a:cubicBezTo>
                  <a:cubicBezTo>
                    <a:pt x="81" y="100"/>
                    <a:pt x="160" y="100"/>
                    <a:pt x="220" y="100"/>
                  </a:cubicBezTo>
                  <a:cubicBezTo>
                    <a:pt x="190" y="31"/>
                    <a:pt x="155" y="1"/>
                    <a:pt x="11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
            <p:cNvSpPr/>
            <p:nvPr/>
          </p:nvSpPr>
          <p:spPr>
            <a:xfrm>
              <a:off x="2267550" y="1054200"/>
              <a:ext cx="4500" cy="6000"/>
            </a:xfrm>
            <a:custGeom>
              <a:avLst/>
              <a:gdLst/>
              <a:ahLst/>
              <a:cxnLst/>
              <a:rect l="l" t="t" r="r" b="b"/>
              <a:pathLst>
                <a:path w="180" h="240" extrusionOk="0">
                  <a:moveTo>
                    <a:pt x="1" y="1"/>
                  </a:moveTo>
                  <a:cubicBezTo>
                    <a:pt x="1" y="100"/>
                    <a:pt x="21" y="180"/>
                    <a:pt x="41" y="240"/>
                  </a:cubicBezTo>
                  <a:cubicBezTo>
                    <a:pt x="180" y="200"/>
                    <a:pt x="160" y="100"/>
                    <a:pt x="180" y="41"/>
                  </a:cubicBezTo>
                  <a:cubicBezTo>
                    <a:pt x="100" y="41"/>
                    <a:pt x="41" y="41"/>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
            <p:cNvSpPr/>
            <p:nvPr/>
          </p:nvSpPr>
          <p:spPr>
            <a:xfrm>
              <a:off x="2267050" y="1106425"/>
              <a:ext cx="4500" cy="5000"/>
            </a:xfrm>
            <a:custGeom>
              <a:avLst/>
              <a:gdLst/>
              <a:ahLst/>
              <a:cxnLst/>
              <a:rect l="l" t="t" r="r" b="b"/>
              <a:pathLst>
                <a:path w="180" h="200" extrusionOk="0">
                  <a:moveTo>
                    <a:pt x="1" y="1"/>
                  </a:moveTo>
                  <a:lnTo>
                    <a:pt x="1" y="200"/>
                  </a:lnTo>
                  <a:lnTo>
                    <a:pt x="180" y="40"/>
                  </a:lnTo>
                  <a:cubicBezTo>
                    <a:pt x="120" y="40"/>
                    <a:pt x="80" y="40"/>
                    <a:pt x="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
            <p:cNvSpPr/>
            <p:nvPr/>
          </p:nvSpPr>
          <p:spPr>
            <a:xfrm>
              <a:off x="2284975" y="886125"/>
              <a:ext cx="9475" cy="40300"/>
            </a:xfrm>
            <a:custGeom>
              <a:avLst/>
              <a:gdLst/>
              <a:ahLst/>
              <a:cxnLst/>
              <a:rect l="l" t="t" r="r" b="b"/>
              <a:pathLst>
                <a:path w="379" h="1612" extrusionOk="0">
                  <a:moveTo>
                    <a:pt x="298" y="0"/>
                  </a:moveTo>
                  <a:lnTo>
                    <a:pt x="298" y="0"/>
                  </a:lnTo>
                  <a:cubicBezTo>
                    <a:pt x="0" y="517"/>
                    <a:pt x="199" y="1055"/>
                    <a:pt x="179" y="1612"/>
                  </a:cubicBezTo>
                  <a:cubicBezTo>
                    <a:pt x="378" y="1094"/>
                    <a:pt x="318" y="537"/>
                    <a:pt x="29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
            <p:cNvSpPr/>
            <p:nvPr/>
          </p:nvSpPr>
          <p:spPr>
            <a:xfrm>
              <a:off x="1797600" y="1024375"/>
              <a:ext cx="7975" cy="4000"/>
            </a:xfrm>
            <a:custGeom>
              <a:avLst/>
              <a:gdLst/>
              <a:ahLst/>
              <a:cxnLst/>
              <a:rect l="l" t="t" r="r" b="b"/>
              <a:pathLst>
                <a:path w="319" h="160" extrusionOk="0">
                  <a:moveTo>
                    <a:pt x="0" y="0"/>
                  </a:moveTo>
                  <a:lnTo>
                    <a:pt x="0" y="160"/>
                  </a:lnTo>
                  <a:lnTo>
                    <a:pt x="318" y="160"/>
                  </a:lnTo>
                  <a:cubicBezTo>
                    <a:pt x="279" y="0"/>
                    <a:pt x="159" y="4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
            <p:cNvSpPr/>
            <p:nvPr/>
          </p:nvSpPr>
          <p:spPr>
            <a:xfrm>
              <a:off x="1808025" y="1030350"/>
              <a:ext cx="3525" cy="3000"/>
            </a:xfrm>
            <a:custGeom>
              <a:avLst/>
              <a:gdLst/>
              <a:ahLst/>
              <a:cxnLst/>
              <a:rect l="l" t="t" r="r" b="b"/>
              <a:pathLst>
                <a:path w="141" h="120" extrusionOk="0">
                  <a:moveTo>
                    <a:pt x="1" y="0"/>
                  </a:moveTo>
                  <a:cubicBezTo>
                    <a:pt x="41" y="40"/>
                    <a:pt x="81" y="100"/>
                    <a:pt x="140" y="119"/>
                  </a:cubicBezTo>
                  <a:cubicBezTo>
                    <a:pt x="81" y="60"/>
                    <a:pt x="61"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
            <p:cNvSpPr/>
            <p:nvPr/>
          </p:nvSpPr>
          <p:spPr>
            <a:xfrm>
              <a:off x="1836875" y="1918050"/>
              <a:ext cx="2025" cy="1525"/>
            </a:xfrm>
            <a:custGeom>
              <a:avLst/>
              <a:gdLst/>
              <a:ahLst/>
              <a:cxnLst/>
              <a:rect l="l" t="t" r="r" b="b"/>
              <a:pathLst>
                <a:path w="81" h="61" extrusionOk="0">
                  <a:moveTo>
                    <a:pt x="80" y="1"/>
                  </a:moveTo>
                  <a:lnTo>
                    <a:pt x="1" y="60"/>
                  </a:lnTo>
                  <a:cubicBezTo>
                    <a:pt x="21" y="60"/>
                    <a:pt x="41" y="40"/>
                    <a:pt x="41" y="40"/>
                  </a:cubicBezTo>
                  <a:cubicBezTo>
                    <a:pt x="80" y="21"/>
                    <a:pt x="80" y="21"/>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
            <p:cNvSpPr/>
            <p:nvPr/>
          </p:nvSpPr>
          <p:spPr>
            <a:xfrm>
              <a:off x="1800575" y="1817600"/>
              <a:ext cx="2025" cy="2000"/>
            </a:xfrm>
            <a:custGeom>
              <a:avLst/>
              <a:gdLst/>
              <a:ahLst/>
              <a:cxnLst/>
              <a:rect l="l" t="t" r="r" b="b"/>
              <a:pathLst>
                <a:path w="81" h="80" extrusionOk="0">
                  <a:moveTo>
                    <a:pt x="80" y="80"/>
                  </a:moveTo>
                  <a:lnTo>
                    <a:pt x="1"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
            <p:cNvSpPr/>
            <p:nvPr/>
          </p:nvSpPr>
          <p:spPr>
            <a:xfrm>
              <a:off x="2018400" y="1879750"/>
              <a:ext cx="5500" cy="6000"/>
            </a:xfrm>
            <a:custGeom>
              <a:avLst/>
              <a:gdLst/>
              <a:ahLst/>
              <a:cxnLst/>
              <a:rect l="l" t="t" r="r" b="b"/>
              <a:pathLst>
                <a:path w="220" h="240" extrusionOk="0">
                  <a:moveTo>
                    <a:pt x="219" y="1"/>
                  </a:moveTo>
                  <a:lnTo>
                    <a:pt x="219" y="1"/>
                  </a:lnTo>
                  <a:cubicBezTo>
                    <a:pt x="140" y="80"/>
                    <a:pt x="1" y="100"/>
                    <a:pt x="140" y="240"/>
                  </a:cubicBezTo>
                  <a:lnTo>
                    <a:pt x="21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
            <p:cNvSpPr/>
            <p:nvPr/>
          </p:nvSpPr>
          <p:spPr>
            <a:xfrm>
              <a:off x="1842350" y="1644375"/>
              <a:ext cx="31850" cy="13100"/>
            </a:xfrm>
            <a:custGeom>
              <a:avLst/>
              <a:gdLst/>
              <a:ahLst/>
              <a:cxnLst/>
              <a:rect l="l" t="t" r="r" b="b"/>
              <a:pathLst>
                <a:path w="1274" h="524" extrusionOk="0">
                  <a:moveTo>
                    <a:pt x="326" y="0"/>
                  </a:moveTo>
                  <a:cubicBezTo>
                    <a:pt x="267" y="0"/>
                    <a:pt x="207" y="13"/>
                    <a:pt x="140" y="46"/>
                  </a:cubicBezTo>
                  <a:cubicBezTo>
                    <a:pt x="100" y="166"/>
                    <a:pt x="40" y="265"/>
                    <a:pt x="1" y="404"/>
                  </a:cubicBezTo>
                  <a:cubicBezTo>
                    <a:pt x="140" y="424"/>
                    <a:pt x="319" y="464"/>
                    <a:pt x="478" y="524"/>
                  </a:cubicBezTo>
                  <a:cubicBezTo>
                    <a:pt x="418" y="325"/>
                    <a:pt x="1274" y="524"/>
                    <a:pt x="677" y="66"/>
                  </a:cubicBezTo>
                  <a:cubicBezTo>
                    <a:pt x="637" y="66"/>
                    <a:pt x="597" y="46"/>
                    <a:pt x="577" y="46"/>
                  </a:cubicBezTo>
                  <a:cubicBezTo>
                    <a:pt x="486" y="23"/>
                    <a:pt x="407" y="0"/>
                    <a:pt x="32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
            <p:cNvSpPr/>
            <p:nvPr/>
          </p:nvSpPr>
          <p:spPr>
            <a:xfrm>
              <a:off x="1797100" y="1836500"/>
              <a:ext cx="5500" cy="5500"/>
            </a:xfrm>
            <a:custGeom>
              <a:avLst/>
              <a:gdLst/>
              <a:ahLst/>
              <a:cxnLst/>
              <a:rect l="l" t="t" r="r" b="b"/>
              <a:pathLst>
                <a:path w="220" h="220" extrusionOk="0">
                  <a:moveTo>
                    <a:pt x="219" y="0"/>
                  </a:moveTo>
                  <a:lnTo>
                    <a:pt x="219" y="0"/>
                  </a:lnTo>
                  <a:cubicBezTo>
                    <a:pt x="140" y="60"/>
                    <a:pt x="0" y="120"/>
                    <a:pt x="140" y="219"/>
                  </a:cubicBezTo>
                  <a:lnTo>
                    <a:pt x="21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
            <p:cNvSpPr/>
            <p:nvPr/>
          </p:nvSpPr>
          <p:spPr>
            <a:xfrm>
              <a:off x="1541975" y="1598000"/>
              <a:ext cx="16925" cy="9550"/>
            </a:xfrm>
            <a:custGeom>
              <a:avLst/>
              <a:gdLst/>
              <a:ahLst/>
              <a:cxnLst/>
              <a:rect l="l" t="t" r="r" b="b"/>
              <a:pathLst>
                <a:path w="677" h="382" extrusionOk="0">
                  <a:moveTo>
                    <a:pt x="355" y="1"/>
                  </a:moveTo>
                  <a:cubicBezTo>
                    <a:pt x="173" y="1"/>
                    <a:pt x="33" y="85"/>
                    <a:pt x="0" y="330"/>
                  </a:cubicBezTo>
                  <a:cubicBezTo>
                    <a:pt x="101" y="368"/>
                    <a:pt x="210" y="382"/>
                    <a:pt x="327" y="382"/>
                  </a:cubicBezTo>
                  <a:cubicBezTo>
                    <a:pt x="394" y="382"/>
                    <a:pt x="465" y="377"/>
                    <a:pt x="537" y="370"/>
                  </a:cubicBezTo>
                  <a:cubicBezTo>
                    <a:pt x="557" y="230"/>
                    <a:pt x="677" y="51"/>
                    <a:pt x="478" y="12"/>
                  </a:cubicBezTo>
                  <a:cubicBezTo>
                    <a:pt x="435" y="5"/>
                    <a:pt x="394" y="1"/>
                    <a:pt x="355"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
            <p:cNvSpPr/>
            <p:nvPr/>
          </p:nvSpPr>
          <p:spPr>
            <a:xfrm>
              <a:off x="1846325" y="1637825"/>
              <a:ext cx="12950" cy="11125"/>
            </a:xfrm>
            <a:custGeom>
              <a:avLst/>
              <a:gdLst/>
              <a:ahLst/>
              <a:cxnLst/>
              <a:rect l="l" t="t" r="r" b="b"/>
              <a:pathLst>
                <a:path w="518" h="445" extrusionOk="0">
                  <a:moveTo>
                    <a:pt x="301" y="1"/>
                  </a:moveTo>
                  <a:cubicBezTo>
                    <a:pt x="159" y="1"/>
                    <a:pt x="85" y="204"/>
                    <a:pt x="1" y="289"/>
                  </a:cubicBezTo>
                  <a:cubicBezTo>
                    <a:pt x="106" y="315"/>
                    <a:pt x="211" y="445"/>
                    <a:pt x="327" y="445"/>
                  </a:cubicBezTo>
                  <a:cubicBezTo>
                    <a:pt x="387" y="445"/>
                    <a:pt x="450" y="410"/>
                    <a:pt x="518" y="308"/>
                  </a:cubicBezTo>
                  <a:cubicBezTo>
                    <a:pt x="399" y="269"/>
                    <a:pt x="319" y="189"/>
                    <a:pt x="518" y="129"/>
                  </a:cubicBezTo>
                  <a:cubicBezTo>
                    <a:pt x="430" y="36"/>
                    <a:pt x="360" y="1"/>
                    <a:pt x="30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
            <p:cNvSpPr/>
            <p:nvPr/>
          </p:nvSpPr>
          <p:spPr>
            <a:xfrm>
              <a:off x="1792625" y="1610325"/>
              <a:ext cx="22400" cy="4625"/>
            </a:xfrm>
            <a:custGeom>
              <a:avLst/>
              <a:gdLst/>
              <a:ahLst/>
              <a:cxnLst/>
              <a:rect l="l" t="t" r="r" b="b"/>
              <a:pathLst>
                <a:path w="896" h="185" extrusionOk="0">
                  <a:moveTo>
                    <a:pt x="421" y="0"/>
                  </a:moveTo>
                  <a:cubicBezTo>
                    <a:pt x="280" y="0"/>
                    <a:pt x="138" y="27"/>
                    <a:pt x="0" y="36"/>
                  </a:cubicBezTo>
                  <a:cubicBezTo>
                    <a:pt x="221" y="153"/>
                    <a:pt x="441" y="184"/>
                    <a:pt x="662" y="184"/>
                  </a:cubicBezTo>
                  <a:cubicBezTo>
                    <a:pt x="740" y="184"/>
                    <a:pt x="818" y="180"/>
                    <a:pt x="895" y="175"/>
                  </a:cubicBezTo>
                  <a:cubicBezTo>
                    <a:pt x="746" y="36"/>
                    <a:pt x="584" y="0"/>
                    <a:pt x="42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
            <p:cNvSpPr/>
            <p:nvPr/>
          </p:nvSpPr>
          <p:spPr>
            <a:xfrm>
              <a:off x="1819975" y="1610700"/>
              <a:ext cx="17425" cy="4500"/>
            </a:xfrm>
            <a:custGeom>
              <a:avLst/>
              <a:gdLst/>
              <a:ahLst/>
              <a:cxnLst/>
              <a:rect l="l" t="t" r="r" b="b"/>
              <a:pathLst>
                <a:path w="697" h="180" extrusionOk="0">
                  <a:moveTo>
                    <a:pt x="358" y="1"/>
                  </a:moveTo>
                  <a:cubicBezTo>
                    <a:pt x="219" y="1"/>
                    <a:pt x="80" y="21"/>
                    <a:pt x="0" y="160"/>
                  </a:cubicBezTo>
                  <a:cubicBezTo>
                    <a:pt x="219" y="180"/>
                    <a:pt x="478" y="180"/>
                    <a:pt x="697" y="180"/>
                  </a:cubicBezTo>
                  <a:cubicBezTo>
                    <a:pt x="617" y="61"/>
                    <a:pt x="478" y="21"/>
                    <a:pt x="35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
            <p:cNvSpPr/>
            <p:nvPr/>
          </p:nvSpPr>
          <p:spPr>
            <a:xfrm>
              <a:off x="1845325" y="1613425"/>
              <a:ext cx="4500" cy="2275"/>
            </a:xfrm>
            <a:custGeom>
              <a:avLst/>
              <a:gdLst/>
              <a:ahLst/>
              <a:cxnLst/>
              <a:rect l="l" t="t" r="r" b="b"/>
              <a:pathLst>
                <a:path w="180" h="91" extrusionOk="0">
                  <a:moveTo>
                    <a:pt x="86" y="0"/>
                  </a:moveTo>
                  <a:cubicBezTo>
                    <a:pt x="54" y="0"/>
                    <a:pt x="27" y="18"/>
                    <a:pt x="1" y="71"/>
                  </a:cubicBezTo>
                  <a:cubicBezTo>
                    <a:pt x="80" y="71"/>
                    <a:pt x="140" y="71"/>
                    <a:pt x="180" y="91"/>
                  </a:cubicBezTo>
                  <a:cubicBezTo>
                    <a:pt x="160" y="71"/>
                    <a:pt x="160" y="51"/>
                    <a:pt x="140" y="11"/>
                  </a:cubicBezTo>
                  <a:cubicBezTo>
                    <a:pt x="120" y="5"/>
                    <a:pt x="103" y="0"/>
                    <a:pt x="86"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
            <p:cNvSpPr/>
            <p:nvPr/>
          </p:nvSpPr>
          <p:spPr>
            <a:xfrm>
              <a:off x="2396850" y="1827050"/>
              <a:ext cx="26900" cy="22900"/>
            </a:xfrm>
            <a:custGeom>
              <a:avLst/>
              <a:gdLst/>
              <a:ahLst/>
              <a:cxnLst/>
              <a:rect l="l" t="t" r="r" b="b"/>
              <a:pathLst>
                <a:path w="1076" h="916" extrusionOk="0">
                  <a:moveTo>
                    <a:pt x="180" y="0"/>
                  </a:moveTo>
                  <a:cubicBezTo>
                    <a:pt x="61" y="140"/>
                    <a:pt x="21" y="319"/>
                    <a:pt x="1" y="498"/>
                  </a:cubicBezTo>
                  <a:cubicBezTo>
                    <a:pt x="21" y="517"/>
                    <a:pt x="21" y="537"/>
                    <a:pt x="61" y="577"/>
                  </a:cubicBezTo>
                  <a:lnTo>
                    <a:pt x="200" y="716"/>
                  </a:lnTo>
                  <a:lnTo>
                    <a:pt x="200" y="915"/>
                  </a:lnTo>
                  <a:cubicBezTo>
                    <a:pt x="498" y="856"/>
                    <a:pt x="777" y="776"/>
                    <a:pt x="1075" y="697"/>
                  </a:cubicBezTo>
                  <a:lnTo>
                    <a:pt x="1075" y="577"/>
                  </a:lnTo>
                  <a:cubicBezTo>
                    <a:pt x="976" y="418"/>
                    <a:pt x="876" y="378"/>
                    <a:pt x="717" y="378"/>
                  </a:cubicBezTo>
                  <a:cubicBezTo>
                    <a:pt x="637" y="239"/>
                    <a:pt x="518" y="199"/>
                    <a:pt x="399" y="179"/>
                  </a:cubicBezTo>
                  <a:cubicBezTo>
                    <a:pt x="391" y="180"/>
                    <a:pt x="385" y="181"/>
                    <a:pt x="378" y="181"/>
                  </a:cubicBezTo>
                  <a:cubicBezTo>
                    <a:pt x="261" y="181"/>
                    <a:pt x="274" y="19"/>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
            <p:cNvSpPr/>
            <p:nvPr/>
          </p:nvSpPr>
          <p:spPr>
            <a:xfrm>
              <a:off x="2401175" y="1819575"/>
              <a:ext cx="7650" cy="14075"/>
            </a:xfrm>
            <a:custGeom>
              <a:avLst/>
              <a:gdLst/>
              <a:ahLst/>
              <a:cxnLst/>
              <a:rect l="l" t="t" r="r" b="b"/>
              <a:pathLst>
                <a:path w="306" h="563" extrusionOk="0">
                  <a:moveTo>
                    <a:pt x="47" y="1"/>
                  </a:moveTo>
                  <a:cubicBezTo>
                    <a:pt x="27" y="120"/>
                    <a:pt x="27" y="220"/>
                    <a:pt x="7" y="319"/>
                  </a:cubicBezTo>
                  <a:cubicBezTo>
                    <a:pt x="68" y="365"/>
                    <a:pt x="0" y="563"/>
                    <a:pt x="91" y="563"/>
                  </a:cubicBezTo>
                  <a:cubicBezTo>
                    <a:pt x="119" y="563"/>
                    <a:pt x="161" y="545"/>
                    <a:pt x="226" y="498"/>
                  </a:cubicBezTo>
                  <a:lnTo>
                    <a:pt x="226" y="200"/>
                  </a:lnTo>
                  <a:cubicBezTo>
                    <a:pt x="305" y="140"/>
                    <a:pt x="305" y="80"/>
                    <a:pt x="226" y="21"/>
                  </a:cubicBezTo>
                  <a:cubicBezTo>
                    <a:pt x="146" y="1"/>
                    <a:pt x="106" y="1"/>
                    <a:pt x="4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
            <p:cNvSpPr/>
            <p:nvPr/>
          </p:nvSpPr>
          <p:spPr>
            <a:xfrm>
              <a:off x="2396850" y="1992650"/>
              <a:ext cx="5000" cy="8975"/>
            </a:xfrm>
            <a:custGeom>
              <a:avLst/>
              <a:gdLst/>
              <a:ahLst/>
              <a:cxnLst/>
              <a:rect l="l" t="t" r="r" b="b"/>
              <a:pathLst>
                <a:path w="200" h="359" extrusionOk="0">
                  <a:moveTo>
                    <a:pt x="160" y="1"/>
                  </a:moveTo>
                  <a:cubicBezTo>
                    <a:pt x="100" y="1"/>
                    <a:pt x="61" y="20"/>
                    <a:pt x="1" y="40"/>
                  </a:cubicBezTo>
                  <a:cubicBezTo>
                    <a:pt x="21" y="140"/>
                    <a:pt x="21" y="239"/>
                    <a:pt x="61" y="359"/>
                  </a:cubicBezTo>
                  <a:cubicBezTo>
                    <a:pt x="200" y="259"/>
                    <a:pt x="200" y="140"/>
                    <a:pt x="1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
            <p:cNvSpPr/>
            <p:nvPr/>
          </p:nvSpPr>
          <p:spPr>
            <a:xfrm>
              <a:off x="2506275" y="2118475"/>
              <a:ext cx="7475" cy="6975"/>
            </a:xfrm>
            <a:custGeom>
              <a:avLst/>
              <a:gdLst/>
              <a:ahLst/>
              <a:cxnLst/>
              <a:rect l="l" t="t" r="r" b="b"/>
              <a:pathLst>
                <a:path w="299" h="279" extrusionOk="0">
                  <a:moveTo>
                    <a:pt x="159" y="0"/>
                  </a:moveTo>
                  <a:cubicBezTo>
                    <a:pt x="100" y="0"/>
                    <a:pt x="60" y="40"/>
                    <a:pt x="0" y="40"/>
                  </a:cubicBezTo>
                  <a:cubicBezTo>
                    <a:pt x="0" y="100"/>
                    <a:pt x="0" y="259"/>
                    <a:pt x="20" y="259"/>
                  </a:cubicBezTo>
                  <a:cubicBezTo>
                    <a:pt x="54" y="273"/>
                    <a:pt x="84" y="279"/>
                    <a:pt x="110" y="279"/>
                  </a:cubicBezTo>
                  <a:cubicBezTo>
                    <a:pt x="233" y="279"/>
                    <a:pt x="266" y="139"/>
                    <a:pt x="299" y="40"/>
                  </a:cubicBezTo>
                  <a:cubicBezTo>
                    <a:pt x="239" y="40"/>
                    <a:pt x="199" y="4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
            <p:cNvSpPr/>
            <p:nvPr/>
          </p:nvSpPr>
          <p:spPr>
            <a:xfrm>
              <a:off x="2405325" y="1793725"/>
              <a:ext cx="8975" cy="30850"/>
            </a:xfrm>
            <a:custGeom>
              <a:avLst/>
              <a:gdLst/>
              <a:ahLst/>
              <a:cxnLst/>
              <a:rect l="l" t="t" r="r" b="b"/>
              <a:pathLst>
                <a:path w="359" h="1234" extrusionOk="0">
                  <a:moveTo>
                    <a:pt x="219" y="0"/>
                  </a:moveTo>
                  <a:cubicBezTo>
                    <a:pt x="159" y="100"/>
                    <a:pt x="80" y="219"/>
                    <a:pt x="0" y="319"/>
                  </a:cubicBezTo>
                  <a:cubicBezTo>
                    <a:pt x="0" y="557"/>
                    <a:pt x="40" y="816"/>
                    <a:pt x="40" y="1055"/>
                  </a:cubicBezTo>
                  <a:lnTo>
                    <a:pt x="40" y="1234"/>
                  </a:lnTo>
                  <a:lnTo>
                    <a:pt x="139" y="1174"/>
                  </a:lnTo>
                  <a:cubicBezTo>
                    <a:pt x="179" y="955"/>
                    <a:pt x="159" y="717"/>
                    <a:pt x="338" y="518"/>
                  </a:cubicBezTo>
                  <a:cubicBezTo>
                    <a:pt x="338" y="339"/>
                    <a:pt x="358" y="160"/>
                    <a:pt x="35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
            <p:cNvSpPr/>
            <p:nvPr/>
          </p:nvSpPr>
          <p:spPr>
            <a:xfrm>
              <a:off x="2204900" y="1625125"/>
              <a:ext cx="2500" cy="1525"/>
            </a:xfrm>
            <a:custGeom>
              <a:avLst/>
              <a:gdLst/>
              <a:ahLst/>
              <a:cxnLst/>
              <a:rect l="l" t="t" r="r" b="b"/>
              <a:pathLst>
                <a:path w="100" h="61" extrusionOk="0">
                  <a:moveTo>
                    <a:pt x="20" y="1"/>
                  </a:moveTo>
                  <a:cubicBezTo>
                    <a:pt x="20" y="1"/>
                    <a:pt x="0" y="21"/>
                    <a:pt x="0" y="41"/>
                  </a:cubicBezTo>
                  <a:cubicBezTo>
                    <a:pt x="20" y="41"/>
                    <a:pt x="40" y="60"/>
                    <a:pt x="80" y="60"/>
                  </a:cubicBezTo>
                  <a:cubicBezTo>
                    <a:pt x="80" y="60"/>
                    <a:pt x="100" y="41"/>
                    <a:pt x="100" y="21"/>
                  </a:cubicBezTo>
                  <a:cubicBezTo>
                    <a:pt x="80" y="21"/>
                    <a:pt x="40" y="1"/>
                    <a:pt x="2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
            <p:cNvSpPr/>
            <p:nvPr/>
          </p:nvSpPr>
          <p:spPr>
            <a:xfrm>
              <a:off x="1628000" y="1597225"/>
              <a:ext cx="16950" cy="5050"/>
            </a:xfrm>
            <a:custGeom>
              <a:avLst/>
              <a:gdLst/>
              <a:ahLst/>
              <a:cxnLst/>
              <a:rect l="l" t="t" r="r" b="b"/>
              <a:pathLst>
                <a:path w="678" h="202" extrusionOk="0">
                  <a:moveTo>
                    <a:pt x="299" y="0"/>
                  </a:moveTo>
                  <a:cubicBezTo>
                    <a:pt x="200" y="0"/>
                    <a:pt x="97" y="16"/>
                    <a:pt x="1" y="102"/>
                  </a:cubicBezTo>
                  <a:cubicBezTo>
                    <a:pt x="102" y="181"/>
                    <a:pt x="209" y="190"/>
                    <a:pt x="312" y="190"/>
                  </a:cubicBezTo>
                  <a:cubicBezTo>
                    <a:pt x="342" y="190"/>
                    <a:pt x="372" y="189"/>
                    <a:pt x="402" y="189"/>
                  </a:cubicBezTo>
                  <a:cubicBezTo>
                    <a:pt x="449" y="189"/>
                    <a:pt x="495" y="191"/>
                    <a:pt x="538" y="202"/>
                  </a:cubicBezTo>
                  <a:cubicBezTo>
                    <a:pt x="677" y="142"/>
                    <a:pt x="677" y="102"/>
                    <a:pt x="538" y="3"/>
                  </a:cubicBezTo>
                  <a:cubicBezTo>
                    <a:pt x="518" y="5"/>
                    <a:pt x="497" y="6"/>
                    <a:pt x="475" y="6"/>
                  </a:cubicBezTo>
                  <a:cubicBezTo>
                    <a:pt x="419" y="6"/>
                    <a:pt x="359" y="0"/>
                    <a:pt x="29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
            <p:cNvSpPr/>
            <p:nvPr/>
          </p:nvSpPr>
          <p:spPr>
            <a:xfrm>
              <a:off x="1869200" y="1607225"/>
              <a:ext cx="2525" cy="3500"/>
            </a:xfrm>
            <a:custGeom>
              <a:avLst/>
              <a:gdLst/>
              <a:ahLst/>
              <a:cxnLst/>
              <a:rect l="l" t="t" r="r" b="b"/>
              <a:pathLst>
                <a:path w="101" h="140" extrusionOk="0">
                  <a:moveTo>
                    <a:pt x="100" y="1"/>
                  </a:moveTo>
                  <a:cubicBezTo>
                    <a:pt x="1" y="40"/>
                    <a:pt x="21" y="100"/>
                    <a:pt x="100" y="140"/>
                  </a:cubicBezTo>
                  <a:lnTo>
                    <a:pt x="100"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
            <p:cNvSpPr/>
            <p:nvPr/>
          </p:nvSpPr>
          <p:spPr>
            <a:xfrm>
              <a:off x="1810525" y="1094000"/>
              <a:ext cx="23900" cy="65675"/>
            </a:xfrm>
            <a:custGeom>
              <a:avLst/>
              <a:gdLst/>
              <a:ahLst/>
              <a:cxnLst/>
              <a:rect l="l" t="t" r="r" b="b"/>
              <a:pathLst>
                <a:path w="956" h="2627" extrusionOk="0">
                  <a:moveTo>
                    <a:pt x="478" y="0"/>
                  </a:moveTo>
                  <a:cubicBezTo>
                    <a:pt x="40" y="498"/>
                    <a:pt x="199" y="1174"/>
                    <a:pt x="0" y="1751"/>
                  </a:cubicBezTo>
                  <a:lnTo>
                    <a:pt x="0" y="2248"/>
                  </a:lnTo>
                  <a:cubicBezTo>
                    <a:pt x="140" y="2368"/>
                    <a:pt x="160" y="2586"/>
                    <a:pt x="358" y="2626"/>
                  </a:cubicBezTo>
                  <a:cubicBezTo>
                    <a:pt x="577" y="2467"/>
                    <a:pt x="657" y="2228"/>
                    <a:pt x="597" y="2029"/>
                  </a:cubicBezTo>
                  <a:cubicBezTo>
                    <a:pt x="478" y="1492"/>
                    <a:pt x="637" y="1035"/>
                    <a:pt x="697" y="537"/>
                  </a:cubicBezTo>
                  <a:cubicBezTo>
                    <a:pt x="796" y="299"/>
                    <a:pt x="955" y="80"/>
                    <a:pt x="557"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
            <p:cNvSpPr/>
            <p:nvPr/>
          </p:nvSpPr>
          <p:spPr>
            <a:xfrm>
              <a:off x="1832400" y="1146025"/>
              <a:ext cx="17925" cy="54425"/>
            </a:xfrm>
            <a:custGeom>
              <a:avLst/>
              <a:gdLst/>
              <a:ahLst/>
              <a:cxnLst/>
              <a:rect l="l" t="t" r="r" b="b"/>
              <a:pathLst>
                <a:path w="717" h="2177" extrusionOk="0">
                  <a:moveTo>
                    <a:pt x="150" y="0"/>
                  </a:moveTo>
                  <a:cubicBezTo>
                    <a:pt x="128" y="0"/>
                    <a:pt x="104" y="3"/>
                    <a:pt x="80" y="8"/>
                  </a:cubicBezTo>
                  <a:cubicBezTo>
                    <a:pt x="299" y="704"/>
                    <a:pt x="1" y="1480"/>
                    <a:pt x="418" y="2176"/>
                  </a:cubicBezTo>
                  <a:cubicBezTo>
                    <a:pt x="697" y="1898"/>
                    <a:pt x="279" y="1639"/>
                    <a:pt x="478" y="1361"/>
                  </a:cubicBezTo>
                  <a:cubicBezTo>
                    <a:pt x="717" y="983"/>
                    <a:pt x="597" y="585"/>
                    <a:pt x="518" y="187"/>
                  </a:cubicBezTo>
                  <a:cubicBezTo>
                    <a:pt x="397" y="101"/>
                    <a:pt x="292" y="0"/>
                    <a:pt x="15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
            <p:cNvSpPr/>
            <p:nvPr/>
          </p:nvSpPr>
          <p:spPr>
            <a:xfrm>
              <a:off x="1811525" y="1089475"/>
              <a:ext cx="11450" cy="48300"/>
            </a:xfrm>
            <a:custGeom>
              <a:avLst/>
              <a:gdLst/>
              <a:ahLst/>
              <a:cxnLst/>
              <a:rect l="l" t="t" r="r" b="b"/>
              <a:pathLst>
                <a:path w="458" h="1932" extrusionOk="0">
                  <a:moveTo>
                    <a:pt x="238" y="1"/>
                  </a:moveTo>
                  <a:cubicBezTo>
                    <a:pt x="153" y="1"/>
                    <a:pt x="179" y="117"/>
                    <a:pt x="179" y="181"/>
                  </a:cubicBezTo>
                  <a:cubicBezTo>
                    <a:pt x="159" y="380"/>
                    <a:pt x="179" y="579"/>
                    <a:pt x="20" y="699"/>
                  </a:cubicBezTo>
                  <a:cubicBezTo>
                    <a:pt x="20" y="1096"/>
                    <a:pt x="0" y="1534"/>
                    <a:pt x="0" y="1932"/>
                  </a:cubicBezTo>
                  <a:cubicBezTo>
                    <a:pt x="318" y="1415"/>
                    <a:pt x="239" y="758"/>
                    <a:pt x="458" y="181"/>
                  </a:cubicBezTo>
                  <a:cubicBezTo>
                    <a:pt x="418" y="142"/>
                    <a:pt x="358" y="42"/>
                    <a:pt x="318" y="22"/>
                  </a:cubicBezTo>
                  <a:cubicBezTo>
                    <a:pt x="284" y="7"/>
                    <a:pt x="258" y="1"/>
                    <a:pt x="238"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
            <p:cNvSpPr/>
            <p:nvPr/>
          </p:nvSpPr>
          <p:spPr>
            <a:xfrm>
              <a:off x="1807550" y="1150200"/>
              <a:ext cx="12950" cy="33825"/>
            </a:xfrm>
            <a:custGeom>
              <a:avLst/>
              <a:gdLst/>
              <a:ahLst/>
              <a:cxnLst/>
              <a:rect l="l" t="t" r="r" b="b"/>
              <a:pathLst>
                <a:path w="518" h="1353" extrusionOk="0">
                  <a:moveTo>
                    <a:pt x="119" y="0"/>
                  </a:moveTo>
                  <a:cubicBezTo>
                    <a:pt x="119" y="478"/>
                    <a:pt x="0" y="935"/>
                    <a:pt x="398" y="1353"/>
                  </a:cubicBezTo>
                  <a:cubicBezTo>
                    <a:pt x="517" y="995"/>
                    <a:pt x="477" y="657"/>
                    <a:pt x="477" y="358"/>
                  </a:cubicBezTo>
                  <a:cubicBezTo>
                    <a:pt x="398" y="199"/>
                    <a:pt x="298" y="80"/>
                    <a:pt x="1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
            <p:cNvSpPr/>
            <p:nvPr/>
          </p:nvSpPr>
          <p:spPr>
            <a:xfrm>
              <a:off x="1824450" y="1063850"/>
              <a:ext cx="11950" cy="44100"/>
            </a:xfrm>
            <a:custGeom>
              <a:avLst/>
              <a:gdLst/>
              <a:ahLst/>
              <a:cxnLst/>
              <a:rect l="l" t="t" r="r" b="b"/>
              <a:pathLst>
                <a:path w="478" h="1764" extrusionOk="0">
                  <a:moveTo>
                    <a:pt x="272" y="1"/>
                  </a:moveTo>
                  <a:cubicBezTo>
                    <a:pt x="232" y="1"/>
                    <a:pt x="188" y="7"/>
                    <a:pt x="140" y="13"/>
                  </a:cubicBezTo>
                  <a:cubicBezTo>
                    <a:pt x="120" y="112"/>
                    <a:pt x="80" y="252"/>
                    <a:pt x="20" y="371"/>
                  </a:cubicBezTo>
                  <a:cubicBezTo>
                    <a:pt x="199" y="669"/>
                    <a:pt x="120" y="948"/>
                    <a:pt x="0" y="1206"/>
                  </a:cubicBezTo>
                  <a:cubicBezTo>
                    <a:pt x="179" y="1366"/>
                    <a:pt x="140" y="1545"/>
                    <a:pt x="140" y="1743"/>
                  </a:cubicBezTo>
                  <a:cubicBezTo>
                    <a:pt x="199" y="1743"/>
                    <a:pt x="239" y="1743"/>
                    <a:pt x="279" y="1763"/>
                  </a:cubicBezTo>
                  <a:cubicBezTo>
                    <a:pt x="299" y="1684"/>
                    <a:pt x="299" y="1644"/>
                    <a:pt x="319" y="1564"/>
                  </a:cubicBezTo>
                  <a:cubicBezTo>
                    <a:pt x="319" y="1465"/>
                    <a:pt x="339" y="1346"/>
                    <a:pt x="339" y="1246"/>
                  </a:cubicBezTo>
                  <a:cubicBezTo>
                    <a:pt x="478" y="888"/>
                    <a:pt x="299" y="510"/>
                    <a:pt x="478" y="172"/>
                  </a:cubicBezTo>
                  <a:cubicBezTo>
                    <a:pt x="436" y="33"/>
                    <a:pt x="365" y="1"/>
                    <a:pt x="272"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
            <p:cNvSpPr/>
            <p:nvPr/>
          </p:nvSpPr>
          <p:spPr>
            <a:xfrm>
              <a:off x="1833900" y="1142675"/>
              <a:ext cx="12450" cy="8100"/>
            </a:xfrm>
            <a:custGeom>
              <a:avLst/>
              <a:gdLst/>
              <a:ahLst/>
              <a:cxnLst/>
              <a:rect l="l" t="t" r="r" b="b"/>
              <a:pathLst>
                <a:path w="498" h="324" extrusionOk="0">
                  <a:moveTo>
                    <a:pt x="60" y="1"/>
                  </a:moveTo>
                  <a:cubicBezTo>
                    <a:pt x="47" y="1"/>
                    <a:pt x="34" y="1"/>
                    <a:pt x="20" y="3"/>
                  </a:cubicBezTo>
                  <a:cubicBezTo>
                    <a:pt x="0" y="3"/>
                    <a:pt x="0" y="82"/>
                    <a:pt x="0" y="82"/>
                  </a:cubicBezTo>
                  <a:lnTo>
                    <a:pt x="20" y="142"/>
                  </a:lnTo>
                  <a:cubicBezTo>
                    <a:pt x="129" y="233"/>
                    <a:pt x="271" y="324"/>
                    <a:pt x="416" y="324"/>
                  </a:cubicBezTo>
                  <a:cubicBezTo>
                    <a:pt x="430" y="324"/>
                    <a:pt x="444" y="323"/>
                    <a:pt x="458" y="321"/>
                  </a:cubicBezTo>
                  <a:cubicBezTo>
                    <a:pt x="498" y="242"/>
                    <a:pt x="498" y="202"/>
                    <a:pt x="498" y="142"/>
                  </a:cubicBezTo>
                  <a:cubicBezTo>
                    <a:pt x="351" y="105"/>
                    <a:pt x="221" y="1"/>
                    <a:pt x="6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
            <p:cNvSpPr/>
            <p:nvPr/>
          </p:nvSpPr>
          <p:spPr>
            <a:xfrm>
              <a:off x="2214850" y="1237725"/>
              <a:ext cx="4000" cy="1625"/>
            </a:xfrm>
            <a:custGeom>
              <a:avLst/>
              <a:gdLst/>
              <a:ahLst/>
              <a:cxnLst/>
              <a:rect l="l" t="t" r="r" b="b"/>
              <a:pathLst>
                <a:path w="160" h="65" extrusionOk="0">
                  <a:moveTo>
                    <a:pt x="0" y="0"/>
                  </a:moveTo>
                  <a:cubicBezTo>
                    <a:pt x="17" y="18"/>
                    <a:pt x="34" y="64"/>
                    <a:pt x="39" y="64"/>
                  </a:cubicBezTo>
                  <a:cubicBezTo>
                    <a:pt x="40" y="64"/>
                    <a:pt x="40" y="63"/>
                    <a:pt x="40" y="60"/>
                  </a:cubicBezTo>
                  <a:cubicBezTo>
                    <a:pt x="100" y="60"/>
                    <a:pt x="120" y="20"/>
                    <a:pt x="15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4"/>
            <p:cNvSpPr/>
            <p:nvPr/>
          </p:nvSpPr>
          <p:spPr>
            <a:xfrm>
              <a:off x="2197425" y="1237725"/>
              <a:ext cx="4500" cy="1625"/>
            </a:xfrm>
            <a:custGeom>
              <a:avLst/>
              <a:gdLst/>
              <a:ahLst/>
              <a:cxnLst/>
              <a:rect l="l" t="t" r="r" b="b"/>
              <a:pathLst>
                <a:path w="180" h="65" extrusionOk="0">
                  <a:moveTo>
                    <a:pt x="1" y="0"/>
                  </a:moveTo>
                  <a:cubicBezTo>
                    <a:pt x="18" y="18"/>
                    <a:pt x="35" y="64"/>
                    <a:pt x="40" y="64"/>
                  </a:cubicBezTo>
                  <a:cubicBezTo>
                    <a:pt x="40" y="64"/>
                    <a:pt x="41" y="63"/>
                    <a:pt x="41" y="60"/>
                  </a:cubicBezTo>
                  <a:cubicBezTo>
                    <a:pt x="100" y="60"/>
                    <a:pt x="120" y="20"/>
                    <a:pt x="1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
            <p:cNvSpPr/>
            <p:nvPr/>
          </p:nvSpPr>
          <p:spPr>
            <a:xfrm>
              <a:off x="1829925" y="1068125"/>
              <a:ext cx="10450" cy="26900"/>
            </a:xfrm>
            <a:custGeom>
              <a:avLst/>
              <a:gdLst/>
              <a:ahLst/>
              <a:cxnLst/>
              <a:rect l="l" t="t" r="r" b="b"/>
              <a:pathLst>
                <a:path w="418" h="1076" extrusionOk="0">
                  <a:moveTo>
                    <a:pt x="299" y="1"/>
                  </a:moveTo>
                  <a:cubicBezTo>
                    <a:pt x="0" y="319"/>
                    <a:pt x="179" y="717"/>
                    <a:pt x="179" y="1075"/>
                  </a:cubicBezTo>
                  <a:cubicBezTo>
                    <a:pt x="418" y="717"/>
                    <a:pt x="259" y="339"/>
                    <a:pt x="29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
            <p:cNvSpPr/>
            <p:nvPr/>
          </p:nvSpPr>
          <p:spPr>
            <a:xfrm>
              <a:off x="2527650" y="2071225"/>
              <a:ext cx="13450" cy="5000"/>
            </a:xfrm>
            <a:custGeom>
              <a:avLst/>
              <a:gdLst/>
              <a:ahLst/>
              <a:cxnLst/>
              <a:rect l="l" t="t" r="r" b="b"/>
              <a:pathLst>
                <a:path w="538" h="200" extrusionOk="0">
                  <a:moveTo>
                    <a:pt x="339" y="1"/>
                  </a:moveTo>
                  <a:cubicBezTo>
                    <a:pt x="200" y="1"/>
                    <a:pt x="40" y="1"/>
                    <a:pt x="1" y="180"/>
                  </a:cubicBezTo>
                  <a:cubicBezTo>
                    <a:pt x="60" y="180"/>
                    <a:pt x="120" y="180"/>
                    <a:pt x="220" y="200"/>
                  </a:cubicBezTo>
                  <a:cubicBezTo>
                    <a:pt x="319" y="200"/>
                    <a:pt x="438" y="180"/>
                    <a:pt x="538" y="180"/>
                  </a:cubicBezTo>
                  <a:cubicBezTo>
                    <a:pt x="458" y="140"/>
                    <a:pt x="418" y="60"/>
                    <a:pt x="33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
            <p:cNvSpPr/>
            <p:nvPr/>
          </p:nvSpPr>
          <p:spPr>
            <a:xfrm>
              <a:off x="2402325" y="1861850"/>
              <a:ext cx="17425" cy="10475"/>
            </a:xfrm>
            <a:custGeom>
              <a:avLst/>
              <a:gdLst/>
              <a:ahLst/>
              <a:cxnLst/>
              <a:rect l="l" t="t" r="r" b="b"/>
              <a:pathLst>
                <a:path w="697" h="419" extrusionOk="0">
                  <a:moveTo>
                    <a:pt x="677" y="1"/>
                  </a:moveTo>
                  <a:cubicBezTo>
                    <a:pt x="558" y="21"/>
                    <a:pt x="458" y="21"/>
                    <a:pt x="339" y="21"/>
                  </a:cubicBezTo>
                  <a:cubicBezTo>
                    <a:pt x="275" y="148"/>
                    <a:pt x="161" y="186"/>
                    <a:pt x="66" y="186"/>
                  </a:cubicBezTo>
                  <a:cubicBezTo>
                    <a:pt x="43" y="186"/>
                    <a:pt x="21" y="184"/>
                    <a:pt x="1" y="180"/>
                  </a:cubicBezTo>
                  <a:lnTo>
                    <a:pt x="1" y="180"/>
                  </a:lnTo>
                  <a:cubicBezTo>
                    <a:pt x="1" y="259"/>
                    <a:pt x="41" y="339"/>
                    <a:pt x="41" y="419"/>
                  </a:cubicBezTo>
                  <a:cubicBezTo>
                    <a:pt x="259" y="339"/>
                    <a:pt x="498" y="399"/>
                    <a:pt x="697" y="220"/>
                  </a:cubicBezTo>
                  <a:cubicBezTo>
                    <a:pt x="677" y="160"/>
                    <a:pt x="677" y="80"/>
                    <a:pt x="677"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
            <p:cNvSpPr/>
            <p:nvPr/>
          </p:nvSpPr>
          <p:spPr>
            <a:xfrm>
              <a:off x="2463000" y="1849425"/>
              <a:ext cx="15950" cy="5500"/>
            </a:xfrm>
            <a:custGeom>
              <a:avLst/>
              <a:gdLst/>
              <a:ahLst/>
              <a:cxnLst/>
              <a:rect l="l" t="t" r="r" b="b"/>
              <a:pathLst>
                <a:path w="638" h="220" extrusionOk="0">
                  <a:moveTo>
                    <a:pt x="319" y="0"/>
                  </a:moveTo>
                  <a:cubicBezTo>
                    <a:pt x="219" y="0"/>
                    <a:pt x="100" y="20"/>
                    <a:pt x="1" y="40"/>
                  </a:cubicBezTo>
                  <a:lnTo>
                    <a:pt x="1" y="219"/>
                  </a:lnTo>
                  <a:cubicBezTo>
                    <a:pt x="200" y="199"/>
                    <a:pt x="418" y="199"/>
                    <a:pt x="637" y="179"/>
                  </a:cubicBezTo>
                  <a:cubicBezTo>
                    <a:pt x="558" y="20"/>
                    <a:pt x="438" y="20"/>
                    <a:pt x="31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
            <p:cNvSpPr/>
            <p:nvPr/>
          </p:nvSpPr>
          <p:spPr>
            <a:xfrm>
              <a:off x="2501300" y="1754425"/>
              <a:ext cx="4500" cy="4500"/>
            </a:xfrm>
            <a:custGeom>
              <a:avLst/>
              <a:gdLst/>
              <a:ahLst/>
              <a:cxnLst/>
              <a:rect l="l" t="t" r="r" b="b"/>
              <a:pathLst>
                <a:path w="180" h="180" extrusionOk="0">
                  <a:moveTo>
                    <a:pt x="179" y="1"/>
                  </a:moveTo>
                  <a:cubicBezTo>
                    <a:pt x="120" y="1"/>
                    <a:pt x="60" y="1"/>
                    <a:pt x="0" y="21"/>
                  </a:cubicBezTo>
                  <a:lnTo>
                    <a:pt x="0" y="100"/>
                  </a:lnTo>
                  <a:lnTo>
                    <a:pt x="0" y="180"/>
                  </a:lnTo>
                  <a:cubicBezTo>
                    <a:pt x="60" y="180"/>
                    <a:pt x="120" y="180"/>
                    <a:pt x="179" y="140"/>
                  </a:cubicBezTo>
                  <a:lnTo>
                    <a:pt x="179" y="1"/>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
            <p:cNvSpPr/>
            <p:nvPr/>
          </p:nvSpPr>
          <p:spPr>
            <a:xfrm>
              <a:off x="3095100" y="1807525"/>
              <a:ext cx="5975" cy="3625"/>
            </a:xfrm>
            <a:custGeom>
              <a:avLst/>
              <a:gdLst/>
              <a:ahLst/>
              <a:cxnLst/>
              <a:rect l="l" t="t" r="r" b="b"/>
              <a:pathLst>
                <a:path w="239" h="145" extrusionOk="0">
                  <a:moveTo>
                    <a:pt x="100" y="1"/>
                  </a:moveTo>
                  <a:cubicBezTo>
                    <a:pt x="73" y="1"/>
                    <a:pt x="41" y="18"/>
                    <a:pt x="0" y="65"/>
                  </a:cubicBezTo>
                  <a:cubicBezTo>
                    <a:pt x="100" y="85"/>
                    <a:pt x="179" y="105"/>
                    <a:pt x="239" y="145"/>
                  </a:cubicBezTo>
                  <a:cubicBezTo>
                    <a:pt x="197" y="103"/>
                    <a:pt x="165" y="1"/>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
            <p:cNvSpPr/>
            <p:nvPr/>
          </p:nvSpPr>
          <p:spPr>
            <a:xfrm>
              <a:off x="2993650" y="1829025"/>
              <a:ext cx="2500" cy="2525"/>
            </a:xfrm>
            <a:custGeom>
              <a:avLst/>
              <a:gdLst/>
              <a:ahLst/>
              <a:cxnLst/>
              <a:rect l="l" t="t" r="r" b="b"/>
              <a:pathLst>
                <a:path w="100" h="101" extrusionOk="0">
                  <a:moveTo>
                    <a:pt x="0" y="1"/>
                  </a:moveTo>
                  <a:cubicBezTo>
                    <a:pt x="0" y="80"/>
                    <a:pt x="20" y="100"/>
                    <a:pt x="100" y="100"/>
                  </a:cubicBezTo>
                  <a:cubicBezTo>
                    <a:pt x="80" y="41"/>
                    <a:pt x="60" y="1"/>
                    <a:pt x="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
            <p:cNvSpPr/>
            <p:nvPr/>
          </p:nvSpPr>
          <p:spPr>
            <a:xfrm>
              <a:off x="2465975" y="2107025"/>
              <a:ext cx="27400" cy="11650"/>
            </a:xfrm>
            <a:custGeom>
              <a:avLst/>
              <a:gdLst/>
              <a:ahLst/>
              <a:cxnLst/>
              <a:rect l="l" t="t" r="r" b="b"/>
              <a:pathLst>
                <a:path w="1096" h="466" extrusionOk="0">
                  <a:moveTo>
                    <a:pt x="916" y="1"/>
                  </a:moveTo>
                  <a:cubicBezTo>
                    <a:pt x="578" y="1"/>
                    <a:pt x="279" y="140"/>
                    <a:pt x="1" y="299"/>
                  </a:cubicBezTo>
                  <a:cubicBezTo>
                    <a:pt x="28" y="302"/>
                    <a:pt x="56" y="303"/>
                    <a:pt x="84" y="303"/>
                  </a:cubicBezTo>
                  <a:cubicBezTo>
                    <a:pt x="129" y="303"/>
                    <a:pt x="175" y="301"/>
                    <a:pt x="219" y="301"/>
                  </a:cubicBezTo>
                  <a:cubicBezTo>
                    <a:pt x="345" y="301"/>
                    <a:pt x="462" y="319"/>
                    <a:pt x="538" y="458"/>
                  </a:cubicBezTo>
                  <a:cubicBezTo>
                    <a:pt x="562" y="463"/>
                    <a:pt x="586" y="465"/>
                    <a:pt x="610" y="465"/>
                  </a:cubicBezTo>
                  <a:cubicBezTo>
                    <a:pt x="781" y="465"/>
                    <a:pt x="938" y="352"/>
                    <a:pt x="1095" y="299"/>
                  </a:cubicBezTo>
                  <a:cubicBezTo>
                    <a:pt x="1035" y="200"/>
                    <a:pt x="976" y="100"/>
                    <a:pt x="91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
            <p:cNvSpPr/>
            <p:nvPr/>
          </p:nvSpPr>
          <p:spPr>
            <a:xfrm>
              <a:off x="2496825" y="2111025"/>
              <a:ext cx="6000" cy="3500"/>
            </a:xfrm>
            <a:custGeom>
              <a:avLst/>
              <a:gdLst/>
              <a:ahLst/>
              <a:cxnLst/>
              <a:rect l="l" t="t" r="r" b="b"/>
              <a:pathLst>
                <a:path w="240" h="140" extrusionOk="0">
                  <a:moveTo>
                    <a:pt x="239" y="0"/>
                  </a:moveTo>
                  <a:cubicBezTo>
                    <a:pt x="159" y="20"/>
                    <a:pt x="80" y="80"/>
                    <a:pt x="0" y="139"/>
                  </a:cubicBezTo>
                  <a:cubicBezTo>
                    <a:pt x="100" y="139"/>
                    <a:pt x="179" y="80"/>
                    <a:pt x="2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
            <p:cNvSpPr/>
            <p:nvPr/>
          </p:nvSpPr>
          <p:spPr>
            <a:xfrm>
              <a:off x="2688300" y="2039900"/>
              <a:ext cx="8975" cy="4575"/>
            </a:xfrm>
            <a:custGeom>
              <a:avLst/>
              <a:gdLst/>
              <a:ahLst/>
              <a:cxnLst/>
              <a:rect l="l" t="t" r="r" b="b"/>
              <a:pathLst>
                <a:path w="359" h="183" extrusionOk="0">
                  <a:moveTo>
                    <a:pt x="119" y="0"/>
                  </a:moveTo>
                  <a:cubicBezTo>
                    <a:pt x="80" y="20"/>
                    <a:pt x="60" y="20"/>
                    <a:pt x="0" y="40"/>
                  </a:cubicBezTo>
                  <a:cubicBezTo>
                    <a:pt x="58" y="128"/>
                    <a:pt x="117" y="183"/>
                    <a:pt x="183" y="183"/>
                  </a:cubicBezTo>
                  <a:cubicBezTo>
                    <a:pt x="207" y="183"/>
                    <a:pt x="232" y="175"/>
                    <a:pt x="259" y="160"/>
                  </a:cubicBezTo>
                  <a:cubicBezTo>
                    <a:pt x="298" y="140"/>
                    <a:pt x="318" y="100"/>
                    <a:pt x="358" y="60"/>
                  </a:cubicBezTo>
                  <a:lnTo>
                    <a:pt x="119" y="0"/>
                  </a:ln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
            <p:cNvSpPr/>
            <p:nvPr/>
          </p:nvSpPr>
          <p:spPr>
            <a:xfrm>
              <a:off x="2859875" y="1826425"/>
              <a:ext cx="2000" cy="2125"/>
            </a:xfrm>
            <a:custGeom>
              <a:avLst/>
              <a:gdLst/>
              <a:ahLst/>
              <a:cxnLst/>
              <a:rect l="l" t="t" r="r" b="b"/>
              <a:pathLst>
                <a:path w="80" h="85" extrusionOk="0">
                  <a:moveTo>
                    <a:pt x="38" y="0"/>
                  </a:moveTo>
                  <a:cubicBezTo>
                    <a:pt x="28" y="0"/>
                    <a:pt x="15" y="10"/>
                    <a:pt x="0" y="25"/>
                  </a:cubicBezTo>
                  <a:cubicBezTo>
                    <a:pt x="0" y="45"/>
                    <a:pt x="60" y="45"/>
                    <a:pt x="80" y="85"/>
                  </a:cubicBezTo>
                  <a:cubicBezTo>
                    <a:pt x="67" y="24"/>
                    <a:pt x="55" y="0"/>
                    <a:pt x="38"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
            <p:cNvSpPr/>
            <p:nvPr/>
          </p:nvSpPr>
          <p:spPr>
            <a:xfrm>
              <a:off x="2916050" y="1881250"/>
              <a:ext cx="3525" cy="2525"/>
            </a:xfrm>
            <a:custGeom>
              <a:avLst/>
              <a:gdLst/>
              <a:ahLst/>
              <a:cxnLst/>
              <a:rect l="l" t="t" r="r" b="b"/>
              <a:pathLst>
                <a:path w="141" h="101" extrusionOk="0">
                  <a:moveTo>
                    <a:pt x="100" y="1"/>
                  </a:moveTo>
                  <a:cubicBezTo>
                    <a:pt x="21" y="1"/>
                    <a:pt x="1" y="20"/>
                    <a:pt x="21" y="60"/>
                  </a:cubicBezTo>
                  <a:cubicBezTo>
                    <a:pt x="41" y="100"/>
                    <a:pt x="61" y="100"/>
                    <a:pt x="100" y="100"/>
                  </a:cubicBezTo>
                  <a:cubicBezTo>
                    <a:pt x="120" y="80"/>
                    <a:pt x="140" y="80"/>
                    <a:pt x="140" y="40"/>
                  </a:cubicBezTo>
                  <a:cubicBezTo>
                    <a:pt x="120" y="20"/>
                    <a:pt x="120" y="1"/>
                    <a:pt x="10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
            <p:cNvSpPr/>
            <p:nvPr/>
          </p:nvSpPr>
          <p:spPr>
            <a:xfrm>
              <a:off x="2444600" y="1830875"/>
              <a:ext cx="9475" cy="6150"/>
            </a:xfrm>
            <a:custGeom>
              <a:avLst/>
              <a:gdLst/>
              <a:ahLst/>
              <a:cxnLst/>
              <a:rect l="l" t="t" r="r" b="b"/>
              <a:pathLst>
                <a:path w="379" h="246" extrusionOk="0">
                  <a:moveTo>
                    <a:pt x="239" y="0"/>
                  </a:moveTo>
                  <a:cubicBezTo>
                    <a:pt x="165" y="0"/>
                    <a:pt x="91" y="60"/>
                    <a:pt x="1" y="86"/>
                  </a:cubicBezTo>
                  <a:lnTo>
                    <a:pt x="1" y="245"/>
                  </a:lnTo>
                  <a:cubicBezTo>
                    <a:pt x="140" y="225"/>
                    <a:pt x="239" y="225"/>
                    <a:pt x="359" y="205"/>
                  </a:cubicBezTo>
                  <a:cubicBezTo>
                    <a:pt x="359" y="146"/>
                    <a:pt x="379" y="106"/>
                    <a:pt x="359" y="66"/>
                  </a:cubicBezTo>
                  <a:cubicBezTo>
                    <a:pt x="317" y="18"/>
                    <a:pt x="278" y="0"/>
                    <a:pt x="239"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
            <p:cNvSpPr/>
            <p:nvPr/>
          </p:nvSpPr>
          <p:spPr>
            <a:xfrm>
              <a:off x="2427200" y="1812450"/>
              <a:ext cx="4500" cy="2175"/>
            </a:xfrm>
            <a:custGeom>
              <a:avLst/>
              <a:gdLst/>
              <a:ahLst/>
              <a:cxnLst/>
              <a:rect l="l" t="t" r="r" b="b"/>
              <a:pathLst>
                <a:path w="180" h="87" extrusionOk="0">
                  <a:moveTo>
                    <a:pt x="100" y="0"/>
                  </a:moveTo>
                  <a:cubicBezTo>
                    <a:pt x="61" y="0"/>
                    <a:pt x="31" y="26"/>
                    <a:pt x="0" y="87"/>
                  </a:cubicBezTo>
                  <a:lnTo>
                    <a:pt x="179" y="87"/>
                  </a:lnTo>
                  <a:cubicBezTo>
                    <a:pt x="179" y="87"/>
                    <a:pt x="160" y="47"/>
                    <a:pt x="140" y="7"/>
                  </a:cubicBezTo>
                  <a:cubicBezTo>
                    <a:pt x="126" y="3"/>
                    <a:pt x="113" y="0"/>
                    <a:pt x="10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
            <p:cNvSpPr/>
            <p:nvPr/>
          </p:nvSpPr>
          <p:spPr>
            <a:xfrm>
              <a:off x="2620150" y="1828775"/>
              <a:ext cx="6000" cy="3400"/>
            </a:xfrm>
            <a:custGeom>
              <a:avLst/>
              <a:gdLst/>
              <a:ahLst/>
              <a:cxnLst/>
              <a:rect l="l" t="t" r="r" b="b"/>
              <a:pathLst>
                <a:path w="240" h="136" extrusionOk="0">
                  <a:moveTo>
                    <a:pt x="86" y="1"/>
                  </a:moveTo>
                  <a:cubicBezTo>
                    <a:pt x="58" y="1"/>
                    <a:pt x="30" y="5"/>
                    <a:pt x="1" y="11"/>
                  </a:cubicBezTo>
                  <a:cubicBezTo>
                    <a:pt x="12" y="110"/>
                    <a:pt x="53" y="136"/>
                    <a:pt x="105" y="136"/>
                  </a:cubicBezTo>
                  <a:cubicBezTo>
                    <a:pt x="147" y="136"/>
                    <a:pt x="195" y="119"/>
                    <a:pt x="239" y="110"/>
                  </a:cubicBezTo>
                  <a:cubicBezTo>
                    <a:pt x="211" y="26"/>
                    <a:pt x="153" y="1"/>
                    <a:pt x="86"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
            <p:cNvSpPr/>
            <p:nvPr/>
          </p:nvSpPr>
          <p:spPr>
            <a:xfrm>
              <a:off x="2397350" y="1841875"/>
              <a:ext cx="4000" cy="4100"/>
            </a:xfrm>
            <a:custGeom>
              <a:avLst/>
              <a:gdLst/>
              <a:ahLst/>
              <a:cxnLst/>
              <a:rect l="l" t="t" r="r" b="b"/>
              <a:pathLst>
                <a:path w="160" h="164" extrusionOk="0">
                  <a:moveTo>
                    <a:pt x="31" y="1"/>
                  </a:moveTo>
                  <a:cubicBezTo>
                    <a:pt x="21" y="1"/>
                    <a:pt x="11" y="2"/>
                    <a:pt x="1" y="4"/>
                  </a:cubicBezTo>
                  <a:cubicBezTo>
                    <a:pt x="41" y="84"/>
                    <a:pt x="80" y="123"/>
                    <a:pt x="160" y="163"/>
                  </a:cubicBezTo>
                  <a:cubicBezTo>
                    <a:pt x="160" y="74"/>
                    <a:pt x="112" y="1"/>
                    <a:pt x="31"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
            <p:cNvSpPr/>
            <p:nvPr/>
          </p:nvSpPr>
          <p:spPr>
            <a:xfrm>
              <a:off x="2919050" y="1738025"/>
              <a:ext cx="3000" cy="2500"/>
            </a:xfrm>
            <a:custGeom>
              <a:avLst/>
              <a:gdLst/>
              <a:ahLst/>
              <a:cxnLst/>
              <a:rect l="l" t="t" r="r" b="b"/>
              <a:pathLst>
                <a:path w="120" h="100" extrusionOk="0">
                  <a:moveTo>
                    <a:pt x="80" y="0"/>
                  </a:moveTo>
                  <a:cubicBezTo>
                    <a:pt x="60" y="20"/>
                    <a:pt x="20" y="80"/>
                    <a:pt x="0" y="100"/>
                  </a:cubicBezTo>
                  <a:lnTo>
                    <a:pt x="120" y="100"/>
                  </a:lnTo>
                  <a:cubicBezTo>
                    <a:pt x="100" y="80"/>
                    <a:pt x="80" y="40"/>
                    <a:pt x="8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
            <p:cNvSpPr/>
            <p:nvPr/>
          </p:nvSpPr>
          <p:spPr>
            <a:xfrm>
              <a:off x="3001600" y="1789750"/>
              <a:ext cx="4000" cy="3000"/>
            </a:xfrm>
            <a:custGeom>
              <a:avLst/>
              <a:gdLst/>
              <a:ahLst/>
              <a:cxnLst/>
              <a:rect l="l" t="t" r="r" b="b"/>
              <a:pathLst>
                <a:path w="160" h="120" extrusionOk="0">
                  <a:moveTo>
                    <a:pt x="0" y="0"/>
                  </a:moveTo>
                  <a:cubicBezTo>
                    <a:pt x="0" y="80"/>
                    <a:pt x="60" y="120"/>
                    <a:pt x="160" y="120"/>
                  </a:cubicBezTo>
                  <a:cubicBezTo>
                    <a:pt x="160" y="100"/>
                    <a:pt x="140" y="60"/>
                    <a:pt x="1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
            <p:cNvSpPr/>
            <p:nvPr/>
          </p:nvSpPr>
          <p:spPr>
            <a:xfrm>
              <a:off x="2866325" y="1784775"/>
              <a:ext cx="2025" cy="2000"/>
            </a:xfrm>
            <a:custGeom>
              <a:avLst/>
              <a:gdLst/>
              <a:ahLst/>
              <a:cxnLst/>
              <a:rect l="l" t="t" r="r" b="b"/>
              <a:pathLst>
                <a:path w="81" h="80" extrusionOk="0">
                  <a:moveTo>
                    <a:pt x="1" y="0"/>
                  </a:moveTo>
                  <a:lnTo>
                    <a:pt x="1" y="0"/>
                  </a:lnTo>
                  <a:cubicBezTo>
                    <a:pt x="14" y="53"/>
                    <a:pt x="27" y="80"/>
                    <a:pt x="46" y="80"/>
                  </a:cubicBezTo>
                  <a:cubicBezTo>
                    <a:pt x="56" y="80"/>
                    <a:pt x="67" y="73"/>
                    <a:pt x="80" y="60"/>
                  </a:cubicBezTo>
                  <a:cubicBezTo>
                    <a:pt x="80" y="20"/>
                    <a:pt x="21" y="20"/>
                    <a:pt x="1"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4"/>
            <p:cNvSpPr/>
            <p:nvPr/>
          </p:nvSpPr>
          <p:spPr>
            <a:xfrm>
              <a:off x="2357075" y="1203400"/>
              <a:ext cx="9975" cy="7000"/>
            </a:xfrm>
            <a:custGeom>
              <a:avLst/>
              <a:gdLst/>
              <a:ahLst/>
              <a:cxnLst/>
              <a:rect l="l" t="t" r="r" b="b"/>
              <a:pathLst>
                <a:path w="399" h="280" extrusionOk="0">
                  <a:moveTo>
                    <a:pt x="259" y="1"/>
                  </a:moveTo>
                  <a:cubicBezTo>
                    <a:pt x="180" y="80"/>
                    <a:pt x="80" y="160"/>
                    <a:pt x="0" y="200"/>
                  </a:cubicBezTo>
                  <a:cubicBezTo>
                    <a:pt x="60" y="240"/>
                    <a:pt x="80" y="279"/>
                    <a:pt x="120" y="279"/>
                  </a:cubicBezTo>
                  <a:cubicBezTo>
                    <a:pt x="299" y="279"/>
                    <a:pt x="398" y="180"/>
                    <a:pt x="359"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4"/>
            <p:cNvSpPr/>
            <p:nvPr/>
          </p:nvSpPr>
          <p:spPr>
            <a:xfrm>
              <a:off x="2235225" y="1241900"/>
              <a:ext cx="9975" cy="3800"/>
            </a:xfrm>
            <a:custGeom>
              <a:avLst/>
              <a:gdLst/>
              <a:ahLst/>
              <a:cxnLst/>
              <a:rect l="l" t="t" r="r" b="b"/>
              <a:pathLst>
                <a:path w="399" h="152" extrusionOk="0">
                  <a:moveTo>
                    <a:pt x="204" y="1"/>
                  </a:moveTo>
                  <a:cubicBezTo>
                    <a:pt x="165" y="1"/>
                    <a:pt x="124" y="5"/>
                    <a:pt x="80" y="12"/>
                  </a:cubicBezTo>
                  <a:cubicBezTo>
                    <a:pt x="1" y="32"/>
                    <a:pt x="1" y="112"/>
                    <a:pt x="80" y="132"/>
                  </a:cubicBezTo>
                  <a:cubicBezTo>
                    <a:pt x="160" y="152"/>
                    <a:pt x="239" y="152"/>
                    <a:pt x="319" y="152"/>
                  </a:cubicBezTo>
                  <a:cubicBezTo>
                    <a:pt x="359" y="132"/>
                    <a:pt x="379" y="72"/>
                    <a:pt x="399" y="52"/>
                  </a:cubicBezTo>
                  <a:cubicBezTo>
                    <a:pt x="336" y="14"/>
                    <a:pt x="273" y="1"/>
                    <a:pt x="204"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4"/>
            <p:cNvSpPr/>
            <p:nvPr/>
          </p:nvSpPr>
          <p:spPr>
            <a:xfrm>
              <a:off x="2341150" y="1155575"/>
              <a:ext cx="4025" cy="3600"/>
            </a:xfrm>
            <a:custGeom>
              <a:avLst/>
              <a:gdLst/>
              <a:ahLst/>
              <a:cxnLst/>
              <a:rect l="l" t="t" r="r" b="b"/>
              <a:pathLst>
                <a:path w="161" h="144" extrusionOk="0">
                  <a:moveTo>
                    <a:pt x="30" y="1"/>
                  </a:moveTo>
                  <a:cubicBezTo>
                    <a:pt x="21" y="1"/>
                    <a:pt x="11" y="2"/>
                    <a:pt x="1" y="4"/>
                  </a:cubicBezTo>
                  <a:cubicBezTo>
                    <a:pt x="41" y="44"/>
                    <a:pt x="120" y="104"/>
                    <a:pt x="160" y="143"/>
                  </a:cubicBezTo>
                  <a:cubicBezTo>
                    <a:pt x="142" y="72"/>
                    <a:pt x="109" y="1"/>
                    <a:pt x="3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4"/>
            <p:cNvSpPr/>
            <p:nvPr/>
          </p:nvSpPr>
          <p:spPr>
            <a:xfrm>
              <a:off x="2345150" y="1159650"/>
              <a:ext cx="3500" cy="4000"/>
            </a:xfrm>
            <a:custGeom>
              <a:avLst/>
              <a:gdLst/>
              <a:ahLst/>
              <a:cxnLst/>
              <a:rect l="l" t="t" r="r" b="b"/>
              <a:pathLst>
                <a:path w="140" h="160" extrusionOk="0">
                  <a:moveTo>
                    <a:pt x="0" y="0"/>
                  </a:moveTo>
                  <a:lnTo>
                    <a:pt x="0" y="159"/>
                  </a:lnTo>
                  <a:cubicBezTo>
                    <a:pt x="139" y="100"/>
                    <a:pt x="139" y="40"/>
                    <a:pt x="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4"/>
            <p:cNvSpPr/>
            <p:nvPr/>
          </p:nvSpPr>
          <p:spPr>
            <a:xfrm>
              <a:off x="2089025" y="1175550"/>
              <a:ext cx="4500" cy="6500"/>
            </a:xfrm>
            <a:custGeom>
              <a:avLst/>
              <a:gdLst/>
              <a:ahLst/>
              <a:cxnLst/>
              <a:rect l="l" t="t" r="r" b="b"/>
              <a:pathLst>
                <a:path w="180" h="260" extrusionOk="0">
                  <a:moveTo>
                    <a:pt x="80" y="1"/>
                  </a:moveTo>
                  <a:cubicBezTo>
                    <a:pt x="60" y="60"/>
                    <a:pt x="0" y="100"/>
                    <a:pt x="40" y="120"/>
                  </a:cubicBezTo>
                  <a:cubicBezTo>
                    <a:pt x="40" y="180"/>
                    <a:pt x="60" y="259"/>
                    <a:pt x="80" y="259"/>
                  </a:cubicBezTo>
                  <a:cubicBezTo>
                    <a:pt x="159" y="259"/>
                    <a:pt x="179" y="180"/>
                    <a:pt x="159" y="100"/>
                  </a:cubicBezTo>
                  <a:cubicBezTo>
                    <a:pt x="159" y="60"/>
                    <a:pt x="100" y="21"/>
                    <a:pt x="80" y="1"/>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4"/>
            <p:cNvSpPr/>
            <p:nvPr/>
          </p:nvSpPr>
          <p:spPr>
            <a:xfrm>
              <a:off x="2413775" y="1836500"/>
              <a:ext cx="1025" cy="1025"/>
            </a:xfrm>
            <a:custGeom>
              <a:avLst/>
              <a:gdLst/>
              <a:ahLst/>
              <a:cxnLst/>
              <a:rect l="l" t="t" r="r" b="b"/>
              <a:pathLst>
                <a:path w="41" h="41" extrusionOk="0">
                  <a:moveTo>
                    <a:pt x="40" y="0"/>
                  </a:moveTo>
                  <a:lnTo>
                    <a:pt x="0" y="40"/>
                  </a:lnTo>
                  <a:cubicBezTo>
                    <a:pt x="20" y="40"/>
                    <a:pt x="20" y="20"/>
                    <a:pt x="40" y="0"/>
                  </a:cubicBezTo>
                  <a:close/>
                </a:path>
              </a:pathLst>
            </a:custGeom>
            <a:solidFill>
              <a:srgbClr val="E3CDA4">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9" name="Google Shape;359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00" name="Google Shape;3600;p4"/>
          <p:cNvSpPr txBox="1">
            <a:spLocks noGrp="1"/>
          </p:cNvSpPr>
          <p:nvPr>
            <p:ph type="body" idx="1"/>
          </p:nvPr>
        </p:nvSpPr>
        <p:spPr>
          <a:xfrm>
            <a:off x="810500" y="1209075"/>
            <a:ext cx="6751500" cy="3416400"/>
          </a:xfrm>
          <a:prstGeom prst="rect">
            <a:avLst/>
          </a:prstGeom>
        </p:spPr>
        <p:txBody>
          <a:bodyPr spcFirstLastPara="1" wrap="square" lIns="91425" tIns="91425" rIns="91425" bIns="91425" anchor="ctr" anchorCtr="0">
            <a:noAutofit/>
          </a:bodyPr>
          <a:lstStyle>
            <a:lvl1pPr marL="457200" lvl="0" indent="-342900" rtl="0">
              <a:lnSpc>
                <a:spcPct val="90000"/>
              </a:lnSpc>
              <a:spcBef>
                <a:spcPts val="0"/>
              </a:spcBef>
              <a:spcAft>
                <a:spcPts val="0"/>
              </a:spcAft>
              <a:buClr>
                <a:srgbClr val="5A3015"/>
              </a:buClr>
              <a:buSzPts val="1800"/>
              <a:buFont typeface="Lora"/>
              <a:buChar char="●"/>
              <a:defRPr sz="1100" b="0">
                <a:solidFill>
                  <a:srgbClr val="5A3015"/>
                </a:solidFill>
              </a:defRPr>
            </a:lvl1pPr>
            <a:lvl2pPr marL="914400" lvl="1" indent="-317500" rtl="0">
              <a:lnSpc>
                <a:spcPct val="90000"/>
              </a:lnSpc>
              <a:spcBef>
                <a:spcPts val="0"/>
              </a:spcBef>
              <a:spcAft>
                <a:spcPts val="0"/>
              </a:spcAft>
              <a:buClr>
                <a:srgbClr val="5A3015"/>
              </a:buClr>
              <a:buSzPts val="1400"/>
              <a:buFont typeface="Lora"/>
              <a:buChar char="○"/>
              <a:defRPr sz="1100">
                <a:solidFill>
                  <a:srgbClr val="5A3015"/>
                </a:solidFill>
              </a:defRPr>
            </a:lvl2pPr>
            <a:lvl3pPr marL="1371600" lvl="2" indent="-317500" rtl="0">
              <a:lnSpc>
                <a:spcPct val="115000"/>
              </a:lnSpc>
              <a:spcBef>
                <a:spcPts val="0"/>
              </a:spcBef>
              <a:spcAft>
                <a:spcPts val="0"/>
              </a:spcAft>
              <a:buClr>
                <a:srgbClr val="5A3015"/>
              </a:buClr>
              <a:buSzPts val="1400"/>
              <a:buFont typeface="Lora"/>
              <a:buChar char="■"/>
              <a:defRPr>
                <a:solidFill>
                  <a:srgbClr val="5A3015"/>
                </a:solidFill>
                <a:latin typeface="Lora"/>
                <a:ea typeface="Lora"/>
                <a:cs typeface="Lora"/>
                <a:sym typeface="Lora"/>
              </a:defRPr>
            </a:lvl3pPr>
            <a:lvl4pPr marL="1828800" lvl="3" indent="-317500" rtl="0">
              <a:lnSpc>
                <a:spcPct val="115000"/>
              </a:lnSpc>
              <a:spcBef>
                <a:spcPts val="1600"/>
              </a:spcBef>
              <a:spcAft>
                <a:spcPts val="0"/>
              </a:spcAft>
              <a:buClr>
                <a:srgbClr val="5A3015"/>
              </a:buClr>
              <a:buSzPts val="1400"/>
              <a:buFont typeface="Lora"/>
              <a:buChar char="●"/>
              <a:defRPr>
                <a:solidFill>
                  <a:srgbClr val="5A3015"/>
                </a:solidFill>
                <a:latin typeface="Lora"/>
                <a:ea typeface="Lora"/>
                <a:cs typeface="Lora"/>
                <a:sym typeface="Lora"/>
              </a:defRPr>
            </a:lvl4pPr>
            <a:lvl5pPr marL="2286000" lvl="4" indent="-317500" rtl="0">
              <a:lnSpc>
                <a:spcPct val="115000"/>
              </a:lnSpc>
              <a:spcBef>
                <a:spcPts val="1600"/>
              </a:spcBef>
              <a:spcAft>
                <a:spcPts val="0"/>
              </a:spcAft>
              <a:buClr>
                <a:srgbClr val="5A3015"/>
              </a:buClr>
              <a:buSzPts val="1400"/>
              <a:buFont typeface="Lora"/>
              <a:buChar char="○"/>
              <a:defRPr>
                <a:solidFill>
                  <a:srgbClr val="5A3015"/>
                </a:solidFill>
                <a:latin typeface="Lora"/>
                <a:ea typeface="Lora"/>
                <a:cs typeface="Lora"/>
                <a:sym typeface="Lora"/>
              </a:defRPr>
            </a:lvl5pPr>
            <a:lvl6pPr marL="2743200" lvl="5" indent="-317500" rtl="0">
              <a:lnSpc>
                <a:spcPct val="115000"/>
              </a:lnSpc>
              <a:spcBef>
                <a:spcPts val="1600"/>
              </a:spcBef>
              <a:spcAft>
                <a:spcPts val="0"/>
              </a:spcAft>
              <a:buClr>
                <a:srgbClr val="5A3015"/>
              </a:buClr>
              <a:buSzPts val="1400"/>
              <a:buFont typeface="Lora"/>
              <a:buChar char="■"/>
              <a:defRPr>
                <a:solidFill>
                  <a:srgbClr val="5A3015"/>
                </a:solidFill>
                <a:latin typeface="Lora"/>
                <a:ea typeface="Lora"/>
                <a:cs typeface="Lora"/>
                <a:sym typeface="Lora"/>
              </a:defRPr>
            </a:lvl6pPr>
            <a:lvl7pPr marL="3200400" lvl="6" indent="-317500" rtl="0">
              <a:lnSpc>
                <a:spcPct val="115000"/>
              </a:lnSpc>
              <a:spcBef>
                <a:spcPts val="1600"/>
              </a:spcBef>
              <a:spcAft>
                <a:spcPts val="0"/>
              </a:spcAft>
              <a:buClr>
                <a:srgbClr val="5A3015"/>
              </a:buClr>
              <a:buSzPts val="1400"/>
              <a:buFont typeface="Lora"/>
              <a:buChar char="●"/>
              <a:defRPr>
                <a:solidFill>
                  <a:srgbClr val="5A3015"/>
                </a:solidFill>
                <a:latin typeface="Lora"/>
                <a:ea typeface="Lora"/>
                <a:cs typeface="Lora"/>
                <a:sym typeface="Lora"/>
              </a:defRPr>
            </a:lvl7pPr>
            <a:lvl8pPr marL="3657600" lvl="7" indent="-317500" rtl="0">
              <a:lnSpc>
                <a:spcPct val="115000"/>
              </a:lnSpc>
              <a:spcBef>
                <a:spcPts val="1600"/>
              </a:spcBef>
              <a:spcAft>
                <a:spcPts val="0"/>
              </a:spcAft>
              <a:buClr>
                <a:srgbClr val="5A3015"/>
              </a:buClr>
              <a:buSzPts val="1400"/>
              <a:buFont typeface="Lora"/>
              <a:buChar char="○"/>
              <a:defRPr>
                <a:solidFill>
                  <a:srgbClr val="5A3015"/>
                </a:solidFill>
                <a:latin typeface="Lora"/>
                <a:ea typeface="Lora"/>
                <a:cs typeface="Lora"/>
                <a:sym typeface="Lora"/>
              </a:defRPr>
            </a:lvl8pPr>
            <a:lvl9pPr marL="4114800" lvl="8" indent="-317500" rtl="0">
              <a:lnSpc>
                <a:spcPct val="115000"/>
              </a:lnSpc>
              <a:spcBef>
                <a:spcPts val="1600"/>
              </a:spcBef>
              <a:spcAft>
                <a:spcPts val="1600"/>
              </a:spcAft>
              <a:buClr>
                <a:srgbClr val="5A3015"/>
              </a:buClr>
              <a:buSzPts val="1400"/>
              <a:buFont typeface="Lora"/>
              <a:buChar char="■"/>
              <a:defRPr>
                <a:solidFill>
                  <a:srgbClr val="5A3015"/>
                </a:solidFill>
                <a:latin typeface="Lora"/>
                <a:ea typeface="Lora"/>
                <a:cs typeface="Lora"/>
                <a:sym typeface="Lora"/>
              </a:defRPr>
            </a:lvl9pPr>
          </a:lstStyle>
          <a:p>
            <a:endParaRPr/>
          </a:p>
        </p:txBody>
      </p:sp>
      <p:grpSp>
        <p:nvGrpSpPr>
          <p:cNvPr id="3601" name="Google Shape;3601;p4"/>
          <p:cNvGrpSpPr/>
          <p:nvPr/>
        </p:nvGrpSpPr>
        <p:grpSpPr>
          <a:xfrm rot="2846348">
            <a:off x="6020689" y="-1239674"/>
            <a:ext cx="1535091" cy="1923603"/>
            <a:chOff x="4082775" y="914425"/>
            <a:chExt cx="777050" cy="973675"/>
          </a:xfrm>
        </p:grpSpPr>
        <p:sp>
          <p:nvSpPr>
            <p:cNvPr id="3602" name="Google Shape;3602;p4"/>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4"/>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4"/>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4"/>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4"/>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2" name="Google Shape;3612;p4"/>
          <p:cNvGrpSpPr/>
          <p:nvPr/>
        </p:nvGrpSpPr>
        <p:grpSpPr>
          <a:xfrm rot="-4611921">
            <a:off x="-334309" y="-1161172"/>
            <a:ext cx="1729743" cy="1766579"/>
            <a:chOff x="3212275" y="349350"/>
            <a:chExt cx="486650" cy="503850"/>
          </a:xfrm>
        </p:grpSpPr>
        <p:sp>
          <p:nvSpPr>
            <p:cNvPr id="3613" name="Google Shape;3613;p4"/>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8" name="Google Shape;3618;p4"/>
          <p:cNvGrpSpPr/>
          <p:nvPr/>
        </p:nvGrpSpPr>
        <p:grpSpPr>
          <a:xfrm rot="-2700000">
            <a:off x="8320219" y="4181455"/>
            <a:ext cx="1197949" cy="1357157"/>
            <a:chOff x="2807100" y="2138800"/>
            <a:chExt cx="649550" cy="735875"/>
          </a:xfrm>
        </p:grpSpPr>
        <p:sp>
          <p:nvSpPr>
            <p:cNvPr id="3619" name="Google Shape;3619;p4"/>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4"/>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4" name="Google Shape;3624;p4"/>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755"/>
        <p:cNvGrpSpPr/>
        <p:nvPr/>
      </p:nvGrpSpPr>
      <p:grpSpPr>
        <a:xfrm>
          <a:off x="0" y="0"/>
          <a:ext cx="0" cy="0"/>
          <a:chOff x="0" y="0"/>
          <a:chExt cx="0" cy="0"/>
        </a:xfrm>
      </p:grpSpPr>
      <p:pic>
        <p:nvPicPr>
          <p:cNvPr id="5756" name="Google Shape;5756;p7"/>
          <p:cNvPicPr preferRelativeResize="0"/>
          <p:nvPr/>
        </p:nvPicPr>
        <p:blipFill>
          <a:blip r:embed="rId2">
            <a:alphaModFix/>
          </a:blip>
          <a:stretch>
            <a:fillRect/>
          </a:stretch>
        </p:blipFill>
        <p:spPr>
          <a:xfrm>
            <a:off x="0" y="0"/>
            <a:ext cx="9144003" cy="5143501"/>
          </a:xfrm>
          <a:prstGeom prst="rect">
            <a:avLst/>
          </a:prstGeom>
          <a:noFill/>
          <a:ln>
            <a:noFill/>
          </a:ln>
        </p:spPr>
      </p:pic>
      <p:sp>
        <p:nvSpPr>
          <p:cNvPr id="5757" name="Google Shape;5757;p7"/>
          <p:cNvSpPr txBox="1">
            <a:spLocks noGrp="1"/>
          </p:cNvSpPr>
          <p:nvPr>
            <p:ph type="title"/>
          </p:nvPr>
        </p:nvSpPr>
        <p:spPr>
          <a:xfrm>
            <a:off x="4578900" y="1241550"/>
            <a:ext cx="3540300" cy="1330200"/>
          </a:xfrm>
          <a:prstGeom prst="rect">
            <a:avLst/>
          </a:prstGeom>
        </p:spPr>
        <p:txBody>
          <a:bodyPr spcFirstLastPara="1" wrap="square" lIns="91425" tIns="91425" rIns="91425" bIns="91425" anchor="b" anchorCtr="0">
            <a:noAutofit/>
          </a:bodyPr>
          <a:lstStyle>
            <a:lvl1pPr lvl="0">
              <a:spcBef>
                <a:spcPts val="0"/>
              </a:spcBef>
              <a:spcAft>
                <a:spcPts val="0"/>
              </a:spcAft>
              <a:buSzPts val="2300"/>
              <a:buNone/>
              <a:defRPr sz="33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58" name="Google Shape;57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59" name="Google Shape;5759;p7"/>
          <p:cNvSpPr txBox="1">
            <a:spLocks noGrp="1"/>
          </p:cNvSpPr>
          <p:nvPr>
            <p:ph type="body" idx="1"/>
          </p:nvPr>
        </p:nvSpPr>
        <p:spPr>
          <a:xfrm>
            <a:off x="4578900" y="2567950"/>
            <a:ext cx="3231600" cy="18858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rgbClr val="5A3015"/>
              </a:buClr>
              <a:buSzPts val="1400"/>
              <a:buFont typeface="Nunito Light"/>
              <a:buChar char="●"/>
              <a:defRPr sz="1400" b="0">
                <a:solidFill>
                  <a:srgbClr val="5A3015"/>
                </a:solidFill>
              </a:defRPr>
            </a:lvl1pPr>
            <a:lvl2pPr marL="914400" lvl="1" indent="-317500">
              <a:spcBef>
                <a:spcPts val="0"/>
              </a:spcBef>
              <a:spcAft>
                <a:spcPts val="0"/>
              </a:spcAft>
              <a:buClr>
                <a:srgbClr val="5A3015"/>
              </a:buClr>
              <a:buSzPts val="1400"/>
              <a:buFont typeface="Nunito Light"/>
              <a:buChar char="○"/>
              <a:defRPr>
                <a:solidFill>
                  <a:srgbClr val="5A3015"/>
                </a:solidFill>
              </a:defRPr>
            </a:lvl2pPr>
            <a:lvl3pPr marL="1371600" lvl="2" indent="-317500">
              <a:spcBef>
                <a:spcPts val="1600"/>
              </a:spcBef>
              <a:spcAft>
                <a:spcPts val="0"/>
              </a:spcAft>
              <a:buClr>
                <a:srgbClr val="5A3015"/>
              </a:buClr>
              <a:buSzPts val="1400"/>
              <a:buFont typeface="Nunito Light"/>
              <a:buChar char="■"/>
              <a:defRPr>
                <a:solidFill>
                  <a:srgbClr val="5A3015"/>
                </a:solidFill>
              </a:defRPr>
            </a:lvl3pPr>
            <a:lvl4pPr marL="1828800" lvl="3" indent="-317500">
              <a:spcBef>
                <a:spcPts val="1600"/>
              </a:spcBef>
              <a:spcAft>
                <a:spcPts val="0"/>
              </a:spcAft>
              <a:buClr>
                <a:srgbClr val="5A3015"/>
              </a:buClr>
              <a:buSzPts val="1400"/>
              <a:buFont typeface="Nunito Light"/>
              <a:buChar char="●"/>
              <a:defRPr>
                <a:solidFill>
                  <a:srgbClr val="5A3015"/>
                </a:solidFill>
              </a:defRPr>
            </a:lvl4pPr>
            <a:lvl5pPr marL="2286000" lvl="4" indent="-317500">
              <a:spcBef>
                <a:spcPts val="1600"/>
              </a:spcBef>
              <a:spcAft>
                <a:spcPts val="0"/>
              </a:spcAft>
              <a:buClr>
                <a:srgbClr val="5A3015"/>
              </a:buClr>
              <a:buSzPts val="1400"/>
              <a:buFont typeface="Nunito Light"/>
              <a:buChar char="○"/>
              <a:defRPr>
                <a:solidFill>
                  <a:srgbClr val="5A3015"/>
                </a:solidFill>
              </a:defRPr>
            </a:lvl5pPr>
            <a:lvl6pPr marL="2743200" lvl="5" indent="-317500">
              <a:spcBef>
                <a:spcPts val="1600"/>
              </a:spcBef>
              <a:spcAft>
                <a:spcPts val="0"/>
              </a:spcAft>
              <a:buClr>
                <a:srgbClr val="5A3015"/>
              </a:buClr>
              <a:buSzPts val="1400"/>
              <a:buFont typeface="Nunito Light"/>
              <a:buChar char="■"/>
              <a:defRPr>
                <a:solidFill>
                  <a:srgbClr val="5A3015"/>
                </a:solidFill>
              </a:defRPr>
            </a:lvl6pPr>
            <a:lvl7pPr marL="3200400" lvl="6" indent="-317500">
              <a:spcBef>
                <a:spcPts val="1600"/>
              </a:spcBef>
              <a:spcAft>
                <a:spcPts val="0"/>
              </a:spcAft>
              <a:buClr>
                <a:srgbClr val="5A3015"/>
              </a:buClr>
              <a:buSzPts val="1400"/>
              <a:buFont typeface="Nunito Light"/>
              <a:buChar char="●"/>
              <a:defRPr>
                <a:solidFill>
                  <a:srgbClr val="5A3015"/>
                </a:solidFill>
              </a:defRPr>
            </a:lvl7pPr>
            <a:lvl8pPr marL="3657600" lvl="7" indent="-317500">
              <a:spcBef>
                <a:spcPts val="1600"/>
              </a:spcBef>
              <a:spcAft>
                <a:spcPts val="0"/>
              </a:spcAft>
              <a:buClr>
                <a:srgbClr val="5A3015"/>
              </a:buClr>
              <a:buSzPts val="1400"/>
              <a:buFont typeface="Nunito Light"/>
              <a:buChar char="○"/>
              <a:defRPr>
                <a:solidFill>
                  <a:srgbClr val="5A3015"/>
                </a:solidFill>
              </a:defRPr>
            </a:lvl8pPr>
            <a:lvl9pPr marL="4114800" lvl="8" indent="-317500">
              <a:spcBef>
                <a:spcPts val="1600"/>
              </a:spcBef>
              <a:spcAft>
                <a:spcPts val="1600"/>
              </a:spcAft>
              <a:buClr>
                <a:srgbClr val="5A3015"/>
              </a:buClr>
              <a:buSzPts val="1400"/>
              <a:buFont typeface="Nunito Light"/>
              <a:buChar char="■"/>
              <a:defRPr>
                <a:solidFill>
                  <a:srgbClr val="5A3015"/>
                </a:solidFill>
              </a:defRPr>
            </a:lvl9pPr>
          </a:lstStyle>
          <a:p>
            <a:endParaRPr/>
          </a:p>
        </p:txBody>
      </p:sp>
      <p:grpSp>
        <p:nvGrpSpPr>
          <p:cNvPr id="5760" name="Google Shape;5760;p7"/>
          <p:cNvGrpSpPr/>
          <p:nvPr/>
        </p:nvGrpSpPr>
        <p:grpSpPr>
          <a:xfrm rot="-9509084">
            <a:off x="2150626" y="-161375"/>
            <a:ext cx="1197973" cy="1357183"/>
            <a:chOff x="2807100" y="2138800"/>
            <a:chExt cx="649550" cy="735875"/>
          </a:xfrm>
        </p:grpSpPr>
        <p:sp>
          <p:nvSpPr>
            <p:cNvPr id="5761" name="Google Shape;5761;p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7"/>
          <p:cNvGrpSpPr/>
          <p:nvPr/>
        </p:nvGrpSpPr>
        <p:grpSpPr>
          <a:xfrm rot="8595533">
            <a:off x="7546129" y="4018244"/>
            <a:ext cx="1535004" cy="1923558"/>
            <a:chOff x="4082775" y="914425"/>
            <a:chExt cx="777050" cy="973675"/>
          </a:xfrm>
        </p:grpSpPr>
        <p:sp>
          <p:nvSpPr>
            <p:cNvPr id="5767" name="Google Shape;5767;p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7"/>
          <p:cNvGrpSpPr/>
          <p:nvPr/>
        </p:nvGrpSpPr>
        <p:grpSpPr>
          <a:xfrm rot="-2175291">
            <a:off x="861752" y="115017"/>
            <a:ext cx="2084306" cy="1911376"/>
            <a:chOff x="3381725" y="1638925"/>
            <a:chExt cx="1715775" cy="1639475"/>
          </a:xfrm>
        </p:grpSpPr>
        <p:sp>
          <p:nvSpPr>
            <p:cNvPr id="5778" name="Google Shape;5778;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7"/>
          <p:cNvGrpSpPr/>
          <p:nvPr/>
        </p:nvGrpSpPr>
        <p:grpSpPr>
          <a:xfrm rot="-7501237">
            <a:off x="2041563" y="1273225"/>
            <a:ext cx="2084208" cy="1911246"/>
            <a:chOff x="3381725" y="1638925"/>
            <a:chExt cx="1715775" cy="1639475"/>
          </a:xfrm>
        </p:grpSpPr>
        <p:sp>
          <p:nvSpPr>
            <p:cNvPr id="5781" name="Google Shape;5781;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3" name="Google Shape;5783;p7"/>
          <p:cNvGrpSpPr/>
          <p:nvPr/>
        </p:nvGrpSpPr>
        <p:grpSpPr>
          <a:xfrm rot="-10418901" flipH="1">
            <a:off x="709290" y="1991347"/>
            <a:ext cx="2084422" cy="1910889"/>
            <a:chOff x="3381725" y="1638925"/>
            <a:chExt cx="1715775" cy="1639475"/>
          </a:xfrm>
        </p:grpSpPr>
        <p:sp>
          <p:nvSpPr>
            <p:cNvPr id="5784" name="Google Shape;5784;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7"/>
          <p:cNvGrpSpPr/>
          <p:nvPr/>
        </p:nvGrpSpPr>
        <p:grpSpPr>
          <a:xfrm rot="5276033" flipH="1">
            <a:off x="1313844" y="3245273"/>
            <a:ext cx="2084478" cy="1911065"/>
            <a:chOff x="3381725" y="1638925"/>
            <a:chExt cx="1715775" cy="1639475"/>
          </a:xfrm>
        </p:grpSpPr>
        <p:sp>
          <p:nvSpPr>
            <p:cNvPr id="5787" name="Google Shape;5787;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12"/>
        <p:cNvGrpSpPr/>
        <p:nvPr/>
      </p:nvGrpSpPr>
      <p:grpSpPr>
        <a:xfrm>
          <a:off x="0" y="0"/>
          <a:ext cx="0" cy="0"/>
          <a:chOff x="0" y="0"/>
          <a:chExt cx="0" cy="0"/>
        </a:xfrm>
      </p:grpSpPr>
      <p:pic>
        <p:nvPicPr>
          <p:cNvPr id="5813" name="Google Shape;5813;p9"/>
          <p:cNvPicPr preferRelativeResize="0"/>
          <p:nvPr/>
        </p:nvPicPr>
        <p:blipFill>
          <a:blip r:embed="rId2">
            <a:alphaModFix/>
          </a:blip>
          <a:stretch>
            <a:fillRect/>
          </a:stretch>
        </p:blipFill>
        <p:spPr>
          <a:xfrm rot="10800000" flipH="1">
            <a:off x="0" y="0"/>
            <a:ext cx="9144003" cy="5143501"/>
          </a:xfrm>
          <a:prstGeom prst="rect">
            <a:avLst/>
          </a:prstGeom>
          <a:noFill/>
          <a:ln>
            <a:noFill/>
          </a:ln>
        </p:spPr>
      </p:pic>
      <p:pic>
        <p:nvPicPr>
          <p:cNvPr id="5814" name="Google Shape;5814;p9"/>
          <p:cNvPicPr preferRelativeResize="0"/>
          <p:nvPr/>
        </p:nvPicPr>
        <p:blipFill>
          <a:blip r:embed="rId3">
            <a:alphaModFix/>
          </a:blip>
          <a:stretch>
            <a:fillRect/>
          </a:stretch>
        </p:blipFill>
        <p:spPr>
          <a:xfrm>
            <a:off x="2514597" y="687172"/>
            <a:ext cx="3899850" cy="3920965"/>
          </a:xfrm>
          <a:prstGeom prst="rect">
            <a:avLst/>
          </a:prstGeom>
          <a:noFill/>
          <a:ln>
            <a:noFill/>
          </a:ln>
        </p:spPr>
      </p:pic>
      <p:sp>
        <p:nvSpPr>
          <p:cNvPr id="5815" name="Google Shape;581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816" name="Google Shape;5816;p9"/>
          <p:cNvSpPr txBox="1">
            <a:spLocks noGrp="1"/>
          </p:cNvSpPr>
          <p:nvPr>
            <p:ph type="ctrTitle"/>
          </p:nvPr>
        </p:nvSpPr>
        <p:spPr>
          <a:xfrm>
            <a:off x="2824125" y="2424288"/>
            <a:ext cx="3280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3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5817" name="Google Shape;5817;p9"/>
          <p:cNvSpPr txBox="1">
            <a:spLocks noGrp="1"/>
          </p:cNvSpPr>
          <p:nvPr>
            <p:ph type="subTitle" idx="1"/>
          </p:nvPr>
        </p:nvSpPr>
        <p:spPr>
          <a:xfrm>
            <a:off x="3251250" y="3084238"/>
            <a:ext cx="2506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300"/>
              <a:buNone/>
              <a:defRPr sz="1400" b="0">
                <a:solidFill>
                  <a:schemeClr val="lt1"/>
                </a:solidFill>
              </a:defRPr>
            </a:lvl1pPr>
            <a:lvl2pPr lvl="1" algn="ctr" rtl="0">
              <a:lnSpc>
                <a:spcPct val="100000"/>
              </a:lnSpc>
              <a:spcBef>
                <a:spcPts val="0"/>
              </a:spcBef>
              <a:spcAft>
                <a:spcPts val="0"/>
              </a:spcAft>
              <a:buClr>
                <a:srgbClr val="541C1D"/>
              </a:buClr>
              <a:buSzPts val="1400"/>
              <a:buNone/>
              <a:defRPr>
                <a:solidFill>
                  <a:srgbClr val="541C1D"/>
                </a:solidFill>
              </a:defRPr>
            </a:lvl2pPr>
            <a:lvl3pPr lvl="2" algn="ctr" rtl="0">
              <a:lnSpc>
                <a:spcPct val="100000"/>
              </a:lnSpc>
              <a:spcBef>
                <a:spcPts val="0"/>
              </a:spcBef>
              <a:spcAft>
                <a:spcPts val="0"/>
              </a:spcAft>
              <a:buClr>
                <a:srgbClr val="541C1D"/>
              </a:buClr>
              <a:buSzPts val="1400"/>
              <a:buNone/>
              <a:defRPr>
                <a:solidFill>
                  <a:srgbClr val="541C1D"/>
                </a:solidFill>
              </a:defRPr>
            </a:lvl3pPr>
            <a:lvl4pPr lvl="3" algn="ctr" rtl="0">
              <a:lnSpc>
                <a:spcPct val="100000"/>
              </a:lnSpc>
              <a:spcBef>
                <a:spcPts val="0"/>
              </a:spcBef>
              <a:spcAft>
                <a:spcPts val="0"/>
              </a:spcAft>
              <a:buClr>
                <a:srgbClr val="541C1D"/>
              </a:buClr>
              <a:buSzPts val="1400"/>
              <a:buNone/>
              <a:defRPr>
                <a:solidFill>
                  <a:srgbClr val="541C1D"/>
                </a:solidFill>
              </a:defRPr>
            </a:lvl4pPr>
            <a:lvl5pPr lvl="4" algn="ctr" rtl="0">
              <a:lnSpc>
                <a:spcPct val="100000"/>
              </a:lnSpc>
              <a:spcBef>
                <a:spcPts val="0"/>
              </a:spcBef>
              <a:spcAft>
                <a:spcPts val="0"/>
              </a:spcAft>
              <a:buClr>
                <a:srgbClr val="541C1D"/>
              </a:buClr>
              <a:buSzPts val="1400"/>
              <a:buNone/>
              <a:defRPr>
                <a:solidFill>
                  <a:srgbClr val="541C1D"/>
                </a:solidFill>
              </a:defRPr>
            </a:lvl5pPr>
            <a:lvl6pPr lvl="5" algn="ctr" rtl="0">
              <a:lnSpc>
                <a:spcPct val="100000"/>
              </a:lnSpc>
              <a:spcBef>
                <a:spcPts val="0"/>
              </a:spcBef>
              <a:spcAft>
                <a:spcPts val="0"/>
              </a:spcAft>
              <a:buClr>
                <a:srgbClr val="541C1D"/>
              </a:buClr>
              <a:buSzPts val="1400"/>
              <a:buNone/>
              <a:defRPr>
                <a:solidFill>
                  <a:srgbClr val="541C1D"/>
                </a:solidFill>
              </a:defRPr>
            </a:lvl6pPr>
            <a:lvl7pPr lvl="6" algn="ctr" rtl="0">
              <a:lnSpc>
                <a:spcPct val="100000"/>
              </a:lnSpc>
              <a:spcBef>
                <a:spcPts val="0"/>
              </a:spcBef>
              <a:spcAft>
                <a:spcPts val="0"/>
              </a:spcAft>
              <a:buClr>
                <a:srgbClr val="541C1D"/>
              </a:buClr>
              <a:buSzPts val="1400"/>
              <a:buNone/>
              <a:defRPr>
                <a:solidFill>
                  <a:srgbClr val="541C1D"/>
                </a:solidFill>
              </a:defRPr>
            </a:lvl7pPr>
            <a:lvl8pPr lvl="7" algn="ctr" rtl="0">
              <a:lnSpc>
                <a:spcPct val="100000"/>
              </a:lnSpc>
              <a:spcBef>
                <a:spcPts val="0"/>
              </a:spcBef>
              <a:spcAft>
                <a:spcPts val="0"/>
              </a:spcAft>
              <a:buClr>
                <a:srgbClr val="541C1D"/>
              </a:buClr>
              <a:buSzPts val="1400"/>
              <a:buNone/>
              <a:defRPr>
                <a:solidFill>
                  <a:srgbClr val="541C1D"/>
                </a:solidFill>
              </a:defRPr>
            </a:lvl8pPr>
            <a:lvl9pPr lvl="8" algn="ctr" rtl="0">
              <a:lnSpc>
                <a:spcPct val="100000"/>
              </a:lnSpc>
              <a:spcBef>
                <a:spcPts val="0"/>
              </a:spcBef>
              <a:spcAft>
                <a:spcPts val="0"/>
              </a:spcAft>
              <a:buClr>
                <a:srgbClr val="541C1D"/>
              </a:buClr>
              <a:buSzPts val="1400"/>
              <a:buNone/>
              <a:defRPr>
                <a:solidFill>
                  <a:srgbClr val="541C1D"/>
                </a:solidFill>
              </a:defRPr>
            </a:lvl9pPr>
          </a:lstStyle>
          <a:p>
            <a:endParaRPr/>
          </a:p>
        </p:txBody>
      </p:sp>
      <p:sp>
        <p:nvSpPr>
          <p:cNvPr id="5818" name="Google Shape;5818;p9"/>
          <p:cNvSpPr txBox="1">
            <a:spLocks noGrp="1"/>
          </p:cNvSpPr>
          <p:nvPr>
            <p:ph type="title" idx="2" hasCustomPrompt="1"/>
          </p:nvPr>
        </p:nvSpPr>
        <p:spPr>
          <a:xfrm>
            <a:off x="3665262" y="1764566"/>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55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5819" name="Google Shape;5819;p9"/>
          <p:cNvGrpSpPr/>
          <p:nvPr/>
        </p:nvGrpSpPr>
        <p:grpSpPr>
          <a:xfrm>
            <a:off x="326525" y="216200"/>
            <a:ext cx="1729675" cy="1122800"/>
            <a:chOff x="5028175" y="2414375"/>
            <a:chExt cx="1729675" cy="1122800"/>
          </a:xfrm>
        </p:grpSpPr>
        <p:sp>
          <p:nvSpPr>
            <p:cNvPr id="5820" name="Google Shape;5820;p9"/>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9"/>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9"/>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9"/>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9"/>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9"/>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9"/>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9"/>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9"/>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9"/>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9"/>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9"/>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9"/>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9"/>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9"/>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9"/>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9"/>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9"/>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9"/>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9"/>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9"/>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9"/>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9"/>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9"/>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9"/>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9"/>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9"/>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9"/>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9"/>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9"/>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9"/>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9"/>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9"/>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9"/>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9"/>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9"/>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9"/>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9"/>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9"/>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9"/>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9"/>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9"/>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9"/>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9"/>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9"/>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9"/>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9"/>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9"/>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9"/>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9"/>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9"/>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9"/>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9"/>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9"/>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9"/>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9"/>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9"/>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9"/>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9"/>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9"/>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9"/>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9"/>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9"/>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9"/>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9"/>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9"/>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9"/>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9"/>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9"/>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9"/>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9"/>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9"/>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9"/>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9"/>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9"/>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9"/>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9"/>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9"/>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9"/>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9"/>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9"/>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9"/>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9"/>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9"/>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9"/>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9"/>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9"/>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9"/>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9"/>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9"/>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9"/>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9"/>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9"/>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9"/>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9"/>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9"/>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9"/>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9"/>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9"/>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9"/>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9"/>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9"/>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9"/>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9"/>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9"/>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9"/>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9"/>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9"/>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9"/>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9"/>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9"/>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9"/>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9"/>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9"/>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9"/>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9"/>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9"/>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9"/>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9"/>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9"/>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9"/>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9"/>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9"/>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9"/>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9"/>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9"/>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9"/>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9"/>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9"/>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9"/>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9"/>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9"/>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9"/>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9"/>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9"/>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9"/>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9"/>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9"/>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9"/>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9"/>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9"/>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9"/>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9"/>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9"/>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9"/>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9"/>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9"/>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9"/>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9"/>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9"/>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9"/>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9"/>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9"/>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9"/>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9"/>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9"/>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9"/>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9"/>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9"/>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9"/>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9"/>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9"/>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9"/>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9"/>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9"/>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9"/>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9"/>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9"/>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9"/>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9"/>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9"/>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9"/>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9"/>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9"/>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9"/>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9"/>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9"/>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9"/>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9"/>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9"/>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9"/>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9"/>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9"/>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9"/>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9"/>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9"/>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9"/>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9"/>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9"/>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9"/>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9"/>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9"/>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9"/>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9"/>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9"/>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9"/>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9"/>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9"/>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9"/>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9"/>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9"/>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9"/>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9"/>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9"/>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9"/>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9"/>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9"/>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9"/>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9"/>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9"/>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9"/>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9"/>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9"/>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9"/>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9"/>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9"/>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9"/>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9"/>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9"/>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9"/>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9"/>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9"/>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9"/>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9"/>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9"/>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9"/>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9"/>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9"/>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9"/>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9"/>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9"/>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9"/>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9"/>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9"/>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9"/>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9"/>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9"/>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9"/>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9"/>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9"/>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9"/>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9"/>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9"/>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9"/>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9"/>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9"/>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9"/>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9"/>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9"/>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9"/>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9"/>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9"/>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9"/>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9"/>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9"/>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9"/>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9"/>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9"/>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9"/>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9"/>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9"/>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9"/>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9"/>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9"/>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9"/>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9"/>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9"/>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9"/>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9"/>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9"/>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9"/>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9"/>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9"/>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9"/>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9"/>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9"/>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9"/>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9"/>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9"/>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9"/>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9"/>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9"/>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9"/>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9"/>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9"/>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9"/>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9"/>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9"/>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9"/>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9"/>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9"/>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9"/>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9"/>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9"/>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9"/>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9"/>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9"/>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9"/>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9"/>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9"/>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9"/>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9"/>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9"/>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9"/>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9"/>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9"/>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9"/>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9"/>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9"/>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9"/>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9"/>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9"/>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9"/>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9"/>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9"/>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9"/>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9"/>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9"/>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9"/>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9"/>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9"/>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9"/>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9"/>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9"/>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9"/>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9"/>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9"/>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9"/>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9"/>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9"/>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9"/>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9"/>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9"/>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9"/>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9"/>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9"/>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9"/>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9"/>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9"/>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9"/>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9"/>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9"/>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9"/>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9"/>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9"/>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9"/>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9"/>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9"/>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9"/>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9"/>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9"/>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9"/>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9"/>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9"/>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9"/>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9"/>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9"/>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9"/>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9"/>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9"/>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9"/>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9"/>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9"/>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9"/>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9"/>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9"/>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9"/>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9"/>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9"/>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9"/>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9"/>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9"/>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9"/>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9"/>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9"/>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9"/>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9"/>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9"/>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9"/>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9"/>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9"/>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9"/>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9"/>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9"/>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9"/>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9"/>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9"/>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9"/>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9"/>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9"/>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9"/>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9"/>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9"/>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9"/>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9"/>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9"/>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9"/>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9"/>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9"/>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9"/>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9"/>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9"/>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9"/>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9"/>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9"/>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9"/>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9"/>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9"/>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9"/>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9"/>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9"/>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9"/>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9"/>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9"/>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9"/>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9"/>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9"/>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9"/>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9"/>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9"/>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9"/>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9"/>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9"/>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9"/>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9"/>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9"/>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9"/>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9"/>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9"/>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9"/>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9"/>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9"/>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9"/>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9"/>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9"/>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9"/>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9"/>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9"/>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9"/>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9"/>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9"/>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9"/>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9"/>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9"/>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9"/>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9"/>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9"/>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9"/>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9"/>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9"/>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9"/>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9"/>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9"/>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9"/>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9"/>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9"/>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9"/>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9"/>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9"/>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9"/>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9"/>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9"/>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9"/>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9"/>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9"/>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9"/>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9"/>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9"/>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9"/>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9"/>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9"/>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9"/>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9"/>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9"/>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9"/>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9"/>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9"/>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9"/>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9"/>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9"/>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9"/>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9"/>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9"/>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9"/>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9"/>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9"/>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9"/>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9"/>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9"/>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9"/>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9"/>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9"/>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9"/>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9"/>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9"/>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9"/>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9"/>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9"/>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9"/>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9"/>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9"/>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9"/>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9"/>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9"/>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9"/>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9"/>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9"/>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9"/>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9"/>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9"/>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9"/>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9"/>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9"/>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9"/>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9"/>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9"/>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9"/>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9"/>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9"/>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9"/>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9"/>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9"/>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9"/>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9"/>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9"/>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9"/>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9"/>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9"/>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9"/>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9"/>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9"/>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9"/>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9"/>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9"/>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9"/>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9"/>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9"/>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9"/>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9"/>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9"/>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9"/>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9"/>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9"/>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9"/>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9"/>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9"/>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9"/>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9"/>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9"/>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9"/>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9"/>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9"/>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9"/>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9"/>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9"/>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9"/>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9"/>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9"/>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9"/>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9"/>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9"/>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9"/>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9"/>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9"/>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9"/>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9"/>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9"/>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9"/>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9"/>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9"/>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9"/>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9"/>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9"/>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9"/>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9"/>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9"/>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9"/>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9"/>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9"/>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9"/>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9"/>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9"/>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9"/>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9"/>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9"/>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9"/>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9"/>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9"/>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9"/>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9"/>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9"/>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9"/>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9"/>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9"/>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9"/>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9"/>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9"/>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9"/>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9"/>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9"/>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9"/>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9"/>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9"/>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9"/>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9"/>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9"/>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9"/>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9"/>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9"/>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9"/>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9"/>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9"/>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9"/>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9"/>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9"/>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9"/>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9"/>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9"/>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9"/>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9"/>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9"/>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9"/>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9"/>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9"/>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9"/>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9"/>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9"/>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9"/>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9"/>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9"/>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9"/>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9"/>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9"/>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9"/>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9"/>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9"/>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9"/>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9"/>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9"/>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9"/>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9"/>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9"/>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9"/>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9"/>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9"/>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9"/>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9"/>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9"/>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9"/>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9"/>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9"/>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9"/>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9"/>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9"/>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9"/>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9"/>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9"/>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9"/>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9"/>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9"/>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9"/>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9"/>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9"/>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9"/>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9"/>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9"/>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9"/>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9"/>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9"/>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9"/>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9"/>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9"/>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9"/>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9"/>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9"/>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9"/>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9"/>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9"/>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9"/>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9"/>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9"/>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9"/>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9"/>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9"/>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9"/>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9"/>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9"/>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9"/>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9"/>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9"/>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9"/>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9"/>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9"/>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9"/>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9"/>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5" name="Google Shape;6515;p9"/>
          <p:cNvGrpSpPr/>
          <p:nvPr/>
        </p:nvGrpSpPr>
        <p:grpSpPr>
          <a:xfrm>
            <a:off x="7139461" y="3467246"/>
            <a:ext cx="1881701" cy="1676266"/>
            <a:chOff x="3823175" y="3495550"/>
            <a:chExt cx="1982825" cy="1766350"/>
          </a:xfrm>
        </p:grpSpPr>
        <p:sp>
          <p:nvSpPr>
            <p:cNvPr id="6516" name="Google Shape;6516;p9"/>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9"/>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9"/>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9"/>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9"/>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9"/>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9"/>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9"/>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9"/>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9"/>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9"/>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9"/>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9"/>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9"/>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9"/>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9"/>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9"/>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9"/>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9"/>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9"/>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9"/>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9"/>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9"/>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9"/>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9"/>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9"/>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9"/>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9"/>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9"/>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9"/>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9"/>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9"/>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9"/>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9"/>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9"/>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9"/>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9"/>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9"/>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9"/>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9"/>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9"/>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9"/>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9"/>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9"/>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9"/>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9"/>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9"/>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9"/>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9"/>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9"/>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9"/>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9"/>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9"/>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9"/>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9"/>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9"/>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9"/>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9"/>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9"/>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9"/>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9"/>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9"/>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9"/>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9"/>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9"/>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9"/>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9"/>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9"/>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9"/>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9"/>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9"/>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9"/>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9"/>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9"/>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9"/>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9"/>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9"/>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9"/>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9"/>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9"/>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9"/>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9"/>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9"/>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9"/>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9"/>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9"/>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9"/>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9"/>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9"/>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9"/>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9"/>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9"/>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9"/>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9"/>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9"/>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9"/>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9"/>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9"/>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9"/>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9"/>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9"/>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9"/>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9"/>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9"/>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9"/>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9"/>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9"/>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9"/>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9"/>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9"/>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9"/>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9"/>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9"/>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9"/>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9"/>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9"/>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9"/>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9"/>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9"/>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9"/>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9"/>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9"/>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9"/>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9"/>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9"/>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9"/>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9"/>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9"/>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9"/>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9"/>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9"/>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9"/>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9"/>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9"/>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9"/>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9"/>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9"/>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9"/>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9"/>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9"/>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9"/>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9"/>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9"/>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9"/>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9"/>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9"/>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9"/>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9"/>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9"/>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9"/>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9"/>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9"/>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9"/>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9"/>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9"/>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9"/>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9"/>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9"/>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9"/>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9"/>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9"/>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9"/>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9"/>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9"/>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9"/>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9"/>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9"/>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9"/>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9"/>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9"/>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9"/>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9"/>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9"/>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9"/>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9"/>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9"/>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9"/>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9"/>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9"/>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9"/>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9"/>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9"/>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9"/>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9"/>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9"/>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9"/>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9"/>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9"/>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9"/>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9"/>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9"/>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9"/>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9"/>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9"/>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9"/>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9"/>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9"/>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9"/>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9"/>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9"/>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9"/>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9"/>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9"/>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9"/>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9"/>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9"/>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9"/>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9"/>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9"/>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9"/>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9"/>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9"/>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9"/>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9"/>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9"/>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9"/>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9"/>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9"/>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9"/>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9"/>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9"/>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9"/>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9"/>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9"/>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9"/>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9"/>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9"/>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9"/>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9"/>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9"/>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9"/>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9"/>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9"/>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9"/>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9"/>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9"/>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9"/>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9"/>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9"/>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9"/>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9"/>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9"/>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9"/>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9"/>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9"/>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9"/>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9"/>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9"/>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9"/>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9"/>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9"/>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9"/>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9"/>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9"/>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9"/>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9"/>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9"/>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9"/>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9"/>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9"/>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9"/>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9"/>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9"/>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9"/>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9"/>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9"/>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9"/>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9"/>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9"/>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9"/>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9"/>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9"/>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9"/>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9"/>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9"/>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9"/>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9"/>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9"/>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9"/>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9"/>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9"/>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9"/>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9"/>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9"/>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9"/>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9"/>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9"/>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9"/>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9"/>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9"/>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9"/>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9"/>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9"/>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9"/>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9"/>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9"/>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9"/>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9"/>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9"/>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9"/>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9"/>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9"/>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9"/>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9"/>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9"/>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9"/>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9"/>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9"/>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9"/>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9"/>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9"/>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9"/>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9"/>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9"/>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9"/>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9"/>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9"/>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9"/>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9"/>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9"/>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9"/>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9"/>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9"/>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9"/>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9"/>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9"/>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9"/>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9"/>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9"/>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9"/>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9"/>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9"/>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9"/>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9"/>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9"/>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9"/>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9"/>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9"/>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9"/>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9"/>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9"/>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9"/>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9"/>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9"/>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9"/>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9"/>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9"/>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9"/>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9"/>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9"/>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9"/>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9"/>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9"/>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9"/>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9"/>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9"/>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9"/>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9"/>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9"/>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9"/>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9"/>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9"/>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9"/>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9"/>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9"/>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9"/>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9"/>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9"/>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9"/>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9"/>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9"/>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9"/>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9"/>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9"/>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9"/>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9"/>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9"/>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9"/>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9"/>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9"/>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9"/>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9"/>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9"/>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9"/>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9"/>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9"/>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9"/>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9"/>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9"/>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9"/>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9"/>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9"/>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9"/>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9"/>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9"/>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9"/>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9"/>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9"/>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9"/>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9"/>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9"/>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9"/>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9"/>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9"/>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9"/>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9"/>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9"/>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9"/>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9"/>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9"/>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9"/>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9"/>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9"/>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9"/>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9"/>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9"/>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9"/>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9"/>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9"/>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9"/>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9"/>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9"/>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9"/>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9"/>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9"/>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9"/>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9"/>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9"/>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9"/>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9"/>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9"/>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9"/>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9"/>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9"/>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9"/>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9"/>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9"/>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9"/>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9"/>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9"/>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9"/>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9"/>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9"/>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9"/>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9"/>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9"/>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9"/>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9"/>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9"/>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9"/>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9"/>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9"/>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9"/>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9"/>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9"/>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9"/>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9"/>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9"/>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9"/>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9"/>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9"/>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9"/>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9"/>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9"/>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9"/>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9"/>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9"/>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9"/>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9"/>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9"/>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9"/>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9"/>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9"/>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9"/>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9"/>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9"/>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9"/>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9"/>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9"/>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9"/>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9"/>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9"/>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9"/>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9"/>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9"/>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9"/>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9"/>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9"/>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9"/>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9"/>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9"/>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9"/>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9"/>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9"/>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9"/>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9"/>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9"/>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9"/>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9"/>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9"/>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9"/>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9"/>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9"/>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9"/>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9"/>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9"/>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9"/>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9"/>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9"/>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9"/>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9"/>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9"/>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9"/>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9"/>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9"/>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9"/>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9"/>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9"/>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9"/>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9"/>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9"/>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9"/>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9"/>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9"/>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9"/>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9"/>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9"/>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9"/>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9"/>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9"/>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9"/>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9"/>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9"/>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9"/>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9"/>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9"/>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9"/>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9"/>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9"/>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9"/>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9"/>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9"/>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9"/>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9"/>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9"/>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9"/>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9"/>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9"/>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9"/>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9"/>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9"/>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9"/>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9"/>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9"/>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9"/>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9"/>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9"/>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9"/>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9"/>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9"/>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9"/>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9"/>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9"/>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9"/>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9"/>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9"/>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9"/>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9"/>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9"/>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9"/>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9"/>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9"/>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9"/>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9"/>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9"/>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9"/>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9"/>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9"/>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9"/>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9"/>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9"/>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9"/>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9"/>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9"/>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9"/>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9"/>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9"/>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9"/>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9"/>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9"/>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9"/>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9"/>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9"/>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9"/>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9"/>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9"/>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9"/>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9"/>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9"/>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9"/>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9"/>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9"/>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9"/>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9"/>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9"/>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9"/>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9"/>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9"/>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9"/>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9"/>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9"/>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9"/>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9"/>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9"/>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9"/>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9"/>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9"/>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9"/>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9"/>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9"/>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9"/>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9"/>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9"/>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9"/>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9"/>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9"/>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9"/>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9"/>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9"/>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9"/>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9"/>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9"/>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9"/>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9"/>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9"/>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9"/>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9"/>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9"/>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9"/>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9"/>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9"/>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9"/>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9"/>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9"/>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9"/>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9"/>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9"/>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9"/>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9"/>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9"/>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9"/>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9"/>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9"/>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9"/>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9"/>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9"/>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9"/>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9"/>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9"/>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9"/>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9"/>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9"/>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9"/>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9"/>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9"/>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9"/>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9"/>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9"/>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9"/>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9"/>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9"/>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9"/>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9"/>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9"/>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9"/>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9"/>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9"/>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9"/>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9"/>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9"/>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9"/>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9"/>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9"/>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9"/>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9"/>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9"/>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9"/>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9"/>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9"/>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9"/>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9"/>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9"/>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9"/>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9"/>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9"/>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9"/>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9"/>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9"/>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9"/>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9"/>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9"/>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9"/>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9"/>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9"/>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9"/>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9"/>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9"/>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9"/>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9"/>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9"/>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9"/>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9"/>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9"/>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9"/>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9"/>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9"/>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9"/>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9"/>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9"/>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9"/>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9"/>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9"/>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9"/>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9"/>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9"/>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9"/>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9"/>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9"/>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9"/>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9"/>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9"/>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9"/>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9"/>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9"/>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9"/>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9"/>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9"/>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9"/>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9"/>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9"/>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9"/>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9"/>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9"/>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9"/>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9"/>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9"/>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9"/>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9"/>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9"/>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9"/>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9"/>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9"/>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9"/>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9"/>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9"/>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9"/>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9"/>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9"/>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9"/>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9"/>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9"/>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9"/>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9"/>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9"/>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9"/>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9"/>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9"/>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9"/>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9"/>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9"/>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9"/>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9"/>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9"/>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9"/>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9"/>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9"/>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9"/>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9"/>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9"/>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9"/>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9"/>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9"/>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9"/>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9"/>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9"/>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9"/>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9"/>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9"/>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9"/>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9"/>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9"/>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9"/>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9"/>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9"/>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9"/>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9"/>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9"/>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9"/>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9"/>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9"/>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9"/>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9"/>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9"/>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9"/>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9"/>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9"/>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9"/>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9"/>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9"/>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9"/>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9"/>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9"/>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9"/>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9"/>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9"/>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9"/>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9"/>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9"/>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9"/>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9"/>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9"/>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9"/>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9"/>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9"/>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9"/>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9"/>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9"/>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9"/>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9"/>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9"/>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9"/>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9"/>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9"/>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9"/>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9"/>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9"/>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9"/>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9"/>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9"/>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9"/>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9"/>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9"/>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9"/>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9"/>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9"/>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9"/>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9"/>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9"/>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9"/>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9"/>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9"/>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9"/>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9"/>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9"/>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9"/>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9"/>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9"/>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9"/>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9"/>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9"/>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9"/>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9"/>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9"/>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9"/>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9"/>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9"/>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9"/>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9"/>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9"/>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9"/>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9"/>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9"/>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9"/>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9"/>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9"/>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9"/>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9"/>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9"/>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9"/>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9"/>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9"/>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9"/>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9"/>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9"/>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9"/>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9"/>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9"/>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9"/>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9"/>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9"/>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9"/>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9"/>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9"/>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9"/>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9"/>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9"/>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9"/>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9"/>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9"/>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9"/>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9"/>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9"/>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9"/>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9"/>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9"/>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9"/>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9"/>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9"/>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9"/>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9"/>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9"/>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9"/>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9"/>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9"/>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9"/>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9"/>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9"/>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9"/>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9"/>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9"/>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9"/>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9"/>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9"/>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9"/>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9"/>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9"/>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9"/>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9"/>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9"/>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9"/>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9"/>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9"/>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9"/>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9"/>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9"/>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9"/>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9"/>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9"/>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9"/>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9"/>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9"/>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9"/>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9"/>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9"/>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9"/>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9"/>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9"/>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9"/>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9"/>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9"/>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9"/>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9"/>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9"/>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9"/>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9"/>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9"/>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9"/>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9"/>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9"/>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9"/>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9"/>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9"/>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9"/>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9"/>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9"/>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9"/>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9"/>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9"/>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9"/>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9"/>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9"/>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9"/>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9"/>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9"/>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9"/>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9"/>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9"/>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9"/>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9"/>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9"/>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9"/>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9"/>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9"/>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9"/>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9"/>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9"/>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9"/>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9"/>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9"/>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9"/>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9"/>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9"/>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9"/>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9"/>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9"/>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9"/>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9"/>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9"/>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9"/>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9"/>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9"/>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9"/>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9"/>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9"/>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9"/>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9"/>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9"/>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9"/>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9"/>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9"/>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9"/>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9"/>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9"/>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9"/>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9"/>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9"/>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9"/>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9"/>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9"/>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9"/>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9"/>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9"/>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9"/>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9"/>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9"/>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9"/>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9"/>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9"/>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9"/>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9"/>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9"/>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9"/>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9"/>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9"/>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9"/>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9"/>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9"/>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9"/>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9"/>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9"/>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9"/>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9"/>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9"/>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9"/>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9"/>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9"/>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9"/>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9"/>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9"/>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9"/>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9"/>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9"/>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9"/>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9"/>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9"/>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9"/>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9"/>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9"/>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9"/>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9"/>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9"/>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9"/>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9"/>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9"/>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9"/>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9"/>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9"/>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9"/>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9"/>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9"/>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9"/>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9"/>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9"/>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9"/>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9"/>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9"/>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9"/>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9"/>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9"/>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9"/>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9"/>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9"/>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9"/>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9"/>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9"/>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9"/>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9"/>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9"/>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9"/>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9"/>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9"/>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9"/>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9"/>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9"/>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9"/>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9"/>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9"/>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9"/>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9"/>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9"/>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9"/>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9"/>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9"/>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9"/>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9"/>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9"/>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9"/>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9"/>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9"/>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9"/>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9"/>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9"/>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9"/>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9"/>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9"/>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9"/>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9"/>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9"/>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9"/>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9"/>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9"/>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9"/>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9"/>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9"/>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9"/>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9"/>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9"/>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9"/>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9"/>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9"/>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9"/>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9"/>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9"/>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9"/>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9"/>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9"/>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9"/>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9"/>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9"/>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9"/>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9"/>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9"/>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9"/>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9"/>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9"/>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9"/>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9"/>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9"/>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9"/>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9"/>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9"/>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9"/>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9"/>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9"/>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9"/>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9"/>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9"/>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9"/>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9"/>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9"/>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9"/>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9"/>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9"/>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9"/>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9"/>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9"/>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9"/>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9"/>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9"/>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9"/>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9"/>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9"/>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9"/>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9"/>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9"/>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9"/>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9"/>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9"/>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9"/>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9"/>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9"/>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9"/>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9"/>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9"/>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9"/>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9"/>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9"/>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9"/>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9"/>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9"/>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9"/>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9"/>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9"/>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9"/>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9"/>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9"/>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9"/>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9"/>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9"/>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9"/>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9"/>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9"/>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9"/>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9"/>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9"/>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9"/>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9"/>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9"/>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9"/>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9"/>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9"/>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9"/>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9"/>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9"/>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9"/>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9"/>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9"/>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9"/>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9"/>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9"/>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9"/>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9"/>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9"/>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9"/>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9"/>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9"/>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9"/>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9"/>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9"/>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9"/>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9"/>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9"/>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9"/>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9"/>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9"/>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9"/>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9"/>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9"/>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9"/>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9"/>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9"/>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9"/>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9"/>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9"/>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9"/>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9"/>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9"/>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9"/>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9"/>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9"/>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9"/>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9"/>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9"/>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9"/>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9"/>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9"/>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9"/>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9"/>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9"/>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9"/>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9"/>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9"/>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9"/>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9"/>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9"/>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9"/>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9"/>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9"/>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9"/>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9"/>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9"/>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9"/>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9"/>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9"/>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9"/>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9"/>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9"/>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9"/>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9"/>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9"/>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9"/>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9"/>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9"/>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9"/>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9"/>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9"/>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9"/>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9"/>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9"/>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9"/>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9"/>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9"/>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9"/>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9"/>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9"/>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9"/>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9"/>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9"/>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9"/>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9"/>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9"/>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9"/>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9"/>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9"/>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9"/>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9"/>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9"/>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9"/>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9"/>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9"/>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9"/>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9"/>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9"/>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9"/>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9"/>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9"/>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9"/>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9"/>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9"/>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9"/>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9"/>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9"/>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9"/>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9"/>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9"/>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9"/>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9"/>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9"/>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9"/>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9"/>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9"/>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9"/>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9"/>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9"/>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9"/>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9"/>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9"/>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9"/>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9"/>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9"/>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9"/>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9"/>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9"/>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9"/>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9"/>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9"/>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9"/>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9"/>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9"/>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9"/>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9"/>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9"/>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9"/>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9"/>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9"/>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9"/>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9"/>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9"/>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9"/>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9"/>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9"/>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9"/>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9"/>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9"/>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9"/>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9"/>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9"/>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9"/>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9"/>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9"/>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9"/>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9"/>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9"/>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9"/>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9"/>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9"/>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9"/>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9"/>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9"/>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9"/>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9"/>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9"/>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9"/>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9"/>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9"/>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9"/>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9"/>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9"/>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9"/>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9"/>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9"/>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9"/>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9"/>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9"/>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9"/>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9"/>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9"/>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9"/>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9"/>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9"/>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9"/>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9"/>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9"/>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9"/>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9"/>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9"/>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9"/>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9"/>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9"/>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9"/>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9"/>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9"/>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9"/>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9"/>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9"/>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9"/>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9"/>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9"/>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9"/>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9"/>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9"/>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9"/>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9"/>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9"/>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9"/>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9"/>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9"/>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9"/>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9"/>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9"/>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9"/>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9"/>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9"/>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9"/>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9"/>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9"/>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9"/>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9"/>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9"/>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9"/>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9"/>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9"/>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9"/>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9"/>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9"/>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9"/>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9"/>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9"/>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9"/>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9"/>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9"/>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9"/>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9"/>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9"/>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9"/>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9"/>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9"/>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9"/>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9"/>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9"/>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9"/>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9"/>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9"/>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9"/>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9"/>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9"/>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9"/>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9"/>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9"/>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9"/>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9"/>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9"/>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9"/>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9"/>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9"/>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9"/>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9"/>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9"/>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9"/>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9"/>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9"/>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9"/>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9"/>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9"/>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9"/>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9"/>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9"/>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9"/>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9"/>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9"/>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9"/>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9"/>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9"/>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9"/>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9"/>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9"/>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9"/>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9"/>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9"/>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9"/>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9"/>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9"/>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9"/>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9"/>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9"/>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9"/>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9"/>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9"/>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9"/>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9"/>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9"/>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9"/>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9"/>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9"/>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9"/>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9"/>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9"/>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9"/>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9"/>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9"/>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9"/>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9"/>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9"/>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9"/>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9"/>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9"/>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9"/>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9"/>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9"/>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9"/>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9"/>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9"/>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9"/>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9"/>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9"/>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9"/>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9"/>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9"/>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9"/>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9"/>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9"/>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9"/>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9"/>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9"/>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9"/>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9"/>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9"/>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9"/>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9"/>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9"/>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9"/>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9"/>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9"/>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9"/>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9"/>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9"/>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9"/>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9"/>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9"/>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9"/>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9"/>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9"/>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9"/>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9"/>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9"/>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9"/>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9"/>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9"/>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9"/>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9"/>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9"/>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9"/>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9"/>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9"/>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9"/>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9"/>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9"/>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9"/>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9"/>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9"/>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9"/>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9"/>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9"/>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9"/>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9"/>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9"/>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9"/>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9"/>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9"/>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9"/>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9"/>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9"/>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9"/>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9"/>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9"/>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9"/>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9"/>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9"/>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9"/>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9"/>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9"/>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9"/>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9"/>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9"/>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9"/>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9"/>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9"/>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9"/>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9"/>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9"/>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9"/>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9"/>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9"/>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9"/>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9"/>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9"/>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9"/>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9"/>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9"/>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9"/>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9"/>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9"/>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9"/>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9"/>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9"/>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9"/>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9"/>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9"/>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9"/>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9"/>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9"/>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9"/>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9"/>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9"/>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9"/>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9"/>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9"/>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9"/>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9"/>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9"/>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9"/>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9"/>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9"/>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9"/>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9"/>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9"/>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9"/>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9"/>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9"/>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9"/>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9"/>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9"/>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9"/>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9"/>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9"/>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9"/>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9"/>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9"/>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9"/>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9"/>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9"/>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9"/>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9"/>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9"/>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9"/>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9"/>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9"/>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9"/>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9"/>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9"/>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9"/>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9"/>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9"/>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9"/>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9"/>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9"/>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9"/>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9"/>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9"/>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9"/>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9"/>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9"/>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9"/>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9"/>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9"/>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9"/>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9"/>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9"/>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9"/>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9"/>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9"/>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9"/>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9"/>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9"/>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9"/>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9"/>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9"/>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9"/>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9"/>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9"/>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9"/>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9"/>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9"/>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9"/>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9"/>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9"/>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9"/>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9"/>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9"/>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9"/>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9"/>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9"/>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9"/>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9"/>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9"/>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9"/>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9"/>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9"/>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9"/>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9"/>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9"/>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9"/>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9"/>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9"/>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9"/>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9"/>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9"/>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9"/>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9"/>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9"/>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9"/>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9"/>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9"/>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9"/>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9"/>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9"/>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9"/>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9"/>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9"/>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9"/>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9"/>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9"/>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9"/>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9"/>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9"/>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9"/>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9"/>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9"/>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9"/>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9"/>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9"/>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9"/>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9"/>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9"/>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9"/>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9"/>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9"/>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9"/>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9"/>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9"/>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9"/>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9"/>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9"/>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9"/>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9"/>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9"/>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9"/>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9"/>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9"/>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9"/>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9"/>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9"/>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9"/>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9"/>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9"/>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9"/>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9"/>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9"/>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9"/>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9"/>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9"/>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9"/>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9"/>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9"/>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9"/>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9"/>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9"/>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9"/>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9"/>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9"/>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9"/>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9"/>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9"/>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9"/>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9"/>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9"/>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9"/>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9"/>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9"/>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9"/>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9"/>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9"/>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9"/>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9"/>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9"/>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9"/>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9"/>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9"/>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9"/>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9"/>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9"/>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9"/>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9"/>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9"/>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9"/>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9"/>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9"/>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9"/>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9"/>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9"/>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9"/>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9"/>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9"/>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9"/>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9"/>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9"/>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9"/>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9"/>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9"/>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9"/>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9"/>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9"/>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9"/>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9"/>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9"/>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9"/>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9"/>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9"/>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9"/>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9"/>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9"/>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9"/>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9"/>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9"/>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9"/>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9"/>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9"/>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9"/>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9"/>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9"/>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9"/>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9"/>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9"/>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9"/>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9"/>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9"/>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9"/>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9"/>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9"/>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9"/>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9"/>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9"/>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9"/>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9"/>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9"/>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9"/>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9"/>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9"/>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9"/>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9"/>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9"/>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9"/>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9"/>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9"/>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9"/>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9"/>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9"/>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9"/>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9"/>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9"/>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9"/>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9"/>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9"/>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9"/>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9"/>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9"/>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9"/>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9"/>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9"/>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9"/>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9"/>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9"/>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9"/>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9"/>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9"/>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9"/>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9"/>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9"/>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9"/>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9"/>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9"/>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9"/>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9"/>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9"/>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9"/>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9"/>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9"/>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9"/>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9"/>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9"/>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9"/>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9"/>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9"/>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9"/>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9"/>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9"/>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9"/>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9"/>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9"/>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9"/>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9"/>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9"/>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9"/>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9"/>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9"/>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9"/>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9"/>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9"/>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9"/>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9"/>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9"/>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9"/>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9"/>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9"/>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9"/>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9"/>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9"/>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9"/>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9"/>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9"/>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9"/>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9"/>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9"/>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9"/>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9"/>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9"/>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9"/>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9"/>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9"/>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9"/>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9"/>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9"/>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9"/>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9"/>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9"/>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9"/>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9"/>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9"/>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9"/>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9"/>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9"/>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9"/>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9"/>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9"/>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9"/>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9"/>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9"/>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9"/>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9"/>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9"/>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9"/>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9"/>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9"/>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9"/>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9"/>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9"/>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9"/>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9"/>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9"/>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9"/>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9"/>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9"/>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9"/>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9"/>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9"/>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9"/>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2" name="Google Shape;8502;p9"/>
          <p:cNvGrpSpPr/>
          <p:nvPr/>
        </p:nvGrpSpPr>
        <p:grpSpPr>
          <a:xfrm rot="-3611271">
            <a:off x="17067" y="4100975"/>
            <a:ext cx="1535006" cy="1923509"/>
            <a:chOff x="4082775" y="914425"/>
            <a:chExt cx="777050" cy="973675"/>
          </a:xfrm>
        </p:grpSpPr>
        <p:sp>
          <p:nvSpPr>
            <p:cNvPr id="8503" name="Google Shape;8503;p9"/>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9"/>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9"/>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9"/>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9"/>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9"/>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9"/>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9"/>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9"/>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9"/>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3" name="Google Shape;8513;p9"/>
          <p:cNvGrpSpPr/>
          <p:nvPr/>
        </p:nvGrpSpPr>
        <p:grpSpPr>
          <a:xfrm rot="2538002" flipH="1">
            <a:off x="7161521" y="-970326"/>
            <a:ext cx="1535020" cy="1923507"/>
            <a:chOff x="4082775" y="914425"/>
            <a:chExt cx="777050" cy="973675"/>
          </a:xfrm>
        </p:grpSpPr>
        <p:sp>
          <p:nvSpPr>
            <p:cNvPr id="8514" name="Google Shape;8514;p9"/>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9"/>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9"/>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9"/>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9"/>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9"/>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9"/>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9"/>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9"/>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9"/>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8524"/>
        <p:cNvGrpSpPr/>
        <p:nvPr/>
      </p:nvGrpSpPr>
      <p:grpSpPr>
        <a:xfrm>
          <a:off x="0" y="0"/>
          <a:ext cx="0" cy="0"/>
          <a:chOff x="0" y="0"/>
          <a:chExt cx="0" cy="0"/>
        </a:xfrm>
      </p:grpSpPr>
      <p:sp>
        <p:nvSpPr>
          <p:cNvPr id="8525" name="Google Shape;8525;p10"/>
          <p:cNvSpPr/>
          <p:nvPr/>
        </p:nvSpPr>
        <p:spPr>
          <a:xfrm flipH="1">
            <a:off x="5848675" y="-152400"/>
            <a:ext cx="3402000" cy="541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26" name="Google Shape;8526;p10"/>
          <p:cNvGrpSpPr/>
          <p:nvPr/>
        </p:nvGrpSpPr>
        <p:grpSpPr>
          <a:xfrm>
            <a:off x="4236059" y="-1448304"/>
            <a:ext cx="3954755" cy="7130693"/>
            <a:chOff x="4219084" y="-1538904"/>
            <a:chExt cx="3954755" cy="7130693"/>
          </a:xfrm>
        </p:grpSpPr>
        <p:grpSp>
          <p:nvGrpSpPr>
            <p:cNvPr id="8527" name="Google Shape;8527;p10"/>
            <p:cNvGrpSpPr/>
            <p:nvPr/>
          </p:nvGrpSpPr>
          <p:grpSpPr>
            <a:xfrm>
              <a:off x="4219084" y="-1538904"/>
              <a:ext cx="3954755" cy="7130693"/>
              <a:chOff x="4219084" y="-1538904"/>
              <a:chExt cx="3954755" cy="7130693"/>
            </a:xfrm>
          </p:grpSpPr>
          <p:grpSp>
            <p:nvGrpSpPr>
              <p:cNvPr id="8528" name="Google Shape;8528;p10"/>
              <p:cNvGrpSpPr/>
              <p:nvPr/>
            </p:nvGrpSpPr>
            <p:grpSpPr>
              <a:xfrm rot="5258471" flipH="1">
                <a:off x="4091142" y="-1075413"/>
                <a:ext cx="4210638" cy="3819773"/>
                <a:chOff x="4200500" y="1186448"/>
                <a:chExt cx="739016" cy="733366"/>
              </a:xfrm>
            </p:grpSpPr>
            <p:sp>
              <p:nvSpPr>
                <p:cNvPr id="8529" name="Google Shape;8529;p10"/>
                <p:cNvSpPr/>
                <p:nvPr/>
              </p:nvSpPr>
              <p:spPr>
                <a:xfrm rot="-2165757">
                  <a:off x="4413355" y="1284467"/>
                  <a:ext cx="441370" cy="537329"/>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10"/>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10"/>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10"/>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10"/>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10"/>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10"/>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10"/>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10"/>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8" name="Google Shape;8538;p10"/>
              <p:cNvGrpSpPr/>
              <p:nvPr/>
            </p:nvGrpSpPr>
            <p:grpSpPr>
              <a:xfrm rot="2558386" flipH="1">
                <a:off x="5171883" y="3403644"/>
                <a:ext cx="1930565" cy="1897993"/>
                <a:chOff x="2807100" y="2138800"/>
                <a:chExt cx="649550" cy="735875"/>
              </a:xfrm>
            </p:grpSpPr>
            <p:sp>
              <p:nvSpPr>
                <p:cNvPr id="8539" name="Google Shape;8539;p10"/>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10"/>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10"/>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10"/>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10"/>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44" name="Google Shape;8544;p10"/>
            <p:cNvGrpSpPr/>
            <p:nvPr/>
          </p:nvGrpSpPr>
          <p:grpSpPr>
            <a:xfrm rot="-6233660" flipH="1">
              <a:off x="4916086" y="1477150"/>
              <a:ext cx="2137197" cy="2101099"/>
              <a:chOff x="2807100" y="2138800"/>
              <a:chExt cx="649550" cy="735875"/>
            </a:xfrm>
          </p:grpSpPr>
          <p:sp>
            <p:nvSpPr>
              <p:cNvPr id="8545" name="Google Shape;8545;p10"/>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10"/>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10"/>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10"/>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10"/>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550" name="Google Shape;8550;p10"/>
          <p:cNvPicPr preferRelativeResize="0"/>
          <p:nvPr/>
        </p:nvPicPr>
        <p:blipFill>
          <a:blip r:embed="rId2">
            <a:alphaModFix/>
          </a:blip>
          <a:stretch>
            <a:fillRect/>
          </a:stretch>
        </p:blipFill>
        <p:spPr>
          <a:xfrm>
            <a:off x="-53337" y="-30000"/>
            <a:ext cx="9250668" cy="5203500"/>
          </a:xfrm>
          <a:prstGeom prst="rect">
            <a:avLst/>
          </a:prstGeom>
          <a:noFill/>
          <a:ln>
            <a:noFill/>
          </a:ln>
        </p:spPr>
      </p:pic>
      <p:sp>
        <p:nvSpPr>
          <p:cNvPr id="8551" name="Google Shape;8551;p10"/>
          <p:cNvSpPr txBox="1">
            <a:spLocks noGrp="1"/>
          </p:cNvSpPr>
          <p:nvPr>
            <p:ph type="sldNum" idx="12"/>
          </p:nvPr>
        </p:nvSpPr>
        <p:spPr>
          <a:xfrm flipH="1">
            <a:off x="77086"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552" name="Google Shape;8552;p10"/>
          <p:cNvSpPr txBox="1">
            <a:spLocks noGrp="1"/>
          </p:cNvSpPr>
          <p:nvPr>
            <p:ph type="ctrTitle"/>
          </p:nvPr>
        </p:nvSpPr>
        <p:spPr>
          <a:xfrm>
            <a:off x="6279775" y="1715525"/>
            <a:ext cx="2144100" cy="273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grpSp>
        <p:nvGrpSpPr>
          <p:cNvPr id="8553" name="Google Shape;8553;p10"/>
          <p:cNvGrpSpPr/>
          <p:nvPr/>
        </p:nvGrpSpPr>
        <p:grpSpPr>
          <a:xfrm rot="800862">
            <a:off x="8458233" y="4570264"/>
            <a:ext cx="1012056" cy="1146487"/>
            <a:chOff x="2807100" y="2138800"/>
            <a:chExt cx="649550" cy="735875"/>
          </a:xfrm>
        </p:grpSpPr>
        <p:sp>
          <p:nvSpPr>
            <p:cNvPr id="8554" name="Google Shape;8554;p10"/>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10"/>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10"/>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10"/>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10"/>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9" name="Google Shape;8559;p10"/>
          <p:cNvGrpSpPr/>
          <p:nvPr/>
        </p:nvGrpSpPr>
        <p:grpSpPr>
          <a:xfrm rot="-1455540">
            <a:off x="-67005" y="-543153"/>
            <a:ext cx="1019961" cy="1210640"/>
            <a:chOff x="4082775" y="914425"/>
            <a:chExt cx="777050" cy="973675"/>
          </a:xfrm>
        </p:grpSpPr>
        <p:sp>
          <p:nvSpPr>
            <p:cNvPr id="8560" name="Google Shape;8560;p10"/>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10"/>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10"/>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10"/>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10"/>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10"/>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10"/>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10"/>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10"/>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10"/>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570"/>
        <p:cNvGrpSpPr/>
        <p:nvPr/>
      </p:nvGrpSpPr>
      <p:grpSpPr>
        <a:xfrm>
          <a:off x="0" y="0"/>
          <a:ext cx="0" cy="0"/>
          <a:chOff x="0" y="0"/>
          <a:chExt cx="0" cy="0"/>
        </a:xfrm>
      </p:grpSpPr>
      <p:pic>
        <p:nvPicPr>
          <p:cNvPr id="8571" name="Google Shape;8571;p11"/>
          <p:cNvPicPr preferRelativeResize="0"/>
          <p:nvPr/>
        </p:nvPicPr>
        <p:blipFill>
          <a:blip r:embed="rId2">
            <a:alphaModFix/>
          </a:blip>
          <a:stretch>
            <a:fillRect/>
          </a:stretch>
        </p:blipFill>
        <p:spPr>
          <a:xfrm>
            <a:off x="0" y="0"/>
            <a:ext cx="9144003" cy="5143501"/>
          </a:xfrm>
          <a:prstGeom prst="rect">
            <a:avLst/>
          </a:prstGeom>
          <a:noFill/>
          <a:ln>
            <a:noFill/>
          </a:ln>
        </p:spPr>
      </p:pic>
      <p:sp>
        <p:nvSpPr>
          <p:cNvPr id="8572" name="Google Shape;8572;p11"/>
          <p:cNvSpPr/>
          <p:nvPr/>
        </p:nvSpPr>
        <p:spPr>
          <a:xfrm rot="-233253">
            <a:off x="-19345" y="-145970"/>
            <a:ext cx="2422714" cy="1822808"/>
          </a:xfrm>
          <a:custGeom>
            <a:avLst/>
            <a:gdLst/>
            <a:ahLst/>
            <a:cxnLst/>
            <a:rect l="l" t="t" r="r" b="b"/>
            <a:pathLst>
              <a:path w="88548" h="66622" extrusionOk="0">
                <a:moveTo>
                  <a:pt x="47793" y="1142"/>
                </a:moveTo>
                <a:lnTo>
                  <a:pt x="47793" y="1142"/>
                </a:lnTo>
                <a:cubicBezTo>
                  <a:pt x="48244" y="1200"/>
                  <a:pt x="48436" y="1471"/>
                  <a:pt x="48654" y="1705"/>
                </a:cubicBezTo>
                <a:lnTo>
                  <a:pt x="48654" y="1705"/>
                </a:lnTo>
                <a:cubicBezTo>
                  <a:pt x="48633" y="1707"/>
                  <a:pt x="48613" y="1707"/>
                  <a:pt x="48593" y="1707"/>
                </a:cubicBezTo>
                <a:cubicBezTo>
                  <a:pt x="48248" y="1707"/>
                  <a:pt x="48056" y="1460"/>
                  <a:pt x="47793" y="1142"/>
                </a:cubicBezTo>
                <a:close/>
                <a:moveTo>
                  <a:pt x="47793" y="1904"/>
                </a:moveTo>
                <a:cubicBezTo>
                  <a:pt x="48257" y="2214"/>
                  <a:pt x="48674" y="2464"/>
                  <a:pt x="48852" y="2988"/>
                </a:cubicBezTo>
                <a:cubicBezTo>
                  <a:pt x="48364" y="2773"/>
                  <a:pt x="47971" y="2404"/>
                  <a:pt x="47793" y="1904"/>
                </a:cubicBezTo>
                <a:close/>
                <a:moveTo>
                  <a:pt x="47804" y="2535"/>
                </a:moveTo>
                <a:cubicBezTo>
                  <a:pt x="48185" y="2654"/>
                  <a:pt x="48340" y="2821"/>
                  <a:pt x="48781" y="3452"/>
                </a:cubicBezTo>
                <a:cubicBezTo>
                  <a:pt x="48721" y="3464"/>
                  <a:pt x="48674" y="3488"/>
                  <a:pt x="48614" y="3500"/>
                </a:cubicBezTo>
                <a:cubicBezTo>
                  <a:pt x="48364" y="3226"/>
                  <a:pt x="48090" y="2928"/>
                  <a:pt x="47840" y="2642"/>
                </a:cubicBezTo>
                <a:cubicBezTo>
                  <a:pt x="47804" y="2607"/>
                  <a:pt x="47828" y="2571"/>
                  <a:pt x="47804" y="2535"/>
                </a:cubicBezTo>
                <a:close/>
                <a:moveTo>
                  <a:pt x="45772" y="3188"/>
                </a:moveTo>
                <a:cubicBezTo>
                  <a:pt x="45776" y="3188"/>
                  <a:pt x="45779" y="3188"/>
                  <a:pt x="45780" y="3190"/>
                </a:cubicBezTo>
                <a:cubicBezTo>
                  <a:pt x="46097" y="3460"/>
                  <a:pt x="46425" y="3694"/>
                  <a:pt x="46571" y="4110"/>
                </a:cubicBezTo>
                <a:lnTo>
                  <a:pt x="46571" y="4110"/>
                </a:lnTo>
                <a:cubicBezTo>
                  <a:pt x="46154" y="3917"/>
                  <a:pt x="45919" y="3531"/>
                  <a:pt x="45638" y="3214"/>
                </a:cubicBezTo>
                <a:cubicBezTo>
                  <a:pt x="45689" y="3214"/>
                  <a:pt x="45748" y="3188"/>
                  <a:pt x="45772" y="3188"/>
                </a:cubicBezTo>
                <a:close/>
                <a:moveTo>
                  <a:pt x="46606" y="4156"/>
                </a:moveTo>
                <a:lnTo>
                  <a:pt x="46606" y="4156"/>
                </a:lnTo>
                <a:cubicBezTo>
                  <a:pt x="46637" y="4183"/>
                  <a:pt x="46673" y="4211"/>
                  <a:pt x="46709" y="4238"/>
                </a:cubicBezTo>
                <a:lnTo>
                  <a:pt x="46661" y="4285"/>
                </a:lnTo>
                <a:cubicBezTo>
                  <a:pt x="46643" y="4239"/>
                  <a:pt x="46624" y="4200"/>
                  <a:pt x="46606" y="4156"/>
                </a:cubicBezTo>
                <a:close/>
                <a:moveTo>
                  <a:pt x="45649" y="4321"/>
                </a:moveTo>
                <a:lnTo>
                  <a:pt x="45661" y="4369"/>
                </a:lnTo>
                <a:lnTo>
                  <a:pt x="45638" y="4369"/>
                </a:lnTo>
                <a:lnTo>
                  <a:pt x="45649" y="4321"/>
                </a:lnTo>
                <a:close/>
                <a:moveTo>
                  <a:pt x="51603" y="4535"/>
                </a:moveTo>
                <a:cubicBezTo>
                  <a:pt x="51638" y="4535"/>
                  <a:pt x="51662" y="4547"/>
                  <a:pt x="51638" y="4547"/>
                </a:cubicBezTo>
                <a:cubicBezTo>
                  <a:pt x="51642" y="4551"/>
                  <a:pt x="51643" y="4552"/>
                  <a:pt x="51643" y="4552"/>
                </a:cubicBezTo>
                <a:cubicBezTo>
                  <a:pt x="51641" y="4552"/>
                  <a:pt x="51628" y="4544"/>
                  <a:pt x="51603" y="4535"/>
                </a:cubicBezTo>
                <a:close/>
                <a:moveTo>
                  <a:pt x="45959" y="4595"/>
                </a:moveTo>
                <a:cubicBezTo>
                  <a:pt x="45979" y="4635"/>
                  <a:pt x="45999" y="4683"/>
                  <a:pt x="46012" y="4733"/>
                </a:cubicBezTo>
                <a:lnTo>
                  <a:pt x="46012" y="4733"/>
                </a:lnTo>
                <a:cubicBezTo>
                  <a:pt x="45974" y="4699"/>
                  <a:pt x="45937" y="4671"/>
                  <a:pt x="45899" y="4643"/>
                </a:cubicBezTo>
                <a:cubicBezTo>
                  <a:pt x="45935" y="4619"/>
                  <a:pt x="45947" y="4607"/>
                  <a:pt x="45959" y="4595"/>
                </a:cubicBezTo>
                <a:close/>
                <a:moveTo>
                  <a:pt x="41542" y="4678"/>
                </a:moveTo>
                <a:cubicBezTo>
                  <a:pt x="41566" y="4750"/>
                  <a:pt x="41589" y="4845"/>
                  <a:pt x="41613" y="4916"/>
                </a:cubicBezTo>
                <a:cubicBezTo>
                  <a:pt x="41589" y="4916"/>
                  <a:pt x="41578" y="4940"/>
                  <a:pt x="41554" y="4940"/>
                </a:cubicBezTo>
                <a:cubicBezTo>
                  <a:pt x="41530" y="4845"/>
                  <a:pt x="41518" y="4774"/>
                  <a:pt x="41494" y="4690"/>
                </a:cubicBezTo>
                <a:cubicBezTo>
                  <a:pt x="41518" y="4690"/>
                  <a:pt x="41530" y="4678"/>
                  <a:pt x="41542" y="4678"/>
                </a:cubicBezTo>
                <a:close/>
                <a:moveTo>
                  <a:pt x="52037" y="4767"/>
                </a:moveTo>
                <a:cubicBezTo>
                  <a:pt x="52127" y="4846"/>
                  <a:pt x="52227" y="4946"/>
                  <a:pt x="52318" y="5026"/>
                </a:cubicBezTo>
                <a:lnTo>
                  <a:pt x="52318" y="5026"/>
                </a:lnTo>
                <a:cubicBezTo>
                  <a:pt x="52294" y="5030"/>
                  <a:pt x="52273" y="5032"/>
                  <a:pt x="52253" y="5032"/>
                </a:cubicBezTo>
                <a:cubicBezTo>
                  <a:pt x="52096" y="5032"/>
                  <a:pt x="52066" y="4904"/>
                  <a:pt x="52037" y="4767"/>
                </a:cubicBezTo>
                <a:close/>
                <a:moveTo>
                  <a:pt x="49912" y="595"/>
                </a:moveTo>
                <a:cubicBezTo>
                  <a:pt x="49948" y="606"/>
                  <a:pt x="50007" y="630"/>
                  <a:pt x="50055" y="642"/>
                </a:cubicBezTo>
                <a:cubicBezTo>
                  <a:pt x="50102" y="916"/>
                  <a:pt x="50031" y="1154"/>
                  <a:pt x="49948" y="1404"/>
                </a:cubicBezTo>
                <a:cubicBezTo>
                  <a:pt x="49745" y="1964"/>
                  <a:pt x="49626" y="2523"/>
                  <a:pt x="49614" y="3119"/>
                </a:cubicBezTo>
                <a:cubicBezTo>
                  <a:pt x="49614" y="3309"/>
                  <a:pt x="49638" y="3523"/>
                  <a:pt x="49650" y="3833"/>
                </a:cubicBezTo>
                <a:cubicBezTo>
                  <a:pt x="50007" y="3393"/>
                  <a:pt x="49971" y="2940"/>
                  <a:pt x="50043" y="2535"/>
                </a:cubicBezTo>
                <a:cubicBezTo>
                  <a:pt x="50150" y="2059"/>
                  <a:pt x="50174" y="1571"/>
                  <a:pt x="50400" y="1130"/>
                </a:cubicBezTo>
                <a:cubicBezTo>
                  <a:pt x="50876" y="1309"/>
                  <a:pt x="51043" y="1535"/>
                  <a:pt x="50900" y="1857"/>
                </a:cubicBezTo>
                <a:cubicBezTo>
                  <a:pt x="50448" y="2881"/>
                  <a:pt x="50341" y="3964"/>
                  <a:pt x="50388" y="5071"/>
                </a:cubicBezTo>
                <a:cubicBezTo>
                  <a:pt x="50388" y="5131"/>
                  <a:pt x="50352" y="5178"/>
                  <a:pt x="50341" y="5297"/>
                </a:cubicBezTo>
                <a:cubicBezTo>
                  <a:pt x="49924" y="5036"/>
                  <a:pt x="49614" y="4738"/>
                  <a:pt x="49448" y="4309"/>
                </a:cubicBezTo>
                <a:cubicBezTo>
                  <a:pt x="49031" y="3250"/>
                  <a:pt x="49221" y="2226"/>
                  <a:pt x="49590" y="1214"/>
                </a:cubicBezTo>
                <a:cubicBezTo>
                  <a:pt x="49674" y="987"/>
                  <a:pt x="49805" y="797"/>
                  <a:pt x="49912" y="595"/>
                </a:cubicBezTo>
                <a:close/>
                <a:moveTo>
                  <a:pt x="41875" y="5190"/>
                </a:moveTo>
                <a:cubicBezTo>
                  <a:pt x="41887" y="5274"/>
                  <a:pt x="41911" y="5357"/>
                  <a:pt x="41935" y="5440"/>
                </a:cubicBezTo>
                <a:lnTo>
                  <a:pt x="41851" y="5440"/>
                </a:lnTo>
                <a:cubicBezTo>
                  <a:pt x="41839" y="5369"/>
                  <a:pt x="41839" y="5274"/>
                  <a:pt x="41816" y="5202"/>
                </a:cubicBezTo>
                <a:cubicBezTo>
                  <a:pt x="41828" y="5190"/>
                  <a:pt x="41851" y="5190"/>
                  <a:pt x="41875" y="5190"/>
                </a:cubicBezTo>
                <a:close/>
                <a:moveTo>
                  <a:pt x="47269" y="5476"/>
                </a:moveTo>
                <a:lnTo>
                  <a:pt x="47269" y="5476"/>
                </a:lnTo>
                <a:cubicBezTo>
                  <a:pt x="47316" y="5536"/>
                  <a:pt x="47376" y="5559"/>
                  <a:pt x="47423" y="5595"/>
                </a:cubicBezTo>
                <a:lnTo>
                  <a:pt x="47364" y="5655"/>
                </a:lnTo>
                <a:lnTo>
                  <a:pt x="47269" y="5476"/>
                </a:lnTo>
                <a:close/>
                <a:moveTo>
                  <a:pt x="47626" y="5774"/>
                </a:moveTo>
                <a:cubicBezTo>
                  <a:pt x="47650" y="5786"/>
                  <a:pt x="47650" y="5798"/>
                  <a:pt x="47662" y="5798"/>
                </a:cubicBezTo>
                <a:cubicBezTo>
                  <a:pt x="47662" y="5809"/>
                  <a:pt x="47650" y="5809"/>
                  <a:pt x="47650" y="5833"/>
                </a:cubicBezTo>
                <a:cubicBezTo>
                  <a:pt x="47626" y="5809"/>
                  <a:pt x="47614" y="5809"/>
                  <a:pt x="47614" y="5798"/>
                </a:cubicBezTo>
                <a:cubicBezTo>
                  <a:pt x="47602" y="5798"/>
                  <a:pt x="47614" y="5786"/>
                  <a:pt x="47626" y="5774"/>
                </a:cubicBezTo>
                <a:close/>
                <a:moveTo>
                  <a:pt x="48043" y="5774"/>
                </a:moveTo>
                <a:lnTo>
                  <a:pt x="48043" y="5774"/>
                </a:lnTo>
                <a:cubicBezTo>
                  <a:pt x="48102" y="5809"/>
                  <a:pt x="48150" y="5869"/>
                  <a:pt x="48185" y="5929"/>
                </a:cubicBezTo>
                <a:cubicBezTo>
                  <a:pt x="48185" y="5952"/>
                  <a:pt x="48162" y="5952"/>
                  <a:pt x="48150" y="5964"/>
                </a:cubicBezTo>
                <a:cubicBezTo>
                  <a:pt x="48126" y="5893"/>
                  <a:pt x="48090" y="5833"/>
                  <a:pt x="48043" y="5774"/>
                </a:cubicBezTo>
                <a:close/>
                <a:moveTo>
                  <a:pt x="40446" y="4905"/>
                </a:moveTo>
                <a:cubicBezTo>
                  <a:pt x="40863" y="4905"/>
                  <a:pt x="41244" y="5369"/>
                  <a:pt x="41435" y="6024"/>
                </a:cubicBezTo>
                <a:cubicBezTo>
                  <a:pt x="41125" y="5655"/>
                  <a:pt x="40804" y="5297"/>
                  <a:pt x="40446" y="4905"/>
                </a:cubicBezTo>
                <a:close/>
                <a:moveTo>
                  <a:pt x="43568" y="6246"/>
                </a:moveTo>
                <a:cubicBezTo>
                  <a:pt x="43570" y="6246"/>
                  <a:pt x="43577" y="6258"/>
                  <a:pt x="43586" y="6273"/>
                </a:cubicBezTo>
                <a:lnTo>
                  <a:pt x="43586" y="6273"/>
                </a:lnTo>
                <a:cubicBezTo>
                  <a:pt x="43582" y="6271"/>
                  <a:pt x="43579" y="6269"/>
                  <a:pt x="43575" y="6268"/>
                </a:cubicBezTo>
                <a:lnTo>
                  <a:pt x="43575" y="6268"/>
                </a:lnTo>
                <a:cubicBezTo>
                  <a:pt x="43569" y="6252"/>
                  <a:pt x="43567" y="6246"/>
                  <a:pt x="43568" y="6246"/>
                </a:cubicBezTo>
                <a:close/>
                <a:moveTo>
                  <a:pt x="48447" y="6155"/>
                </a:moveTo>
                <a:cubicBezTo>
                  <a:pt x="48478" y="6207"/>
                  <a:pt x="48510" y="6258"/>
                  <a:pt x="48541" y="6310"/>
                </a:cubicBezTo>
                <a:lnTo>
                  <a:pt x="48541" y="6310"/>
                </a:lnTo>
                <a:cubicBezTo>
                  <a:pt x="48487" y="6266"/>
                  <a:pt x="48444" y="6224"/>
                  <a:pt x="48400" y="6202"/>
                </a:cubicBezTo>
                <a:lnTo>
                  <a:pt x="48447" y="6155"/>
                </a:lnTo>
                <a:close/>
                <a:moveTo>
                  <a:pt x="50983" y="4952"/>
                </a:moveTo>
                <a:cubicBezTo>
                  <a:pt x="51460" y="5333"/>
                  <a:pt x="51936" y="5726"/>
                  <a:pt x="52400" y="6131"/>
                </a:cubicBezTo>
                <a:cubicBezTo>
                  <a:pt x="52318" y="6265"/>
                  <a:pt x="52222" y="6329"/>
                  <a:pt x="52115" y="6329"/>
                </a:cubicBezTo>
                <a:cubicBezTo>
                  <a:pt x="52051" y="6329"/>
                  <a:pt x="51983" y="6306"/>
                  <a:pt x="51912" y="6262"/>
                </a:cubicBezTo>
                <a:cubicBezTo>
                  <a:pt x="51603" y="6083"/>
                  <a:pt x="51067" y="5428"/>
                  <a:pt x="50983" y="4952"/>
                </a:cubicBezTo>
                <a:close/>
                <a:moveTo>
                  <a:pt x="52755" y="5294"/>
                </a:moveTo>
                <a:cubicBezTo>
                  <a:pt x="52772" y="5294"/>
                  <a:pt x="52786" y="5298"/>
                  <a:pt x="52793" y="5309"/>
                </a:cubicBezTo>
                <a:cubicBezTo>
                  <a:pt x="53222" y="5583"/>
                  <a:pt x="53662" y="5881"/>
                  <a:pt x="54091" y="6167"/>
                </a:cubicBezTo>
                <a:cubicBezTo>
                  <a:pt x="54115" y="6179"/>
                  <a:pt x="54115" y="6226"/>
                  <a:pt x="54151" y="6286"/>
                </a:cubicBezTo>
                <a:cubicBezTo>
                  <a:pt x="54031" y="6345"/>
                  <a:pt x="53912" y="6393"/>
                  <a:pt x="53758" y="6452"/>
                </a:cubicBezTo>
                <a:cubicBezTo>
                  <a:pt x="53380" y="6063"/>
                  <a:pt x="53014" y="5697"/>
                  <a:pt x="52636" y="5319"/>
                </a:cubicBezTo>
                <a:lnTo>
                  <a:pt x="52636" y="5319"/>
                </a:lnTo>
                <a:cubicBezTo>
                  <a:pt x="52675" y="5310"/>
                  <a:pt x="52722" y="5294"/>
                  <a:pt x="52755" y="5294"/>
                </a:cubicBezTo>
                <a:close/>
                <a:moveTo>
                  <a:pt x="41042" y="4619"/>
                </a:moveTo>
                <a:cubicBezTo>
                  <a:pt x="41125" y="4714"/>
                  <a:pt x="41232" y="4797"/>
                  <a:pt x="41304" y="4905"/>
                </a:cubicBezTo>
                <a:lnTo>
                  <a:pt x="42149" y="6071"/>
                </a:lnTo>
                <a:cubicBezTo>
                  <a:pt x="42125" y="5952"/>
                  <a:pt x="42089" y="5833"/>
                  <a:pt x="42054" y="5619"/>
                </a:cubicBezTo>
                <a:lnTo>
                  <a:pt x="42054" y="5619"/>
                </a:lnTo>
                <a:cubicBezTo>
                  <a:pt x="42232" y="5809"/>
                  <a:pt x="42268" y="5917"/>
                  <a:pt x="42149" y="6071"/>
                </a:cubicBezTo>
                <a:cubicBezTo>
                  <a:pt x="42170" y="6196"/>
                  <a:pt x="42200" y="6329"/>
                  <a:pt x="42230" y="6464"/>
                </a:cubicBezTo>
                <a:lnTo>
                  <a:pt x="42230" y="6464"/>
                </a:lnTo>
                <a:cubicBezTo>
                  <a:pt x="42134" y="6376"/>
                  <a:pt x="42034" y="6308"/>
                  <a:pt x="41970" y="6202"/>
                </a:cubicBezTo>
                <a:cubicBezTo>
                  <a:pt x="41637" y="5714"/>
                  <a:pt x="41292" y="5202"/>
                  <a:pt x="40946" y="4702"/>
                </a:cubicBezTo>
                <a:cubicBezTo>
                  <a:pt x="40982" y="4666"/>
                  <a:pt x="41006" y="4655"/>
                  <a:pt x="41042" y="4619"/>
                </a:cubicBezTo>
                <a:close/>
                <a:moveTo>
                  <a:pt x="43623" y="6315"/>
                </a:moveTo>
                <a:lnTo>
                  <a:pt x="43623" y="6315"/>
                </a:lnTo>
                <a:cubicBezTo>
                  <a:pt x="43676" y="6359"/>
                  <a:pt x="43729" y="6410"/>
                  <a:pt x="43792" y="6452"/>
                </a:cubicBezTo>
                <a:cubicBezTo>
                  <a:pt x="43756" y="6488"/>
                  <a:pt x="43744" y="6500"/>
                  <a:pt x="43709" y="6512"/>
                </a:cubicBezTo>
                <a:cubicBezTo>
                  <a:pt x="43688" y="6449"/>
                  <a:pt x="43648" y="6386"/>
                  <a:pt x="43623" y="6315"/>
                </a:cubicBezTo>
                <a:close/>
                <a:moveTo>
                  <a:pt x="48560" y="6338"/>
                </a:moveTo>
                <a:cubicBezTo>
                  <a:pt x="48617" y="6385"/>
                  <a:pt x="48663" y="6442"/>
                  <a:pt x="48697" y="6500"/>
                </a:cubicBezTo>
                <a:cubicBezTo>
                  <a:pt x="48686" y="6512"/>
                  <a:pt x="48674" y="6512"/>
                  <a:pt x="48662" y="6524"/>
                </a:cubicBezTo>
                <a:cubicBezTo>
                  <a:pt x="48618" y="6469"/>
                  <a:pt x="48584" y="6404"/>
                  <a:pt x="48560" y="6338"/>
                </a:cubicBezTo>
                <a:close/>
                <a:moveTo>
                  <a:pt x="51055" y="5786"/>
                </a:moveTo>
                <a:cubicBezTo>
                  <a:pt x="51305" y="6036"/>
                  <a:pt x="51531" y="6238"/>
                  <a:pt x="51781" y="6512"/>
                </a:cubicBezTo>
                <a:cubicBezTo>
                  <a:pt x="51638" y="6583"/>
                  <a:pt x="51507" y="6631"/>
                  <a:pt x="51388" y="6679"/>
                </a:cubicBezTo>
                <a:cubicBezTo>
                  <a:pt x="50960" y="6226"/>
                  <a:pt x="50960" y="6226"/>
                  <a:pt x="51055" y="5786"/>
                </a:cubicBezTo>
                <a:close/>
                <a:moveTo>
                  <a:pt x="48936" y="6691"/>
                </a:moveTo>
                <a:lnTo>
                  <a:pt x="48936" y="6738"/>
                </a:lnTo>
                <a:cubicBezTo>
                  <a:pt x="48928" y="6738"/>
                  <a:pt x="48920" y="6733"/>
                  <a:pt x="48915" y="6733"/>
                </a:cubicBezTo>
                <a:cubicBezTo>
                  <a:pt x="48913" y="6733"/>
                  <a:pt x="48912" y="6734"/>
                  <a:pt x="48912" y="6738"/>
                </a:cubicBezTo>
                <a:lnTo>
                  <a:pt x="48912" y="6738"/>
                </a:lnTo>
                <a:cubicBezTo>
                  <a:pt x="48912" y="6726"/>
                  <a:pt x="48924" y="6702"/>
                  <a:pt x="48936" y="6691"/>
                </a:cubicBezTo>
                <a:close/>
                <a:moveTo>
                  <a:pt x="47233" y="2450"/>
                </a:moveTo>
                <a:cubicBezTo>
                  <a:pt x="47295" y="2450"/>
                  <a:pt x="47353" y="2489"/>
                  <a:pt x="47412" y="2559"/>
                </a:cubicBezTo>
                <a:cubicBezTo>
                  <a:pt x="47745" y="2940"/>
                  <a:pt x="48126" y="3321"/>
                  <a:pt x="48459" y="3714"/>
                </a:cubicBezTo>
                <a:cubicBezTo>
                  <a:pt x="49328" y="4702"/>
                  <a:pt x="50186" y="5690"/>
                  <a:pt x="51079" y="6702"/>
                </a:cubicBezTo>
                <a:cubicBezTo>
                  <a:pt x="50982" y="6759"/>
                  <a:pt x="50897" y="6781"/>
                  <a:pt x="50823" y="6781"/>
                </a:cubicBezTo>
                <a:cubicBezTo>
                  <a:pt x="50612" y="6781"/>
                  <a:pt x="50478" y="6602"/>
                  <a:pt x="50364" y="6488"/>
                </a:cubicBezTo>
                <a:cubicBezTo>
                  <a:pt x="49698" y="5750"/>
                  <a:pt x="49043" y="5000"/>
                  <a:pt x="48400" y="4238"/>
                </a:cubicBezTo>
                <a:cubicBezTo>
                  <a:pt x="47947" y="3678"/>
                  <a:pt x="47495" y="3131"/>
                  <a:pt x="47031" y="2583"/>
                </a:cubicBezTo>
                <a:cubicBezTo>
                  <a:pt x="47103" y="2492"/>
                  <a:pt x="47170" y="2450"/>
                  <a:pt x="47233" y="2450"/>
                </a:cubicBezTo>
                <a:close/>
                <a:moveTo>
                  <a:pt x="42411" y="3404"/>
                </a:moveTo>
                <a:cubicBezTo>
                  <a:pt x="43435" y="4512"/>
                  <a:pt x="44411" y="5571"/>
                  <a:pt x="45268" y="6762"/>
                </a:cubicBezTo>
                <a:lnTo>
                  <a:pt x="45173" y="6857"/>
                </a:lnTo>
                <a:cubicBezTo>
                  <a:pt x="44221" y="5809"/>
                  <a:pt x="43268" y="4762"/>
                  <a:pt x="42268" y="3666"/>
                </a:cubicBezTo>
                <a:lnTo>
                  <a:pt x="42411" y="3404"/>
                </a:lnTo>
                <a:close/>
                <a:moveTo>
                  <a:pt x="53043" y="6571"/>
                </a:moveTo>
                <a:lnTo>
                  <a:pt x="53043" y="6571"/>
                </a:lnTo>
                <a:cubicBezTo>
                  <a:pt x="52951" y="6877"/>
                  <a:pt x="52794" y="6923"/>
                  <a:pt x="52633" y="6923"/>
                </a:cubicBezTo>
                <a:cubicBezTo>
                  <a:pt x="52587" y="6923"/>
                  <a:pt x="52541" y="6919"/>
                  <a:pt x="52496" y="6917"/>
                </a:cubicBezTo>
                <a:lnTo>
                  <a:pt x="52448" y="6786"/>
                </a:lnTo>
                <a:cubicBezTo>
                  <a:pt x="52627" y="6726"/>
                  <a:pt x="52805" y="6667"/>
                  <a:pt x="53043" y="6571"/>
                </a:cubicBezTo>
                <a:close/>
                <a:moveTo>
                  <a:pt x="46661" y="2583"/>
                </a:moveTo>
                <a:cubicBezTo>
                  <a:pt x="47293" y="3297"/>
                  <a:pt x="47900" y="4024"/>
                  <a:pt x="48507" y="4738"/>
                </a:cubicBezTo>
                <a:cubicBezTo>
                  <a:pt x="49138" y="5452"/>
                  <a:pt x="49769" y="6167"/>
                  <a:pt x="50460" y="6929"/>
                </a:cubicBezTo>
                <a:cubicBezTo>
                  <a:pt x="50126" y="6845"/>
                  <a:pt x="49924" y="6738"/>
                  <a:pt x="49674" y="6405"/>
                </a:cubicBezTo>
                <a:cubicBezTo>
                  <a:pt x="48840" y="5297"/>
                  <a:pt x="47804" y="4357"/>
                  <a:pt x="46876" y="3345"/>
                </a:cubicBezTo>
                <a:cubicBezTo>
                  <a:pt x="46697" y="3154"/>
                  <a:pt x="46531" y="2952"/>
                  <a:pt x="46542" y="2678"/>
                </a:cubicBezTo>
                <a:cubicBezTo>
                  <a:pt x="46590" y="2642"/>
                  <a:pt x="46614" y="2607"/>
                  <a:pt x="46661" y="2583"/>
                </a:cubicBezTo>
                <a:close/>
                <a:moveTo>
                  <a:pt x="49150" y="6964"/>
                </a:moveTo>
                <a:cubicBezTo>
                  <a:pt x="49150" y="6976"/>
                  <a:pt x="49162" y="6988"/>
                  <a:pt x="49162" y="7000"/>
                </a:cubicBezTo>
                <a:cubicBezTo>
                  <a:pt x="49162" y="7024"/>
                  <a:pt x="49150" y="7024"/>
                  <a:pt x="49138" y="7036"/>
                </a:cubicBezTo>
                <a:lnTo>
                  <a:pt x="49102" y="7000"/>
                </a:lnTo>
                <a:lnTo>
                  <a:pt x="49150" y="6964"/>
                </a:lnTo>
                <a:close/>
                <a:moveTo>
                  <a:pt x="45959" y="2821"/>
                </a:moveTo>
                <a:lnTo>
                  <a:pt x="45959" y="2821"/>
                </a:lnTo>
                <a:cubicBezTo>
                  <a:pt x="46376" y="3059"/>
                  <a:pt x="49567" y="6571"/>
                  <a:pt x="49864" y="7107"/>
                </a:cubicBezTo>
                <a:cubicBezTo>
                  <a:pt x="49328" y="6810"/>
                  <a:pt x="46102" y="3273"/>
                  <a:pt x="45959" y="2821"/>
                </a:cubicBezTo>
                <a:close/>
                <a:moveTo>
                  <a:pt x="49398" y="7202"/>
                </a:moveTo>
                <a:cubicBezTo>
                  <a:pt x="49399" y="7202"/>
                  <a:pt x="49403" y="7208"/>
                  <a:pt x="49412" y="7226"/>
                </a:cubicBezTo>
                <a:cubicBezTo>
                  <a:pt x="49404" y="7219"/>
                  <a:pt x="49397" y="7202"/>
                  <a:pt x="49398" y="7202"/>
                </a:cubicBezTo>
                <a:close/>
                <a:moveTo>
                  <a:pt x="49407" y="7199"/>
                </a:moveTo>
                <a:cubicBezTo>
                  <a:pt x="49408" y="7199"/>
                  <a:pt x="49412" y="7213"/>
                  <a:pt x="49412" y="7226"/>
                </a:cubicBezTo>
                <a:cubicBezTo>
                  <a:pt x="49407" y="7206"/>
                  <a:pt x="49406" y="7199"/>
                  <a:pt x="49407" y="7199"/>
                </a:cubicBezTo>
                <a:close/>
                <a:moveTo>
                  <a:pt x="43994" y="6607"/>
                </a:moveTo>
                <a:cubicBezTo>
                  <a:pt x="44197" y="6857"/>
                  <a:pt x="44375" y="7095"/>
                  <a:pt x="44566" y="7333"/>
                </a:cubicBezTo>
                <a:cubicBezTo>
                  <a:pt x="44221" y="7155"/>
                  <a:pt x="44221" y="7155"/>
                  <a:pt x="43994" y="6607"/>
                </a:cubicBezTo>
                <a:close/>
                <a:moveTo>
                  <a:pt x="45023" y="3096"/>
                </a:moveTo>
                <a:cubicBezTo>
                  <a:pt x="45258" y="3096"/>
                  <a:pt x="45384" y="3258"/>
                  <a:pt x="45518" y="3393"/>
                </a:cubicBezTo>
                <a:cubicBezTo>
                  <a:pt x="46054" y="3952"/>
                  <a:pt x="46590" y="4535"/>
                  <a:pt x="47114" y="5131"/>
                </a:cubicBezTo>
                <a:cubicBezTo>
                  <a:pt x="47185" y="5214"/>
                  <a:pt x="47209" y="5369"/>
                  <a:pt x="47269" y="5476"/>
                </a:cubicBezTo>
                <a:cubicBezTo>
                  <a:pt x="47138" y="5428"/>
                  <a:pt x="47007" y="5381"/>
                  <a:pt x="46852" y="5357"/>
                </a:cubicBezTo>
                <a:lnTo>
                  <a:pt x="46852" y="5357"/>
                </a:lnTo>
                <a:cubicBezTo>
                  <a:pt x="46935" y="5476"/>
                  <a:pt x="47007" y="5619"/>
                  <a:pt x="47114" y="5714"/>
                </a:cubicBezTo>
                <a:cubicBezTo>
                  <a:pt x="47685" y="6250"/>
                  <a:pt x="48281" y="6762"/>
                  <a:pt x="48876" y="7286"/>
                </a:cubicBezTo>
                <a:cubicBezTo>
                  <a:pt x="48912" y="7322"/>
                  <a:pt x="48936" y="7357"/>
                  <a:pt x="49031" y="7464"/>
                </a:cubicBezTo>
                <a:cubicBezTo>
                  <a:pt x="48781" y="7512"/>
                  <a:pt x="48578" y="7536"/>
                  <a:pt x="48376" y="7572"/>
                </a:cubicBezTo>
                <a:cubicBezTo>
                  <a:pt x="48150" y="7286"/>
                  <a:pt x="47959" y="7024"/>
                  <a:pt x="47733" y="6762"/>
                </a:cubicBezTo>
                <a:cubicBezTo>
                  <a:pt x="47209" y="6190"/>
                  <a:pt x="46673" y="5607"/>
                  <a:pt x="46161" y="5012"/>
                </a:cubicBezTo>
                <a:cubicBezTo>
                  <a:pt x="46107" y="4946"/>
                  <a:pt x="46082" y="4861"/>
                  <a:pt x="46051" y="4784"/>
                </a:cubicBezTo>
                <a:lnTo>
                  <a:pt x="46051" y="4784"/>
                </a:lnTo>
                <a:cubicBezTo>
                  <a:pt x="46183" y="4872"/>
                  <a:pt x="46316" y="4960"/>
                  <a:pt x="46459" y="5059"/>
                </a:cubicBezTo>
                <a:cubicBezTo>
                  <a:pt x="46602" y="5143"/>
                  <a:pt x="46733" y="5250"/>
                  <a:pt x="46888" y="5357"/>
                </a:cubicBezTo>
                <a:cubicBezTo>
                  <a:pt x="46781" y="4964"/>
                  <a:pt x="46423" y="4786"/>
                  <a:pt x="46173" y="4524"/>
                </a:cubicBezTo>
                <a:cubicBezTo>
                  <a:pt x="45804" y="4143"/>
                  <a:pt x="45411" y="3785"/>
                  <a:pt x="45042" y="3416"/>
                </a:cubicBezTo>
                <a:cubicBezTo>
                  <a:pt x="44971" y="3345"/>
                  <a:pt x="44947" y="3226"/>
                  <a:pt x="44911" y="3107"/>
                </a:cubicBezTo>
                <a:cubicBezTo>
                  <a:pt x="44951" y="3099"/>
                  <a:pt x="44988" y="3096"/>
                  <a:pt x="45023" y="3096"/>
                </a:cubicBezTo>
                <a:close/>
                <a:moveTo>
                  <a:pt x="43066" y="2952"/>
                </a:moveTo>
                <a:lnTo>
                  <a:pt x="43066" y="2952"/>
                </a:lnTo>
                <a:cubicBezTo>
                  <a:pt x="43375" y="2976"/>
                  <a:pt x="43566" y="2976"/>
                  <a:pt x="43756" y="2976"/>
                </a:cubicBezTo>
                <a:cubicBezTo>
                  <a:pt x="44399" y="3881"/>
                  <a:pt x="44983" y="4726"/>
                  <a:pt x="45602" y="5524"/>
                </a:cubicBezTo>
                <a:cubicBezTo>
                  <a:pt x="46233" y="6333"/>
                  <a:pt x="46888" y="7083"/>
                  <a:pt x="47531" y="7845"/>
                </a:cubicBezTo>
                <a:cubicBezTo>
                  <a:pt x="47449" y="7958"/>
                  <a:pt x="47378" y="8008"/>
                  <a:pt x="47311" y="8008"/>
                </a:cubicBezTo>
                <a:cubicBezTo>
                  <a:pt x="47251" y="8008"/>
                  <a:pt x="47194" y="7967"/>
                  <a:pt x="47138" y="7893"/>
                </a:cubicBezTo>
                <a:cubicBezTo>
                  <a:pt x="46828" y="7476"/>
                  <a:pt x="46495" y="7060"/>
                  <a:pt x="46185" y="6643"/>
                </a:cubicBezTo>
                <a:cubicBezTo>
                  <a:pt x="45328" y="5488"/>
                  <a:pt x="44435" y="4369"/>
                  <a:pt x="43375" y="3369"/>
                </a:cubicBezTo>
                <a:cubicBezTo>
                  <a:pt x="43268" y="3285"/>
                  <a:pt x="43209" y="3154"/>
                  <a:pt x="43066" y="2952"/>
                </a:cubicBezTo>
                <a:close/>
                <a:moveTo>
                  <a:pt x="44566" y="7333"/>
                </a:moveTo>
                <a:lnTo>
                  <a:pt x="44566" y="7333"/>
                </a:lnTo>
                <a:cubicBezTo>
                  <a:pt x="44733" y="7464"/>
                  <a:pt x="44876" y="7583"/>
                  <a:pt x="45018" y="7691"/>
                </a:cubicBezTo>
                <a:cubicBezTo>
                  <a:pt x="45161" y="7822"/>
                  <a:pt x="45280" y="7953"/>
                  <a:pt x="45435" y="8119"/>
                </a:cubicBezTo>
                <a:cubicBezTo>
                  <a:pt x="45368" y="8148"/>
                  <a:pt x="45285" y="8200"/>
                  <a:pt x="45243" y="8200"/>
                </a:cubicBezTo>
                <a:cubicBezTo>
                  <a:pt x="45233" y="8200"/>
                  <a:pt x="45225" y="8198"/>
                  <a:pt x="45221" y="8191"/>
                </a:cubicBezTo>
                <a:cubicBezTo>
                  <a:pt x="44935" y="7976"/>
                  <a:pt x="44637" y="7714"/>
                  <a:pt x="44566" y="7333"/>
                </a:cubicBezTo>
                <a:close/>
                <a:moveTo>
                  <a:pt x="41673" y="4262"/>
                </a:moveTo>
                <a:lnTo>
                  <a:pt x="41673" y="4262"/>
                </a:lnTo>
                <a:cubicBezTo>
                  <a:pt x="42185" y="4964"/>
                  <a:pt x="42685" y="5667"/>
                  <a:pt x="43209" y="6345"/>
                </a:cubicBezTo>
                <a:cubicBezTo>
                  <a:pt x="43733" y="7036"/>
                  <a:pt x="44268" y="7691"/>
                  <a:pt x="44852" y="8417"/>
                </a:cubicBezTo>
                <a:cubicBezTo>
                  <a:pt x="44782" y="8433"/>
                  <a:pt x="44720" y="8440"/>
                  <a:pt x="44664" y="8440"/>
                </a:cubicBezTo>
                <a:cubicBezTo>
                  <a:pt x="44351" y="8440"/>
                  <a:pt x="44245" y="8210"/>
                  <a:pt x="44114" y="8048"/>
                </a:cubicBezTo>
                <a:cubicBezTo>
                  <a:pt x="43566" y="7298"/>
                  <a:pt x="43042" y="6560"/>
                  <a:pt x="42530" y="5798"/>
                </a:cubicBezTo>
                <a:cubicBezTo>
                  <a:pt x="42197" y="5321"/>
                  <a:pt x="41911" y="4797"/>
                  <a:pt x="41673" y="4262"/>
                </a:cubicBezTo>
                <a:close/>
                <a:moveTo>
                  <a:pt x="45816" y="8429"/>
                </a:moveTo>
                <a:cubicBezTo>
                  <a:pt x="45995" y="8596"/>
                  <a:pt x="46102" y="8703"/>
                  <a:pt x="46173" y="8774"/>
                </a:cubicBezTo>
                <a:cubicBezTo>
                  <a:pt x="46141" y="8929"/>
                  <a:pt x="46064" y="8983"/>
                  <a:pt x="45775" y="8983"/>
                </a:cubicBezTo>
                <a:cubicBezTo>
                  <a:pt x="45641" y="8983"/>
                  <a:pt x="45462" y="8972"/>
                  <a:pt x="45221" y="8953"/>
                </a:cubicBezTo>
                <a:cubicBezTo>
                  <a:pt x="45447" y="8762"/>
                  <a:pt x="45602" y="8607"/>
                  <a:pt x="45816" y="8429"/>
                </a:cubicBezTo>
                <a:close/>
                <a:moveTo>
                  <a:pt x="54698" y="6881"/>
                </a:moveTo>
                <a:lnTo>
                  <a:pt x="54698" y="6881"/>
                </a:lnTo>
                <a:cubicBezTo>
                  <a:pt x="54853" y="7179"/>
                  <a:pt x="54758" y="7381"/>
                  <a:pt x="54532" y="7500"/>
                </a:cubicBezTo>
                <a:cubicBezTo>
                  <a:pt x="54341" y="7595"/>
                  <a:pt x="54115" y="7703"/>
                  <a:pt x="53912" y="7714"/>
                </a:cubicBezTo>
                <a:cubicBezTo>
                  <a:pt x="52888" y="7798"/>
                  <a:pt x="51900" y="8072"/>
                  <a:pt x="50924" y="8357"/>
                </a:cubicBezTo>
                <a:cubicBezTo>
                  <a:pt x="50126" y="8584"/>
                  <a:pt x="49340" y="8774"/>
                  <a:pt x="48555" y="8965"/>
                </a:cubicBezTo>
                <a:cubicBezTo>
                  <a:pt x="48328" y="9024"/>
                  <a:pt x="48102" y="9084"/>
                  <a:pt x="47864" y="9143"/>
                </a:cubicBezTo>
                <a:cubicBezTo>
                  <a:pt x="47781" y="8881"/>
                  <a:pt x="47864" y="8750"/>
                  <a:pt x="48102" y="8679"/>
                </a:cubicBezTo>
                <a:cubicBezTo>
                  <a:pt x="48424" y="8607"/>
                  <a:pt x="48733" y="8500"/>
                  <a:pt x="49043" y="8465"/>
                </a:cubicBezTo>
                <a:cubicBezTo>
                  <a:pt x="50602" y="8262"/>
                  <a:pt x="52091" y="7762"/>
                  <a:pt x="53603" y="7310"/>
                </a:cubicBezTo>
                <a:cubicBezTo>
                  <a:pt x="53972" y="7202"/>
                  <a:pt x="54329" y="7036"/>
                  <a:pt x="54698" y="6881"/>
                </a:cubicBezTo>
                <a:close/>
                <a:moveTo>
                  <a:pt x="34946" y="8345"/>
                </a:moveTo>
                <a:lnTo>
                  <a:pt x="34946" y="8345"/>
                </a:lnTo>
                <a:cubicBezTo>
                  <a:pt x="35220" y="8584"/>
                  <a:pt x="35184" y="8893"/>
                  <a:pt x="35208" y="9179"/>
                </a:cubicBezTo>
                <a:cubicBezTo>
                  <a:pt x="35124" y="8893"/>
                  <a:pt x="35041" y="8607"/>
                  <a:pt x="34946" y="8345"/>
                </a:cubicBezTo>
                <a:close/>
                <a:moveTo>
                  <a:pt x="41435" y="6024"/>
                </a:moveTo>
                <a:lnTo>
                  <a:pt x="41435" y="6024"/>
                </a:lnTo>
                <a:cubicBezTo>
                  <a:pt x="41708" y="6083"/>
                  <a:pt x="41780" y="6333"/>
                  <a:pt x="41899" y="6524"/>
                </a:cubicBezTo>
                <a:cubicBezTo>
                  <a:pt x="42292" y="7179"/>
                  <a:pt x="42649" y="7869"/>
                  <a:pt x="43042" y="8584"/>
                </a:cubicBezTo>
                <a:cubicBezTo>
                  <a:pt x="43042" y="8036"/>
                  <a:pt x="42982" y="7881"/>
                  <a:pt x="42590" y="7214"/>
                </a:cubicBezTo>
                <a:cubicBezTo>
                  <a:pt x="42459" y="6988"/>
                  <a:pt x="42375" y="6738"/>
                  <a:pt x="42268" y="6500"/>
                </a:cubicBezTo>
                <a:cubicBezTo>
                  <a:pt x="42265" y="6497"/>
                  <a:pt x="42261" y="6493"/>
                  <a:pt x="42258" y="6490"/>
                </a:cubicBezTo>
                <a:lnTo>
                  <a:pt x="42258" y="6490"/>
                </a:lnTo>
                <a:cubicBezTo>
                  <a:pt x="42299" y="6386"/>
                  <a:pt x="42336" y="6292"/>
                  <a:pt x="42411" y="6131"/>
                </a:cubicBezTo>
                <a:cubicBezTo>
                  <a:pt x="42721" y="6560"/>
                  <a:pt x="43030" y="6964"/>
                  <a:pt x="43316" y="7393"/>
                </a:cubicBezTo>
                <a:cubicBezTo>
                  <a:pt x="43602" y="7822"/>
                  <a:pt x="44018" y="8155"/>
                  <a:pt x="44221" y="8703"/>
                </a:cubicBezTo>
                <a:cubicBezTo>
                  <a:pt x="43935" y="8584"/>
                  <a:pt x="43625" y="8215"/>
                  <a:pt x="43102" y="7464"/>
                </a:cubicBezTo>
                <a:lnTo>
                  <a:pt x="43102" y="7464"/>
                </a:lnTo>
                <a:cubicBezTo>
                  <a:pt x="43221" y="8000"/>
                  <a:pt x="43566" y="8417"/>
                  <a:pt x="43864" y="8893"/>
                </a:cubicBezTo>
                <a:cubicBezTo>
                  <a:pt x="43625" y="9191"/>
                  <a:pt x="43280" y="9250"/>
                  <a:pt x="42899" y="9322"/>
                </a:cubicBezTo>
                <a:cubicBezTo>
                  <a:pt x="42709" y="8941"/>
                  <a:pt x="42542" y="8572"/>
                  <a:pt x="42363" y="8191"/>
                </a:cubicBezTo>
                <a:cubicBezTo>
                  <a:pt x="42113" y="7643"/>
                  <a:pt x="41839" y="7107"/>
                  <a:pt x="41601" y="6560"/>
                </a:cubicBezTo>
                <a:cubicBezTo>
                  <a:pt x="41530" y="6393"/>
                  <a:pt x="41494" y="6202"/>
                  <a:pt x="41435" y="6024"/>
                </a:cubicBezTo>
                <a:close/>
                <a:moveTo>
                  <a:pt x="40661" y="5607"/>
                </a:moveTo>
                <a:cubicBezTo>
                  <a:pt x="41554" y="6726"/>
                  <a:pt x="42006" y="8060"/>
                  <a:pt x="42613" y="9322"/>
                </a:cubicBezTo>
                <a:cubicBezTo>
                  <a:pt x="42548" y="9345"/>
                  <a:pt x="42493" y="9355"/>
                  <a:pt x="42445" y="9355"/>
                </a:cubicBezTo>
                <a:cubicBezTo>
                  <a:pt x="42320" y="9355"/>
                  <a:pt x="42252" y="9283"/>
                  <a:pt x="42209" y="9179"/>
                </a:cubicBezTo>
                <a:cubicBezTo>
                  <a:pt x="41935" y="8512"/>
                  <a:pt x="41661" y="7845"/>
                  <a:pt x="41363" y="7202"/>
                </a:cubicBezTo>
                <a:cubicBezTo>
                  <a:pt x="41220" y="6857"/>
                  <a:pt x="41018" y="6524"/>
                  <a:pt x="40863" y="6179"/>
                </a:cubicBezTo>
                <a:cubicBezTo>
                  <a:pt x="40768" y="6000"/>
                  <a:pt x="40696" y="5809"/>
                  <a:pt x="40661" y="5607"/>
                </a:cubicBezTo>
                <a:close/>
                <a:moveTo>
                  <a:pt x="41994" y="9334"/>
                </a:moveTo>
                <a:cubicBezTo>
                  <a:pt x="42006" y="9381"/>
                  <a:pt x="42006" y="9417"/>
                  <a:pt x="42018" y="9465"/>
                </a:cubicBezTo>
                <a:cubicBezTo>
                  <a:pt x="42006" y="9477"/>
                  <a:pt x="41994" y="9477"/>
                  <a:pt x="41970" y="9477"/>
                </a:cubicBezTo>
                <a:cubicBezTo>
                  <a:pt x="41959" y="9441"/>
                  <a:pt x="41959" y="9405"/>
                  <a:pt x="41959" y="9334"/>
                </a:cubicBezTo>
                <a:close/>
                <a:moveTo>
                  <a:pt x="38720" y="5131"/>
                </a:moveTo>
                <a:cubicBezTo>
                  <a:pt x="39137" y="6738"/>
                  <a:pt x="40244" y="8000"/>
                  <a:pt x="40565" y="9619"/>
                </a:cubicBezTo>
                <a:cubicBezTo>
                  <a:pt x="40304" y="9131"/>
                  <a:pt x="40065" y="8631"/>
                  <a:pt x="39815" y="8131"/>
                </a:cubicBezTo>
                <a:cubicBezTo>
                  <a:pt x="39708" y="7929"/>
                  <a:pt x="39577" y="7714"/>
                  <a:pt x="39470" y="7500"/>
                </a:cubicBezTo>
                <a:cubicBezTo>
                  <a:pt x="39184" y="6929"/>
                  <a:pt x="38922" y="6345"/>
                  <a:pt x="38637" y="5786"/>
                </a:cubicBezTo>
                <a:cubicBezTo>
                  <a:pt x="38625" y="5738"/>
                  <a:pt x="38553" y="5726"/>
                  <a:pt x="38506" y="5690"/>
                </a:cubicBezTo>
                <a:lnTo>
                  <a:pt x="38506" y="5690"/>
                </a:lnTo>
                <a:cubicBezTo>
                  <a:pt x="38732" y="6214"/>
                  <a:pt x="38934" y="6738"/>
                  <a:pt x="39172" y="7238"/>
                </a:cubicBezTo>
                <a:cubicBezTo>
                  <a:pt x="39458" y="7857"/>
                  <a:pt x="39756" y="8465"/>
                  <a:pt x="40042" y="9072"/>
                </a:cubicBezTo>
                <a:cubicBezTo>
                  <a:pt x="40125" y="9238"/>
                  <a:pt x="40149" y="9429"/>
                  <a:pt x="40113" y="9655"/>
                </a:cubicBezTo>
                <a:cubicBezTo>
                  <a:pt x="39982" y="9417"/>
                  <a:pt x="39815" y="9203"/>
                  <a:pt x="39708" y="8965"/>
                </a:cubicBezTo>
                <a:cubicBezTo>
                  <a:pt x="39411" y="8310"/>
                  <a:pt x="39137" y="7655"/>
                  <a:pt x="38839" y="7012"/>
                </a:cubicBezTo>
                <a:cubicBezTo>
                  <a:pt x="38696" y="6738"/>
                  <a:pt x="38518" y="6464"/>
                  <a:pt x="38339" y="6202"/>
                </a:cubicBezTo>
                <a:lnTo>
                  <a:pt x="38339" y="6202"/>
                </a:lnTo>
                <a:cubicBezTo>
                  <a:pt x="38660" y="7405"/>
                  <a:pt x="39375" y="8429"/>
                  <a:pt x="39792" y="9560"/>
                </a:cubicBezTo>
                <a:cubicBezTo>
                  <a:pt x="39518" y="9477"/>
                  <a:pt x="39518" y="9477"/>
                  <a:pt x="39446" y="9298"/>
                </a:cubicBezTo>
                <a:cubicBezTo>
                  <a:pt x="39161" y="8679"/>
                  <a:pt x="38875" y="8084"/>
                  <a:pt x="38613" y="7488"/>
                </a:cubicBezTo>
                <a:cubicBezTo>
                  <a:pt x="38315" y="6821"/>
                  <a:pt x="37994" y="6143"/>
                  <a:pt x="37672" y="5428"/>
                </a:cubicBezTo>
                <a:cubicBezTo>
                  <a:pt x="37898" y="5369"/>
                  <a:pt x="38041" y="5333"/>
                  <a:pt x="38208" y="5286"/>
                </a:cubicBezTo>
                <a:cubicBezTo>
                  <a:pt x="38327" y="5428"/>
                  <a:pt x="38434" y="5548"/>
                  <a:pt x="38541" y="5678"/>
                </a:cubicBezTo>
                <a:cubicBezTo>
                  <a:pt x="38506" y="5559"/>
                  <a:pt x="38458" y="5428"/>
                  <a:pt x="38422" y="5274"/>
                </a:cubicBezTo>
                <a:cubicBezTo>
                  <a:pt x="38494" y="5238"/>
                  <a:pt x="38565" y="5202"/>
                  <a:pt x="38720" y="5131"/>
                </a:cubicBezTo>
                <a:close/>
                <a:moveTo>
                  <a:pt x="39649" y="4893"/>
                </a:moveTo>
                <a:cubicBezTo>
                  <a:pt x="39899" y="5595"/>
                  <a:pt x="40113" y="6262"/>
                  <a:pt x="40399" y="6917"/>
                </a:cubicBezTo>
                <a:cubicBezTo>
                  <a:pt x="40673" y="7572"/>
                  <a:pt x="41018" y="8215"/>
                  <a:pt x="41363" y="8834"/>
                </a:cubicBezTo>
                <a:cubicBezTo>
                  <a:pt x="41363" y="8179"/>
                  <a:pt x="41077" y="7643"/>
                  <a:pt x="40768" y="7095"/>
                </a:cubicBezTo>
                <a:cubicBezTo>
                  <a:pt x="40458" y="6524"/>
                  <a:pt x="40113" y="5976"/>
                  <a:pt x="39994" y="5333"/>
                </a:cubicBezTo>
                <a:cubicBezTo>
                  <a:pt x="39958" y="5238"/>
                  <a:pt x="39958" y="5119"/>
                  <a:pt x="40042" y="4976"/>
                </a:cubicBezTo>
                <a:cubicBezTo>
                  <a:pt x="40351" y="5655"/>
                  <a:pt x="40649" y="6310"/>
                  <a:pt x="40946" y="6976"/>
                </a:cubicBezTo>
                <a:cubicBezTo>
                  <a:pt x="41256" y="7655"/>
                  <a:pt x="41566" y="8345"/>
                  <a:pt x="41887" y="9048"/>
                </a:cubicBezTo>
                <a:cubicBezTo>
                  <a:pt x="41720" y="9084"/>
                  <a:pt x="41637" y="9119"/>
                  <a:pt x="41494" y="9167"/>
                </a:cubicBezTo>
                <a:cubicBezTo>
                  <a:pt x="41530" y="9310"/>
                  <a:pt x="41554" y="9477"/>
                  <a:pt x="41589" y="9679"/>
                </a:cubicBezTo>
                <a:cubicBezTo>
                  <a:pt x="41387" y="9715"/>
                  <a:pt x="41208" y="9739"/>
                  <a:pt x="41066" y="9774"/>
                </a:cubicBezTo>
                <a:cubicBezTo>
                  <a:pt x="41006" y="9715"/>
                  <a:pt x="40958" y="9703"/>
                  <a:pt x="40958" y="9667"/>
                </a:cubicBezTo>
                <a:cubicBezTo>
                  <a:pt x="40756" y="8715"/>
                  <a:pt x="40220" y="7893"/>
                  <a:pt x="39768" y="7048"/>
                </a:cubicBezTo>
                <a:cubicBezTo>
                  <a:pt x="39446" y="6452"/>
                  <a:pt x="39172" y="5833"/>
                  <a:pt x="38863" y="5155"/>
                </a:cubicBezTo>
                <a:cubicBezTo>
                  <a:pt x="39149" y="5071"/>
                  <a:pt x="39387" y="4976"/>
                  <a:pt x="39649" y="4893"/>
                </a:cubicBezTo>
                <a:close/>
                <a:moveTo>
                  <a:pt x="37327" y="5488"/>
                </a:moveTo>
                <a:cubicBezTo>
                  <a:pt x="38184" y="6917"/>
                  <a:pt x="38732" y="8465"/>
                  <a:pt x="39434" y="10060"/>
                </a:cubicBezTo>
                <a:cubicBezTo>
                  <a:pt x="38994" y="9953"/>
                  <a:pt x="38875" y="9774"/>
                  <a:pt x="38768" y="9524"/>
                </a:cubicBezTo>
                <a:cubicBezTo>
                  <a:pt x="38541" y="8869"/>
                  <a:pt x="38256" y="8226"/>
                  <a:pt x="37994" y="7572"/>
                </a:cubicBezTo>
                <a:cubicBezTo>
                  <a:pt x="37791" y="7036"/>
                  <a:pt x="37577" y="6488"/>
                  <a:pt x="37375" y="5929"/>
                </a:cubicBezTo>
                <a:cubicBezTo>
                  <a:pt x="37327" y="5798"/>
                  <a:pt x="37327" y="5631"/>
                  <a:pt x="37327" y="5488"/>
                </a:cubicBezTo>
                <a:close/>
                <a:moveTo>
                  <a:pt x="39887" y="10310"/>
                </a:moveTo>
                <a:cubicBezTo>
                  <a:pt x="39887" y="10322"/>
                  <a:pt x="39911" y="10346"/>
                  <a:pt x="39911" y="10370"/>
                </a:cubicBezTo>
                <a:cubicBezTo>
                  <a:pt x="39684" y="10429"/>
                  <a:pt x="39458" y="10477"/>
                  <a:pt x="39232" y="10524"/>
                </a:cubicBezTo>
                <a:cubicBezTo>
                  <a:pt x="39256" y="10489"/>
                  <a:pt x="39256" y="10441"/>
                  <a:pt x="39256" y="10393"/>
                </a:cubicBezTo>
                <a:cubicBezTo>
                  <a:pt x="39470" y="10370"/>
                  <a:pt x="39684" y="10334"/>
                  <a:pt x="39887" y="10310"/>
                </a:cubicBezTo>
                <a:close/>
                <a:moveTo>
                  <a:pt x="36113" y="5223"/>
                </a:moveTo>
                <a:cubicBezTo>
                  <a:pt x="36252" y="5223"/>
                  <a:pt x="36303" y="5337"/>
                  <a:pt x="36363" y="5476"/>
                </a:cubicBezTo>
                <a:cubicBezTo>
                  <a:pt x="36601" y="6036"/>
                  <a:pt x="36875" y="6607"/>
                  <a:pt x="37113" y="7179"/>
                </a:cubicBezTo>
                <a:cubicBezTo>
                  <a:pt x="37446" y="8048"/>
                  <a:pt x="37779" y="8905"/>
                  <a:pt x="38101" y="9774"/>
                </a:cubicBezTo>
                <a:cubicBezTo>
                  <a:pt x="38208" y="10036"/>
                  <a:pt x="38256" y="10358"/>
                  <a:pt x="38327" y="10631"/>
                </a:cubicBezTo>
                <a:cubicBezTo>
                  <a:pt x="38283" y="10646"/>
                  <a:pt x="38246" y="10653"/>
                  <a:pt x="38213" y="10653"/>
                </a:cubicBezTo>
                <a:cubicBezTo>
                  <a:pt x="38060" y="10653"/>
                  <a:pt x="38019" y="10507"/>
                  <a:pt x="37970" y="10370"/>
                </a:cubicBezTo>
                <a:cubicBezTo>
                  <a:pt x="37779" y="9846"/>
                  <a:pt x="37589" y="9310"/>
                  <a:pt x="37387" y="8774"/>
                </a:cubicBezTo>
                <a:cubicBezTo>
                  <a:pt x="37125" y="8036"/>
                  <a:pt x="36898" y="7274"/>
                  <a:pt x="36613" y="6524"/>
                </a:cubicBezTo>
                <a:cubicBezTo>
                  <a:pt x="36458" y="6083"/>
                  <a:pt x="36232" y="5678"/>
                  <a:pt x="36017" y="5238"/>
                </a:cubicBezTo>
                <a:cubicBezTo>
                  <a:pt x="36053" y="5228"/>
                  <a:pt x="36085" y="5223"/>
                  <a:pt x="36113" y="5223"/>
                </a:cubicBezTo>
                <a:close/>
                <a:moveTo>
                  <a:pt x="46602" y="9072"/>
                </a:moveTo>
                <a:cubicBezTo>
                  <a:pt x="46781" y="9203"/>
                  <a:pt x="46947" y="9322"/>
                  <a:pt x="47090" y="9429"/>
                </a:cubicBezTo>
                <a:cubicBezTo>
                  <a:pt x="47126" y="9679"/>
                  <a:pt x="47007" y="9762"/>
                  <a:pt x="46804" y="9798"/>
                </a:cubicBezTo>
                <a:cubicBezTo>
                  <a:pt x="46531" y="9846"/>
                  <a:pt x="46257" y="9905"/>
                  <a:pt x="45995" y="10012"/>
                </a:cubicBezTo>
                <a:cubicBezTo>
                  <a:pt x="43994" y="10751"/>
                  <a:pt x="41923" y="11203"/>
                  <a:pt x="39815" y="11393"/>
                </a:cubicBezTo>
                <a:cubicBezTo>
                  <a:pt x="39446" y="11441"/>
                  <a:pt x="39065" y="11513"/>
                  <a:pt x="38696" y="11572"/>
                </a:cubicBezTo>
                <a:cubicBezTo>
                  <a:pt x="38649" y="11370"/>
                  <a:pt x="38756" y="11274"/>
                  <a:pt x="38922" y="11227"/>
                </a:cubicBezTo>
                <a:cubicBezTo>
                  <a:pt x="39208" y="11155"/>
                  <a:pt x="39470" y="11084"/>
                  <a:pt x="39756" y="11048"/>
                </a:cubicBezTo>
                <a:cubicBezTo>
                  <a:pt x="41244" y="10893"/>
                  <a:pt x="42721" y="10631"/>
                  <a:pt x="44161" y="10215"/>
                </a:cubicBezTo>
                <a:cubicBezTo>
                  <a:pt x="44876" y="10012"/>
                  <a:pt x="45578" y="9774"/>
                  <a:pt x="46185" y="9346"/>
                </a:cubicBezTo>
                <a:cubicBezTo>
                  <a:pt x="46163" y="9289"/>
                  <a:pt x="46129" y="9233"/>
                  <a:pt x="46116" y="9187"/>
                </a:cubicBezTo>
                <a:lnTo>
                  <a:pt x="46116" y="9187"/>
                </a:lnTo>
                <a:cubicBezTo>
                  <a:pt x="46266" y="9141"/>
                  <a:pt x="46417" y="9106"/>
                  <a:pt x="46602" y="9072"/>
                </a:cubicBezTo>
                <a:close/>
                <a:moveTo>
                  <a:pt x="48090" y="11727"/>
                </a:moveTo>
                <a:lnTo>
                  <a:pt x="48078" y="11763"/>
                </a:lnTo>
                <a:lnTo>
                  <a:pt x="48043" y="11727"/>
                </a:lnTo>
                <a:close/>
                <a:moveTo>
                  <a:pt x="12312" y="7536"/>
                </a:moveTo>
                <a:cubicBezTo>
                  <a:pt x="12443" y="7631"/>
                  <a:pt x="12562" y="7703"/>
                  <a:pt x="12610" y="7738"/>
                </a:cubicBezTo>
                <a:cubicBezTo>
                  <a:pt x="12371" y="8429"/>
                  <a:pt x="12110" y="9060"/>
                  <a:pt x="11955" y="9703"/>
                </a:cubicBezTo>
                <a:cubicBezTo>
                  <a:pt x="11836" y="10215"/>
                  <a:pt x="11836" y="10786"/>
                  <a:pt x="11824" y="11322"/>
                </a:cubicBezTo>
                <a:cubicBezTo>
                  <a:pt x="11812" y="11548"/>
                  <a:pt x="11824" y="11739"/>
                  <a:pt x="11479" y="11858"/>
                </a:cubicBezTo>
                <a:cubicBezTo>
                  <a:pt x="10955" y="10262"/>
                  <a:pt x="11455" y="8893"/>
                  <a:pt x="12312" y="7536"/>
                </a:cubicBezTo>
                <a:close/>
                <a:moveTo>
                  <a:pt x="13919" y="11143"/>
                </a:moveTo>
                <a:cubicBezTo>
                  <a:pt x="14074" y="11513"/>
                  <a:pt x="14026" y="11632"/>
                  <a:pt x="13693" y="11917"/>
                </a:cubicBezTo>
                <a:cubicBezTo>
                  <a:pt x="13753" y="11679"/>
                  <a:pt x="13824" y="11441"/>
                  <a:pt x="13919" y="11143"/>
                </a:cubicBezTo>
                <a:close/>
                <a:moveTo>
                  <a:pt x="11895" y="12048"/>
                </a:moveTo>
                <a:lnTo>
                  <a:pt x="11931" y="12060"/>
                </a:lnTo>
                <a:lnTo>
                  <a:pt x="11895" y="12084"/>
                </a:lnTo>
                <a:lnTo>
                  <a:pt x="11895" y="12048"/>
                </a:lnTo>
                <a:close/>
                <a:moveTo>
                  <a:pt x="45923" y="10489"/>
                </a:moveTo>
                <a:cubicBezTo>
                  <a:pt x="45923" y="10489"/>
                  <a:pt x="45923" y="10524"/>
                  <a:pt x="45899" y="10524"/>
                </a:cubicBezTo>
                <a:cubicBezTo>
                  <a:pt x="44506" y="10929"/>
                  <a:pt x="43102" y="11346"/>
                  <a:pt x="41697" y="11691"/>
                </a:cubicBezTo>
                <a:cubicBezTo>
                  <a:pt x="40768" y="11894"/>
                  <a:pt x="39827" y="12001"/>
                  <a:pt x="38887" y="12144"/>
                </a:cubicBezTo>
                <a:cubicBezTo>
                  <a:pt x="38872" y="12145"/>
                  <a:pt x="38858" y="12145"/>
                  <a:pt x="38844" y="12145"/>
                </a:cubicBezTo>
                <a:cubicBezTo>
                  <a:pt x="38727" y="12145"/>
                  <a:pt x="38610" y="12107"/>
                  <a:pt x="38494" y="12096"/>
                </a:cubicBezTo>
                <a:cubicBezTo>
                  <a:pt x="38494" y="12048"/>
                  <a:pt x="38506" y="12001"/>
                  <a:pt x="38506" y="11965"/>
                </a:cubicBezTo>
                <a:cubicBezTo>
                  <a:pt x="40982" y="11465"/>
                  <a:pt x="43447" y="10965"/>
                  <a:pt x="45923" y="10489"/>
                </a:cubicBezTo>
                <a:close/>
                <a:moveTo>
                  <a:pt x="11744" y="12348"/>
                </a:moveTo>
                <a:cubicBezTo>
                  <a:pt x="11745" y="12348"/>
                  <a:pt x="11737" y="12357"/>
                  <a:pt x="11729" y="12370"/>
                </a:cubicBezTo>
                <a:lnTo>
                  <a:pt x="11729" y="12370"/>
                </a:lnTo>
                <a:lnTo>
                  <a:pt x="11729" y="12358"/>
                </a:lnTo>
                <a:cubicBezTo>
                  <a:pt x="11739" y="12351"/>
                  <a:pt x="11743" y="12348"/>
                  <a:pt x="11744" y="12348"/>
                </a:cubicBezTo>
                <a:close/>
                <a:moveTo>
                  <a:pt x="36791" y="8715"/>
                </a:moveTo>
                <a:cubicBezTo>
                  <a:pt x="37136" y="10072"/>
                  <a:pt x="37470" y="11405"/>
                  <a:pt x="37803" y="12763"/>
                </a:cubicBezTo>
                <a:lnTo>
                  <a:pt x="37732" y="12763"/>
                </a:lnTo>
                <a:cubicBezTo>
                  <a:pt x="37387" y="11405"/>
                  <a:pt x="37065" y="10072"/>
                  <a:pt x="36720" y="8726"/>
                </a:cubicBezTo>
                <a:cubicBezTo>
                  <a:pt x="36755" y="8726"/>
                  <a:pt x="36767" y="8715"/>
                  <a:pt x="36791" y="8715"/>
                </a:cubicBezTo>
                <a:close/>
                <a:moveTo>
                  <a:pt x="11716" y="12394"/>
                </a:moveTo>
                <a:lnTo>
                  <a:pt x="11716" y="12394"/>
                </a:lnTo>
                <a:cubicBezTo>
                  <a:pt x="11597" y="12537"/>
                  <a:pt x="11466" y="12680"/>
                  <a:pt x="11348" y="12822"/>
                </a:cubicBezTo>
                <a:cubicBezTo>
                  <a:pt x="11406" y="12623"/>
                  <a:pt x="11465" y="12412"/>
                  <a:pt x="11716" y="12394"/>
                </a:cubicBezTo>
                <a:close/>
                <a:moveTo>
                  <a:pt x="12193" y="13287"/>
                </a:moveTo>
                <a:cubicBezTo>
                  <a:pt x="12229" y="13298"/>
                  <a:pt x="12241" y="13334"/>
                  <a:pt x="12264" y="13358"/>
                </a:cubicBezTo>
                <a:cubicBezTo>
                  <a:pt x="12193" y="13406"/>
                  <a:pt x="12133" y="13429"/>
                  <a:pt x="12074" y="13489"/>
                </a:cubicBezTo>
                <a:cubicBezTo>
                  <a:pt x="12062" y="13477"/>
                  <a:pt x="12062" y="13465"/>
                  <a:pt x="12050" y="13453"/>
                </a:cubicBezTo>
                <a:cubicBezTo>
                  <a:pt x="12086" y="13394"/>
                  <a:pt x="12145" y="13346"/>
                  <a:pt x="12193" y="13287"/>
                </a:cubicBezTo>
                <a:close/>
                <a:moveTo>
                  <a:pt x="35708" y="8298"/>
                </a:moveTo>
                <a:lnTo>
                  <a:pt x="35708" y="8298"/>
                </a:lnTo>
                <a:cubicBezTo>
                  <a:pt x="36232" y="10060"/>
                  <a:pt x="36934" y="11786"/>
                  <a:pt x="37053" y="13656"/>
                </a:cubicBezTo>
                <a:lnTo>
                  <a:pt x="35708" y="8298"/>
                </a:lnTo>
                <a:close/>
                <a:moveTo>
                  <a:pt x="32291" y="12834"/>
                </a:moveTo>
                <a:lnTo>
                  <a:pt x="32291" y="12834"/>
                </a:lnTo>
                <a:cubicBezTo>
                  <a:pt x="32707" y="13096"/>
                  <a:pt x="32779" y="13477"/>
                  <a:pt x="32862" y="13834"/>
                </a:cubicBezTo>
                <a:cubicBezTo>
                  <a:pt x="32564" y="13584"/>
                  <a:pt x="32314" y="13310"/>
                  <a:pt x="32291" y="12834"/>
                </a:cubicBezTo>
                <a:close/>
                <a:moveTo>
                  <a:pt x="9943" y="14227"/>
                </a:moveTo>
                <a:cubicBezTo>
                  <a:pt x="9940" y="14232"/>
                  <a:pt x="9937" y="14237"/>
                  <a:pt x="9934" y="14243"/>
                </a:cubicBezTo>
                <a:lnTo>
                  <a:pt x="9934" y="14243"/>
                </a:lnTo>
                <a:cubicBezTo>
                  <a:pt x="9945" y="14241"/>
                  <a:pt x="9956" y="14240"/>
                  <a:pt x="9966" y="14239"/>
                </a:cubicBezTo>
                <a:lnTo>
                  <a:pt x="9943" y="14227"/>
                </a:lnTo>
                <a:close/>
                <a:moveTo>
                  <a:pt x="36077" y="8012"/>
                </a:moveTo>
                <a:cubicBezTo>
                  <a:pt x="36172" y="8095"/>
                  <a:pt x="36303" y="8131"/>
                  <a:pt x="36339" y="8203"/>
                </a:cubicBezTo>
                <a:cubicBezTo>
                  <a:pt x="36410" y="8429"/>
                  <a:pt x="36458" y="8679"/>
                  <a:pt x="36517" y="8917"/>
                </a:cubicBezTo>
                <a:cubicBezTo>
                  <a:pt x="36910" y="10501"/>
                  <a:pt x="37303" y="12072"/>
                  <a:pt x="37708" y="13656"/>
                </a:cubicBezTo>
                <a:cubicBezTo>
                  <a:pt x="37744" y="13846"/>
                  <a:pt x="37791" y="14025"/>
                  <a:pt x="37839" y="14203"/>
                </a:cubicBezTo>
                <a:cubicBezTo>
                  <a:pt x="37803" y="14227"/>
                  <a:pt x="37768" y="14239"/>
                  <a:pt x="37732" y="14251"/>
                </a:cubicBezTo>
                <a:cubicBezTo>
                  <a:pt x="37660" y="14084"/>
                  <a:pt x="37553" y="13941"/>
                  <a:pt x="37506" y="13775"/>
                </a:cubicBezTo>
                <a:lnTo>
                  <a:pt x="36124" y="8691"/>
                </a:lnTo>
                <a:cubicBezTo>
                  <a:pt x="36065" y="8476"/>
                  <a:pt x="36017" y="8286"/>
                  <a:pt x="35982" y="8095"/>
                </a:cubicBezTo>
                <a:cubicBezTo>
                  <a:pt x="36005" y="8060"/>
                  <a:pt x="36053" y="8048"/>
                  <a:pt x="36077" y="8012"/>
                </a:cubicBezTo>
                <a:close/>
                <a:moveTo>
                  <a:pt x="35648" y="9238"/>
                </a:moveTo>
                <a:cubicBezTo>
                  <a:pt x="36113" y="10917"/>
                  <a:pt x="36708" y="12584"/>
                  <a:pt x="36851" y="14489"/>
                </a:cubicBezTo>
                <a:cubicBezTo>
                  <a:pt x="36708" y="14322"/>
                  <a:pt x="36601" y="14251"/>
                  <a:pt x="36589" y="14180"/>
                </a:cubicBezTo>
                <a:cubicBezTo>
                  <a:pt x="36232" y="12536"/>
                  <a:pt x="35886" y="10905"/>
                  <a:pt x="35541" y="9262"/>
                </a:cubicBezTo>
                <a:cubicBezTo>
                  <a:pt x="35577" y="9250"/>
                  <a:pt x="35624" y="9250"/>
                  <a:pt x="35648" y="9238"/>
                </a:cubicBezTo>
                <a:close/>
                <a:moveTo>
                  <a:pt x="9919" y="11048"/>
                </a:moveTo>
                <a:cubicBezTo>
                  <a:pt x="9645" y="12620"/>
                  <a:pt x="8538" y="13465"/>
                  <a:pt x="7657" y="14525"/>
                </a:cubicBezTo>
                <a:cubicBezTo>
                  <a:pt x="7407" y="14084"/>
                  <a:pt x="7597" y="13775"/>
                  <a:pt x="7788" y="13537"/>
                </a:cubicBezTo>
                <a:cubicBezTo>
                  <a:pt x="8454" y="12715"/>
                  <a:pt x="9145" y="11941"/>
                  <a:pt x="9919" y="11048"/>
                </a:cubicBezTo>
                <a:close/>
                <a:moveTo>
                  <a:pt x="34219" y="8417"/>
                </a:moveTo>
                <a:lnTo>
                  <a:pt x="34219" y="8417"/>
                </a:lnTo>
                <a:cubicBezTo>
                  <a:pt x="34291" y="8691"/>
                  <a:pt x="34386" y="8953"/>
                  <a:pt x="34434" y="9238"/>
                </a:cubicBezTo>
                <a:cubicBezTo>
                  <a:pt x="34517" y="9774"/>
                  <a:pt x="34589" y="10322"/>
                  <a:pt x="34648" y="10858"/>
                </a:cubicBezTo>
                <a:cubicBezTo>
                  <a:pt x="34672" y="10977"/>
                  <a:pt x="34636" y="11108"/>
                  <a:pt x="34648" y="11251"/>
                </a:cubicBezTo>
                <a:cubicBezTo>
                  <a:pt x="35291" y="13691"/>
                  <a:pt x="35327" y="13906"/>
                  <a:pt x="35160" y="14549"/>
                </a:cubicBezTo>
                <a:cubicBezTo>
                  <a:pt x="34886" y="13953"/>
                  <a:pt x="34803" y="13370"/>
                  <a:pt x="34708" y="12798"/>
                </a:cubicBezTo>
                <a:cubicBezTo>
                  <a:pt x="34648" y="12358"/>
                  <a:pt x="34624" y="11929"/>
                  <a:pt x="34589" y="11501"/>
                </a:cubicBezTo>
                <a:cubicBezTo>
                  <a:pt x="34589" y="11429"/>
                  <a:pt x="34636" y="11334"/>
                  <a:pt x="34648" y="11251"/>
                </a:cubicBezTo>
                <a:cubicBezTo>
                  <a:pt x="34386" y="10322"/>
                  <a:pt x="34148" y="9405"/>
                  <a:pt x="34219" y="8417"/>
                </a:cubicBezTo>
                <a:close/>
                <a:moveTo>
                  <a:pt x="35172" y="10417"/>
                </a:moveTo>
                <a:cubicBezTo>
                  <a:pt x="35815" y="11858"/>
                  <a:pt x="36255" y="13965"/>
                  <a:pt x="36065" y="14656"/>
                </a:cubicBezTo>
                <a:cubicBezTo>
                  <a:pt x="35743" y="13906"/>
                  <a:pt x="35803" y="13179"/>
                  <a:pt x="35624" y="12513"/>
                </a:cubicBezTo>
                <a:cubicBezTo>
                  <a:pt x="35458" y="11810"/>
                  <a:pt x="35303" y="11108"/>
                  <a:pt x="35172" y="10417"/>
                </a:cubicBezTo>
                <a:close/>
                <a:moveTo>
                  <a:pt x="9605" y="14311"/>
                </a:moveTo>
                <a:cubicBezTo>
                  <a:pt x="9548" y="14498"/>
                  <a:pt x="9497" y="14693"/>
                  <a:pt x="9252" y="14739"/>
                </a:cubicBezTo>
                <a:cubicBezTo>
                  <a:pt x="9288" y="14550"/>
                  <a:pt x="9347" y="14348"/>
                  <a:pt x="9605" y="14311"/>
                </a:cubicBezTo>
                <a:close/>
                <a:moveTo>
                  <a:pt x="38387" y="14882"/>
                </a:moveTo>
                <a:cubicBezTo>
                  <a:pt x="38251" y="15081"/>
                  <a:pt x="38103" y="15153"/>
                  <a:pt x="37940" y="15153"/>
                </a:cubicBezTo>
                <a:cubicBezTo>
                  <a:pt x="37830" y="15153"/>
                  <a:pt x="37713" y="15120"/>
                  <a:pt x="37589" y="15073"/>
                </a:cubicBezTo>
                <a:cubicBezTo>
                  <a:pt x="37851" y="15013"/>
                  <a:pt x="38125" y="14942"/>
                  <a:pt x="38387" y="14882"/>
                </a:cubicBezTo>
                <a:close/>
                <a:moveTo>
                  <a:pt x="35653" y="15091"/>
                </a:moveTo>
                <a:cubicBezTo>
                  <a:pt x="36081" y="15091"/>
                  <a:pt x="36499" y="15166"/>
                  <a:pt x="36910" y="15192"/>
                </a:cubicBezTo>
                <a:cubicBezTo>
                  <a:pt x="36541" y="15330"/>
                  <a:pt x="36172" y="15468"/>
                  <a:pt x="35787" y="15468"/>
                </a:cubicBezTo>
                <a:cubicBezTo>
                  <a:pt x="35675" y="15468"/>
                  <a:pt x="35561" y="15457"/>
                  <a:pt x="35446" y="15430"/>
                </a:cubicBezTo>
                <a:cubicBezTo>
                  <a:pt x="35327" y="15382"/>
                  <a:pt x="35231" y="15263"/>
                  <a:pt x="35148" y="15132"/>
                </a:cubicBezTo>
                <a:cubicBezTo>
                  <a:pt x="35318" y="15102"/>
                  <a:pt x="35486" y="15091"/>
                  <a:pt x="35653" y="15091"/>
                </a:cubicBezTo>
                <a:close/>
                <a:moveTo>
                  <a:pt x="10812" y="11501"/>
                </a:moveTo>
                <a:cubicBezTo>
                  <a:pt x="10812" y="11691"/>
                  <a:pt x="10836" y="11810"/>
                  <a:pt x="10800" y="11870"/>
                </a:cubicBezTo>
                <a:lnTo>
                  <a:pt x="8335" y="15215"/>
                </a:lnTo>
                <a:cubicBezTo>
                  <a:pt x="8252" y="15358"/>
                  <a:pt x="8121" y="15442"/>
                  <a:pt x="7978" y="15561"/>
                </a:cubicBezTo>
                <a:cubicBezTo>
                  <a:pt x="7835" y="15311"/>
                  <a:pt x="7954" y="15180"/>
                  <a:pt x="8073" y="15013"/>
                </a:cubicBezTo>
                <a:cubicBezTo>
                  <a:pt x="8419" y="14608"/>
                  <a:pt x="8776" y="14227"/>
                  <a:pt x="9085" y="13810"/>
                </a:cubicBezTo>
                <a:cubicBezTo>
                  <a:pt x="9585" y="13120"/>
                  <a:pt x="10085" y="12417"/>
                  <a:pt x="10586" y="11727"/>
                </a:cubicBezTo>
                <a:cubicBezTo>
                  <a:pt x="10621" y="11667"/>
                  <a:pt x="10681" y="11620"/>
                  <a:pt x="10812" y="11501"/>
                </a:cubicBezTo>
                <a:close/>
                <a:moveTo>
                  <a:pt x="47299" y="11020"/>
                </a:moveTo>
                <a:cubicBezTo>
                  <a:pt x="47345" y="11020"/>
                  <a:pt x="47396" y="11036"/>
                  <a:pt x="47435" y="11036"/>
                </a:cubicBezTo>
                <a:cubicBezTo>
                  <a:pt x="48007" y="12013"/>
                  <a:pt x="48150" y="13060"/>
                  <a:pt x="48209" y="14180"/>
                </a:cubicBezTo>
                <a:cubicBezTo>
                  <a:pt x="48066" y="14251"/>
                  <a:pt x="47924" y="14322"/>
                  <a:pt x="47793" y="14370"/>
                </a:cubicBezTo>
                <a:cubicBezTo>
                  <a:pt x="47233" y="14596"/>
                  <a:pt x="46661" y="14799"/>
                  <a:pt x="46102" y="15013"/>
                </a:cubicBezTo>
                <a:cubicBezTo>
                  <a:pt x="46007" y="15037"/>
                  <a:pt x="45923" y="15084"/>
                  <a:pt x="45828" y="15084"/>
                </a:cubicBezTo>
                <a:cubicBezTo>
                  <a:pt x="45783" y="15083"/>
                  <a:pt x="45738" y="15082"/>
                  <a:pt x="45694" y="15082"/>
                </a:cubicBezTo>
                <a:cubicBezTo>
                  <a:pt x="44790" y="15082"/>
                  <a:pt x="43927" y="15414"/>
                  <a:pt x="43042" y="15573"/>
                </a:cubicBezTo>
                <a:cubicBezTo>
                  <a:pt x="42780" y="15632"/>
                  <a:pt x="42530" y="15799"/>
                  <a:pt x="42256" y="15870"/>
                </a:cubicBezTo>
                <a:cubicBezTo>
                  <a:pt x="42092" y="15917"/>
                  <a:pt x="41933" y="15969"/>
                  <a:pt x="41763" y="15969"/>
                </a:cubicBezTo>
                <a:cubicBezTo>
                  <a:pt x="41673" y="15969"/>
                  <a:pt x="41581" y="15955"/>
                  <a:pt x="41482" y="15918"/>
                </a:cubicBezTo>
                <a:cubicBezTo>
                  <a:pt x="41428" y="15898"/>
                  <a:pt x="41370" y="15890"/>
                  <a:pt x="41307" y="15890"/>
                </a:cubicBezTo>
                <a:cubicBezTo>
                  <a:pt x="41147" y="15890"/>
                  <a:pt x="40961" y="15940"/>
                  <a:pt x="40756" y="15965"/>
                </a:cubicBezTo>
                <a:cubicBezTo>
                  <a:pt x="40661" y="15620"/>
                  <a:pt x="40601" y="15263"/>
                  <a:pt x="40482" y="14942"/>
                </a:cubicBezTo>
                <a:cubicBezTo>
                  <a:pt x="40387" y="14644"/>
                  <a:pt x="40458" y="14227"/>
                  <a:pt x="39982" y="14013"/>
                </a:cubicBezTo>
                <a:lnTo>
                  <a:pt x="39982" y="14013"/>
                </a:lnTo>
                <a:cubicBezTo>
                  <a:pt x="39994" y="14739"/>
                  <a:pt x="40292" y="15370"/>
                  <a:pt x="40411" y="16049"/>
                </a:cubicBezTo>
                <a:cubicBezTo>
                  <a:pt x="40268" y="16096"/>
                  <a:pt x="40125" y="16132"/>
                  <a:pt x="39946" y="16168"/>
                </a:cubicBezTo>
                <a:cubicBezTo>
                  <a:pt x="39458" y="15144"/>
                  <a:pt x="39375" y="14060"/>
                  <a:pt x="39077" y="12917"/>
                </a:cubicBezTo>
                <a:cubicBezTo>
                  <a:pt x="39375" y="12870"/>
                  <a:pt x="39577" y="12810"/>
                  <a:pt x="39768" y="12763"/>
                </a:cubicBezTo>
                <a:cubicBezTo>
                  <a:pt x="41399" y="12691"/>
                  <a:pt x="42959" y="12275"/>
                  <a:pt x="44506" y="11858"/>
                </a:cubicBezTo>
                <a:cubicBezTo>
                  <a:pt x="44566" y="11834"/>
                  <a:pt x="44626" y="11834"/>
                  <a:pt x="44673" y="11810"/>
                </a:cubicBezTo>
                <a:cubicBezTo>
                  <a:pt x="45423" y="11274"/>
                  <a:pt x="46411" y="11417"/>
                  <a:pt x="47233" y="11036"/>
                </a:cubicBezTo>
                <a:cubicBezTo>
                  <a:pt x="47253" y="11024"/>
                  <a:pt x="47275" y="11020"/>
                  <a:pt x="47299" y="11020"/>
                </a:cubicBezTo>
                <a:close/>
                <a:moveTo>
                  <a:pt x="41875" y="16144"/>
                </a:moveTo>
                <a:lnTo>
                  <a:pt x="41875" y="16192"/>
                </a:lnTo>
                <a:lnTo>
                  <a:pt x="41828" y="16168"/>
                </a:lnTo>
                <a:lnTo>
                  <a:pt x="41875" y="16144"/>
                </a:lnTo>
                <a:close/>
                <a:moveTo>
                  <a:pt x="9252" y="14739"/>
                </a:moveTo>
                <a:cubicBezTo>
                  <a:pt x="9038" y="15334"/>
                  <a:pt x="8621" y="15799"/>
                  <a:pt x="8145" y="16204"/>
                </a:cubicBezTo>
                <a:cubicBezTo>
                  <a:pt x="8383" y="15620"/>
                  <a:pt x="8776" y="15144"/>
                  <a:pt x="9252" y="14739"/>
                </a:cubicBezTo>
                <a:close/>
                <a:moveTo>
                  <a:pt x="33243" y="14394"/>
                </a:moveTo>
                <a:cubicBezTo>
                  <a:pt x="33624" y="14620"/>
                  <a:pt x="33743" y="14977"/>
                  <a:pt x="33803" y="16204"/>
                </a:cubicBezTo>
                <a:cubicBezTo>
                  <a:pt x="33624" y="15620"/>
                  <a:pt x="33434" y="15037"/>
                  <a:pt x="33243" y="14394"/>
                </a:cubicBezTo>
                <a:close/>
                <a:moveTo>
                  <a:pt x="32076" y="13370"/>
                </a:moveTo>
                <a:cubicBezTo>
                  <a:pt x="32267" y="13751"/>
                  <a:pt x="32434" y="14025"/>
                  <a:pt x="32564" y="14275"/>
                </a:cubicBezTo>
                <a:cubicBezTo>
                  <a:pt x="32112" y="15013"/>
                  <a:pt x="31672" y="15704"/>
                  <a:pt x="31243" y="16394"/>
                </a:cubicBezTo>
                <a:cubicBezTo>
                  <a:pt x="31112" y="16049"/>
                  <a:pt x="31064" y="15668"/>
                  <a:pt x="31219" y="15287"/>
                </a:cubicBezTo>
                <a:cubicBezTo>
                  <a:pt x="31457" y="14668"/>
                  <a:pt x="31767" y="14060"/>
                  <a:pt x="32076" y="13370"/>
                </a:cubicBezTo>
                <a:close/>
                <a:moveTo>
                  <a:pt x="8812" y="16310"/>
                </a:moveTo>
                <a:cubicBezTo>
                  <a:pt x="8848" y="16438"/>
                  <a:pt x="8774" y="16489"/>
                  <a:pt x="8682" y="16536"/>
                </a:cubicBezTo>
                <a:lnTo>
                  <a:pt x="8682" y="16536"/>
                </a:lnTo>
                <a:cubicBezTo>
                  <a:pt x="8728" y="16453"/>
                  <a:pt x="8767" y="16378"/>
                  <a:pt x="8812" y="16310"/>
                </a:cubicBezTo>
                <a:close/>
                <a:moveTo>
                  <a:pt x="38732" y="15680"/>
                </a:moveTo>
                <a:cubicBezTo>
                  <a:pt x="38756" y="15775"/>
                  <a:pt x="38791" y="15846"/>
                  <a:pt x="38780" y="15918"/>
                </a:cubicBezTo>
                <a:cubicBezTo>
                  <a:pt x="38732" y="15965"/>
                  <a:pt x="38696" y="15989"/>
                  <a:pt x="38672" y="16013"/>
                </a:cubicBezTo>
                <a:cubicBezTo>
                  <a:pt x="37970" y="16204"/>
                  <a:pt x="37256" y="16418"/>
                  <a:pt x="36541" y="16585"/>
                </a:cubicBezTo>
                <a:cubicBezTo>
                  <a:pt x="36375" y="16630"/>
                  <a:pt x="36199" y="16646"/>
                  <a:pt x="36020" y="16646"/>
                </a:cubicBezTo>
                <a:cubicBezTo>
                  <a:pt x="35917" y="16646"/>
                  <a:pt x="35812" y="16641"/>
                  <a:pt x="35708" y="16632"/>
                </a:cubicBezTo>
                <a:cubicBezTo>
                  <a:pt x="35541" y="16620"/>
                  <a:pt x="35398" y="16501"/>
                  <a:pt x="35231" y="16430"/>
                </a:cubicBezTo>
                <a:cubicBezTo>
                  <a:pt x="35243" y="16382"/>
                  <a:pt x="35243" y="16346"/>
                  <a:pt x="35267" y="16311"/>
                </a:cubicBezTo>
                <a:cubicBezTo>
                  <a:pt x="35839" y="16275"/>
                  <a:pt x="36422" y="16311"/>
                  <a:pt x="36994" y="16204"/>
                </a:cubicBezTo>
                <a:cubicBezTo>
                  <a:pt x="37553" y="16096"/>
                  <a:pt x="38101" y="15870"/>
                  <a:pt x="38732" y="15680"/>
                </a:cubicBezTo>
                <a:close/>
                <a:moveTo>
                  <a:pt x="8544" y="16739"/>
                </a:moveTo>
                <a:cubicBezTo>
                  <a:pt x="8543" y="16740"/>
                  <a:pt x="8543" y="16741"/>
                  <a:pt x="8542" y="16742"/>
                </a:cubicBezTo>
                <a:lnTo>
                  <a:pt x="8542" y="16742"/>
                </a:lnTo>
                <a:cubicBezTo>
                  <a:pt x="8529" y="16748"/>
                  <a:pt x="8523" y="16750"/>
                  <a:pt x="8522" y="16750"/>
                </a:cubicBezTo>
                <a:cubicBezTo>
                  <a:pt x="8520" y="16750"/>
                  <a:pt x="8530" y="16744"/>
                  <a:pt x="8544" y="16739"/>
                </a:cubicBezTo>
                <a:close/>
                <a:moveTo>
                  <a:pt x="55043" y="8226"/>
                </a:moveTo>
                <a:cubicBezTo>
                  <a:pt x="55567" y="10560"/>
                  <a:pt x="56067" y="12858"/>
                  <a:pt x="56579" y="15180"/>
                </a:cubicBezTo>
                <a:cubicBezTo>
                  <a:pt x="54567" y="15680"/>
                  <a:pt x="52555" y="16192"/>
                  <a:pt x="50531" y="16692"/>
                </a:cubicBezTo>
                <a:cubicBezTo>
                  <a:pt x="50305" y="15799"/>
                  <a:pt x="50102" y="14942"/>
                  <a:pt x="49864" y="14060"/>
                </a:cubicBezTo>
                <a:cubicBezTo>
                  <a:pt x="49626" y="13179"/>
                  <a:pt x="49352" y="12322"/>
                  <a:pt x="49102" y="11405"/>
                </a:cubicBezTo>
                <a:cubicBezTo>
                  <a:pt x="49019" y="11441"/>
                  <a:pt x="48924" y="11465"/>
                  <a:pt x="48817" y="11513"/>
                </a:cubicBezTo>
                <a:cubicBezTo>
                  <a:pt x="49293" y="13251"/>
                  <a:pt x="49769" y="14965"/>
                  <a:pt x="50233" y="16680"/>
                </a:cubicBezTo>
                <a:cubicBezTo>
                  <a:pt x="50233" y="16704"/>
                  <a:pt x="50210" y="16739"/>
                  <a:pt x="50150" y="16858"/>
                </a:cubicBezTo>
                <a:cubicBezTo>
                  <a:pt x="50007" y="16549"/>
                  <a:pt x="49876" y="16311"/>
                  <a:pt x="49805" y="16049"/>
                </a:cubicBezTo>
                <a:cubicBezTo>
                  <a:pt x="49471" y="14882"/>
                  <a:pt x="49174" y="13668"/>
                  <a:pt x="48876" y="12477"/>
                </a:cubicBezTo>
                <a:cubicBezTo>
                  <a:pt x="48733" y="11882"/>
                  <a:pt x="48602" y="11310"/>
                  <a:pt x="48269" y="10774"/>
                </a:cubicBezTo>
                <a:cubicBezTo>
                  <a:pt x="48162" y="10608"/>
                  <a:pt x="48078" y="10393"/>
                  <a:pt x="48388" y="10239"/>
                </a:cubicBezTo>
                <a:cubicBezTo>
                  <a:pt x="48495" y="10417"/>
                  <a:pt x="48566" y="10572"/>
                  <a:pt x="48662" y="10739"/>
                </a:cubicBezTo>
                <a:cubicBezTo>
                  <a:pt x="48959" y="10727"/>
                  <a:pt x="48840" y="10453"/>
                  <a:pt x="48876" y="10215"/>
                </a:cubicBezTo>
                <a:cubicBezTo>
                  <a:pt x="49674" y="10000"/>
                  <a:pt x="50471" y="9798"/>
                  <a:pt x="51245" y="9548"/>
                </a:cubicBezTo>
                <a:cubicBezTo>
                  <a:pt x="52079" y="9286"/>
                  <a:pt x="52912" y="8953"/>
                  <a:pt x="53746" y="8643"/>
                </a:cubicBezTo>
                <a:cubicBezTo>
                  <a:pt x="53900" y="8584"/>
                  <a:pt x="54043" y="8524"/>
                  <a:pt x="54258" y="8441"/>
                </a:cubicBezTo>
                <a:cubicBezTo>
                  <a:pt x="54662" y="10060"/>
                  <a:pt x="54865" y="11691"/>
                  <a:pt x="55591" y="13156"/>
                </a:cubicBezTo>
                <a:cubicBezTo>
                  <a:pt x="55508" y="11513"/>
                  <a:pt x="54805" y="10012"/>
                  <a:pt x="54639" y="8357"/>
                </a:cubicBezTo>
                <a:cubicBezTo>
                  <a:pt x="54770" y="8310"/>
                  <a:pt x="54877" y="8286"/>
                  <a:pt x="55043" y="8226"/>
                </a:cubicBezTo>
                <a:close/>
                <a:moveTo>
                  <a:pt x="15193" y="10917"/>
                </a:moveTo>
                <a:cubicBezTo>
                  <a:pt x="15158" y="11036"/>
                  <a:pt x="15122" y="11155"/>
                  <a:pt x="15074" y="11263"/>
                </a:cubicBezTo>
                <a:cubicBezTo>
                  <a:pt x="14276" y="13239"/>
                  <a:pt x="13098" y="15001"/>
                  <a:pt x="12038" y="16823"/>
                </a:cubicBezTo>
                <a:cubicBezTo>
                  <a:pt x="12007" y="16906"/>
                  <a:pt x="11912" y="16962"/>
                  <a:pt x="11840" y="17023"/>
                </a:cubicBezTo>
                <a:lnTo>
                  <a:pt x="11840" y="17023"/>
                </a:lnTo>
                <a:cubicBezTo>
                  <a:pt x="11964" y="16740"/>
                  <a:pt x="12068" y="16477"/>
                  <a:pt x="12205" y="16204"/>
                </a:cubicBezTo>
                <a:cubicBezTo>
                  <a:pt x="13038" y="14644"/>
                  <a:pt x="13872" y="13072"/>
                  <a:pt x="14705" y="11524"/>
                </a:cubicBezTo>
                <a:cubicBezTo>
                  <a:pt x="14824" y="11310"/>
                  <a:pt x="14991" y="11096"/>
                  <a:pt x="15193" y="10917"/>
                </a:cubicBezTo>
                <a:close/>
                <a:moveTo>
                  <a:pt x="8061" y="17239"/>
                </a:moveTo>
                <a:lnTo>
                  <a:pt x="8061" y="17275"/>
                </a:lnTo>
                <a:lnTo>
                  <a:pt x="8026" y="17263"/>
                </a:lnTo>
                <a:lnTo>
                  <a:pt x="8061" y="17239"/>
                </a:lnTo>
                <a:close/>
                <a:moveTo>
                  <a:pt x="4787" y="11143"/>
                </a:moveTo>
                <a:cubicBezTo>
                  <a:pt x="5168" y="11334"/>
                  <a:pt x="5359" y="11691"/>
                  <a:pt x="5573" y="12036"/>
                </a:cubicBezTo>
                <a:cubicBezTo>
                  <a:pt x="5871" y="12441"/>
                  <a:pt x="6097" y="12894"/>
                  <a:pt x="6359" y="13334"/>
                </a:cubicBezTo>
                <a:cubicBezTo>
                  <a:pt x="6954" y="14299"/>
                  <a:pt x="7347" y="15323"/>
                  <a:pt x="7645" y="16406"/>
                </a:cubicBezTo>
                <a:cubicBezTo>
                  <a:pt x="7716" y="16727"/>
                  <a:pt x="7788" y="17049"/>
                  <a:pt x="7490" y="17406"/>
                </a:cubicBezTo>
                <a:cubicBezTo>
                  <a:pt x="7418" y="17239"/>
                  <a:pt x="7359" y="17168"/>
                  <a:pt x="7323" y="17061"/>
                </a:cubicBezTo>
                <a:cubicBezTo>
                  <a:pt x="7061" y="16108"/>
                  <a:pt x="6776" y="15180"/>
                  <a:pt x="6192" y="14358"/>
                </a:cubicBezTo>
                <a:cubicBezTo>
                  <a:pt x="5942" y="14001"/>
                  <a:pt x="5704" y="13644"/>
                  <a:pt x="5406" y="13334"/>
                </a:cubicBezTo>
                <a:cubicBezTo>
                  <a:pt x="5180" y="13096"/>
                  <a:pt x="5097" y="12882"/>
                  <a:pt x="5156" y="12572"/>
                </a:cubicBezTo>
                <a:cubicBezTo>
                  <a:pt x="5180" y="12358"/>
                  <a:pt x="5204" y="12155"/>
                  <a:pt x="5180" y="11941"/>
                </a:cubicBezTo>
                <a:cubicBezTo>
                  <a:pt x="5180" y="11870"/>
                  <a:pt x="5085" y="11798"/>
                  <a:pt x="4990" y="11703"/>
                </a:cubicBezTo>
                <a:cubicBezTo>
                  <a:pt x="4692" y="12060"/>
                  <a:pt x="4823" y="12465"/>
                  <a:pt x="4799" y="12929"/>
                </a:cubicBezTo>
                <a:cubicBezTo>
                  <a:pt x="4644" y="12775"/>
                  <a:pt x="4549" y="12703"/>
                  <a:pt x="4525" y="12632"/>
                </a:cubicBezTo>
                <a:cubicBezTo>
                  <a:pt x="4430" y="12108"/>
                  <a:pt x="4573" y="11632"/>
                  <a:pt x="4787" y="11143"/>
                </a:cubicBezTo>
                <a:close/>
                <a:moveTo>
                  <a:pt x="48519" y="14763"/>
                </a:moveTo>
                <a:cubicBezTo>
                  <a:pt x="48555" y="14894"/>
                  <a:pt x="48578" y="14977"/>
                  <a:pt x="48614" y="15084"/>
                </a:cubicBezTo>
                <a:cubicBezTo>
                  <a:pt x="48007" y="15370"/>
                  <a:pt x="47412" y="15656"/>
                  <a:pt x="46816" y="15918"/>
                </a:cubicBezTo>
                <a:cubicBezTo>
                  <a:pt x="46221" y="16192"/>
                  <a:pt x="45638" y="16454"/>
                  <a:pt x="45042" y="16692"/>
                </a:cubicBezTo>
                <a:cubicBezTo>
                  <a:pt x="44506" y="16906"/>
                  <a:pt x="43971" y="17025"/>
                  <a:pt x="43387" y="17061"/>
                </a:cubicBezTo>
                <a:cubicBezTo>
                  <a:pt x="42625" y="17120"/>
                  <a:pt x="41851" y="17239"/>
                  <a:pt x="41101" y="17394"/>
                </a:cubicBezTo>
                <a:cubicBezTo>
                  <a:pt x="40866" y="17442"/>
                  <a:pt x="40737" y="17476"/>
                  <a:pt x="40617" y="17476"/>
                </a:cubicBezTo>
                <a:cubicBezTo>
                  <a:pt x="40470" y="17476"/>
                  <a:pt x="40337" y="17425"/>
                  <a:pt x="40042" y="17287"/>
                </a:cubicBezTo>
                <a:cubicBezTo>
                  <a:pt x="40077" y="17108"/>
                  <a:pt x="40149" y="16942"/>
                  <a:pt x="40173" y="16847"/>
                </a:cubicBezTo>
                <a:cubicBezTo>
                  <a:pt x="41173" y="16632"/>
                  <a:pt x="42089" y="16370"/>
                  <a:pt x="43018" y="16275"/>
                </a:cubicBezTo>
                <a:cubicBezTo>
                  <a:pt x="43994" y="16180"/>
                  <a:pt x="44911" y="15918"/>
                  <a:pt x="45840" y="15680"/>
                </a:cubicBezTo>
                <a:cubicBezTo>
                  <a:pt x="46757" y="15442"/>
                  <a:pt x="47566" y="14953"/>
                  <a:pt x="48519" y="14763"/>
                </a:cubicBezTo>
                <a:close/>
                <a:moveTo>
                  <a:pt x="28219" y="17716"/>
                </a:moveTo>
                <a:cubicBezTo>
                  <a:pt x="28243" y="17740"/>
                  <a:pt x="28254" y="17740"/>
                  <a:pt x="28254" y="17740"/>
                </a:cubicBezTo>
                <a:lnTo>
                  <a:pt x="28254" y="17775"/>
                </a:lnTo>
                <a:cubicBezTo>
                  <a:pt x="28243" y="17775"/>
                  <a:pt x="28219" y="17775"/>
                  <a:pt x="28219" y="17763"/>
                </a:cubicBezTo>
                <a:lnTo>
                  <a:pt x="28219" y="17716"/>
                </a:lnTo>
                <a:close/>
                <a:moveTo>
                  <a:pt x="55925" y="16144"/>
                </a:moveTo>
                <a:lnTo>
                  <a:pt x="55925" y="16144"/>
                </a:lnTo>
                <a:cubicBezTo>
                  <a:pt x="54984" y="16704"/>
                  <a:pt x="51055" y="17763"/>
                  <a:pt x="50245" y="17835"/>
                </a:cubicBezTo>
                <a:cubicBezTo>
                  <a:pt x="50150" y="17680"/>
                  <a:pt x="50198" y="17561"/>
                  <a:pt x="50364" y="17478"/>
                </a:cubicBezTo>
                <a:cubicBezTo>
                  <a:pt x="50424" y="17466"/>
                  <a:pt x="50471" y="17454"/>
                  <a:pt x="50531" y="17442"/>
                </a:cubicBezTo>
                <a:cubicBezTo>
                  <a:pt x="52210" y="17025"/>
                  <a:pt x="53900" y="16620"/>
                  <a:pt x="55591" y="16204"/>
                </a:cubicBezTo>
                <a:cubicBezTo>
                  <a:pt x="55698" y="16168"/>
                  <a:pt x="55817" y="16156"/>
                  <a:pt x="55925" y="16144"/>
                </a:cubicBezTo>
                <a:close/>
                <a:moveTo>
                  <a:pt x="28243" y="18109"/>
                </a:moveTo>
                <a:cubicBezTo>
                  <a:pt x="28254" y="18180"/>
                  <a:pt x="28266" y="18263"/>
                  <a:pt x="28278" y="18347"/>
                </a:cubicBezTo>
                <a:cubicBezTo>
                  <a:pt x="28266" y="18359"/>
                  <a:pt x="28254" y="18359"/>
                  <a:pt x="28243" y="18359"/>
                </a:cubicBezTo>
                <a:cubicBezTo>
                  <a:pt x="28207" y="18275"/>
                  <a:pt x="28195" y="18192"/>
                  <a:pt x="28183" y="18121"/>
                </a:cubicBezTo>
                <a:cubicBezTo>
                  <a:pt x="28195" y="18121"/>
                  <a:pt x="28219" y="18109"/>
                  <a:pt x="28243" y="18109"/>
                </a:cubicBezTo>
                <a:close/>
                <a:moveTo>
                  <a:pt x="36232" y="17513"/>
                </a:moveTo>
                <a:lnTo>
                  <a:pt x="36232" y="17513"/>
                </a:lnTo>
                <a:cubicBezTo>
                  <a:pt x="36172" y="17894"/>
                  <a:pt x="36113" y="18240"/>
                  <a:pt x="36053" y="18585"/>
                </a:cubicBezTo>
                <a:cubicBezTo>
                  <a:pt x="36005" y="18585"/>
                  <a:pt x="35958" y="18597"/>
                  <a:pt x="35922" y="18597"/>
                </a:cubicBezTo>
                <a:cubicBezTo>
                  <a:pt x="35863" y="18251"/>
                  <a:pt x="35803" y="17930"/>
                  <a:pt x="35720" y="17537"/>
                </a:cubicBezTo>
                <a:cubicBezTo>
                  <a:pt x="35910" y="17525"/>
                  <a:pt x="36053" y="17525"/>
                  <a:pt x="36232" y="17513"/>
                </a:cubicBezTo>
                <a:close/>
                <a:moveTo>
                  <a:pt x="34255" y="13453"/>
                </a:moveTo>
                <a:cubicBezTo>
                  <a:pt x="34636" y="15180"/>
                  <a:pt x="34874" y="16906"/>
                  <a:pt x="35101" y="18609"/>
                </a:cubicBezTo>
                <a:cubicBezTo>
                  <a:pt x="35053" y="18466"/>
                  <a:pt x="34993" y="18335"/>
                  <a:pt x="34970" y="18180"/>
                </a:cubicBezTo>
                <a:cubicBezTo>
                  <a:pt x="34648" y="16799"/>
                  <a:pt x="34339" y="15394"/>
                  <a:pt x="34041" y="14013"/>
                </a:cubicBezTo>
                <a:cubicBezTo>
                  <a:pt x="34017" y="13822"/>
                  <a:pt x="33922" y="13608"/>
                  <a:pt x="34255" y="13453"/>
                </a:cubicBezTo>
                <a:close/>
                <a:moveTo>
                  <a:pt x="28064" y="18537"/>
                </a:moveTo>
                <a:lnTo>
                  <a:pt x="28064" y="18537"/>
                </a:lnTo>
                <a:cubicBezTo>
                  <a:pt x="28215" y="18711"/>
                  <a:pt x="28264" y="18829"/>
                  <a:pt x="28134" y="18956"/>
                </a:cubicBezTo>
                <a:lnTo>
                  <a:pt x="28134" y="18956"/>
                </a:lnTo>
                <a:cubicBezTo>
                  <a:pt x="28121" y="18839"/>
                  <a:pt x="28087" y="18711"/>
                  <a:pt x="28064" y="18537"/>
                </a:cubicBezTo>
                <a:close/>
                <a:moveTo>
                  <a:pt x="56901" y="16704"/>
                </a:moveTo>
                <a:cubicBezTo>
                  <a:pt x="56960" y="16966"/>
                  <a:pt x="57008" y="17168"/>
                  <a:pt x="57079" y="17442"/>
                </a:cubicBezTo>
                <a:cubicBezTo>
                  <a:pt x="56853" y="17513"/>
                  <a:pt x="56663" y="17585"/>
                  <a:pt x="56472" y="17632"/>
                </a:cubicBezTo>
                <a:cubicBezTo>
                  <a:pt x="55305" y="17930"/>
                  <a:pt x="54127" y="18216"/>
                  <a:pt x="52960" y="18525"/>
                </a:cubicBezTo>
                <a:cubicBezTo>
                  <a:pt x="52376" y="18668"/>
                  <a:pt x="51793" y="18847"/>
                  <a:pt x="51210" y="19013"/>
                </a:cubicBezTo>
                <a:cubicBezTo>
                  <a:pt x="51067" y="19049"/>
                  <a:pt x="50936" y="19085"/>
                  <a:pt x="50722" y="19133"/>
                </a:cubicBezTo>
                <a:cubicBezTo>
                  <a:pt x="50662" y="18894"/>
                  <a:pt x="50626" y="18728"/>
                  <a:pt x="50555" y="18537"/>
                </a:cubicBezTo>
                <a:cubicBezTo>
                  <a:pt x="50710" y="18490"/>
                  <a:pt x="50841" y="18430"/>
                  <a:pt x="50972" y="18406"/>
                </a:cubicBezTo>
                <a:cubicBezTo>
                  <a:pt x="51674" y="18228"/>
                  <a:pt x="52388" y="18073"/>
                  <a:pt x="53079" y="17882"/>
                </a:cubicBezTo>
                <a:cubicBezTo>
                  <a:pt x="54103" y="17585"/>
                  <a:pt x="55127" y="17239"/>
                  <a:pt x="56151" y="16930"/>
                </a:cubicBezTo>
                <a:cubicBezTo>
                  <a:pt x="56401" y="16858"/>
                  <a:pt x="56615" y="16799"/>
                  <a:pt x="56901" y="16704"/>
                </a:cubicBezTo>
                <a:close/>
                <a:moveTo>
                  <a:pt x="27171" y="15358"/>
                </a:moveTo>
                <a:cubicBezTo>
                  <a:pt x="27385" y="15656"/>
                  <a:pt x="27361" y="15894"/>
                  <a:pt x="27314" y="16132"/>
                </a:cubicBezTo>
                <a:cubicBezTo>
                  <a:pt x="27135" y="16906"/>
                  <a:pt x="26945" y="17656"/>
                  <a:pt x="26766" y="18430"/>
                </a:cubicBezTo>
                <a:cubicBezTo>
                  <a:pt x="26683" y="18728"/>
                  <a:pt x="26635" y="19049"/>
                  <a:pt x="26540" y="19406"/>
                </a:cubicBezTo>
                <a:cubicBezTo>
                  <a:pt x="26147" y="19025"/>
                  <a:pt x="26266" y="18656"/>
                  <a:pt x="26385" y="18287"/>
                </a:cubicBezTo>
                <a:cubicBezTo>
                  <a:pt x="26564" y="17716"/>
                  <a:pt x="26778" y="17156"/>
                  <a:pt x="26957" y="16585"/>
                </a:cubicBezTo>
                <a:cubicBezTo>
                  <a:pt x="27016" y="16382"/>
                  <a:pt x="27016" y="16144"/>
                  <a:pt x="27052" y="15918"/>
                </a:cubicBezTo>
                <a:cubicBezTo>
                  <a:pt x="27064" y="15751"/>
                  <a:pt x="27111" y="15608"/>
                  <a:pt x="27171" y="15358"/>
                </a:cubicBezTo>
                <a:close/>
                <a:moveTo>
                  <a:pt x="56877" y="18228"/>
                </a:moveTo>
                <a:lnTo>
                  <a:pt x="56877" y="18228"/>
                </a:lnTo>
                <a:cubicBezTo>
                  <a:pt x="54960" y="18990"/>
                  <a:pt x="52984" y="19597"/>
                  <a:pt x="50876" y="19728"/>
                </a:cubicBezTo>
                <a:cubicBezTo>
                  <a:pt x="50948" y="19668"/>
                  <a:pt x="51019" y="19597"/>
                  <a:pt x="51103" y="19585"/>
                </a:cubicBezTo>
                <a:cubicBezTo>
                  <a:pt x="51853" y="19430"/>
                  <a:pt x="52615" y="19299"/>
                  <a:pt x="53377" y="19133"/>
                </a:cubicBezTo>
                <a:cubicBezTo>
                  <a:pt x="53900" y="19013"/>
                  <a:pt x="54412" y="18835"/>
                  <a:pt x="54948" y="18704"/>
                </a:cubicBezTo>
                <a:cubicBezTo>
                  <a:pt x="55591" y="18537"/>
                  <a:pt x="56234" y="18394"/>
                  <a:pt x="56877" y="18228"/>
                </a:cubicBezTo>
                <a:close/>
                <a:moveTo>
                  <a:pt x="13693" y="11917"/>
                </a:moveTo>
                <a:lnTo>
                  <a:pt x="13693" y="11917"/>
                </a:lnTo>
                <a:cubicBezTo>
                  <a:pt x="13610" y="12120"/>
                  <a:pt x="13574" y="12382"/>
                  <a:pt x="13479" y="12584"/>
                </a:cubicBezTo>
                <a:cubicBezTo>
                  <a:pt x="12502" y="14311"/>
                  <a:pt x="11538" y="16049"/>
                  <a:pt x="10538" y="17775"/>
                </a:cubicBezTo>
                <a:cubicBezTo>
                  <a:pt x="10216" y="18347"/>
                  <a:pt x="9824" y="18882"/>
                  <a:pt x="9454" y="19430"/>
                </a:cubicBezTo>
                <a:cubicBezTo>
                  <a:pt x="9276" y="19704"/>
                  <a:pt x="9073" y="19918"/>
                  <a:pt x="8681" y="20037"/>
                </a:cubicBezTo>
                <a:cubicBezTo>
                  <a:pt x="8692" y="19644"/>
                  <a:pt x="8895" y="19359"/>
                  <a:pt x="9073" y="19085"/>
                </a:cubicBezTo>
                <a:cubicBezTo>
                  <a:pt x="9883" y="17870"/>
                  <a:pt x="10693" y="16644"/>
                  <a:pt x="11550" y="15454"/>
                </a:cubicBezTo>
                <a:cubicBezTo>
                  <a:pt x="12288" y="14441"/>
                  <a:pt x="12860" y="13346"/>
                  <a:pt x="13431" y="12239"/>
                </a:cubicBezTo>
                <a:cubicBezTo>
                  <a:pt x="13491" y="12120"/>
                  <a:pt x="13610" y="12025"/>
                  <a:pt x="13693" y="11917"/>
                </a:cubicBezTo>
                <a:close/>
                <a:moveTo>
                  <a:pt x="11653" y="14195"/>
                </a:moveTo>
                <a:cubicBezTo>
                  <a:pt x="11578" y="14384"/>
                  <a:pt x="11519" y="14571"/>
                  <a:pt x="11419" y="14727"/>
                </a:cubicBezTo>
                <a:cubicBezTo>
                  <a:pt x="10586" y="16049"/>
                  <a:pt x="9728" y="17370"/>
                  <a:pt x="8895" y="18716"/>
                </a:cubicBezTo>
                <a:cubicBezTo>
                  <a:pt x="8657" y="19109"/>
                  <a:pt x="8442" y="19502"/>
                  <a:pt x="8204" y="19883"/>
                </a:cubicBezTo>
                <a:cubicBezTo>
                  <a:pt x="8086" y="20060"/>
                  <a:pt x="7967" y="20296"/>
                  <a:pt x="7692" y="20296"/>
                </a:cubicBezTo>
                <a:cubicBezTo>
                  <a:pt x="7636" y="20296"/>
                  <a:pt x="7573" y="20286"/>
                  <a:pt x="7502" y="20264"/>
                </a:cubicBezTo>
                <a:cubicBezTo>
                  <a:pt x="7561" y="20133"/>
                  <a:pt x="7609" y="20002"/>
                  <a:pt x="7680" y="19883"/>
                </a:cubicBezTo>
                <a:cubicBezTo>
                  <a:pt x="8621" y="18490"/>
                  <a:pt x="9574" y="17120"/>
                  <a:pt x="10526" y="15751"/>
                </a:cubicBezTo>
                <a:cubicBezTo>
                  <a:pt x="10836" y="15275"/>
                  <a:pt x="11157" y="14822"/>
                  <a:pt x="11479" y="14358"/>
                </a:cubicBezTo>
                <a:cubicBezTo>
                  <a:pt x="11522" y="14304"/>
                  <a:pt x="11595" y="14249"/>
                  <a:pt x="11653" y="14195"/>
                </a:cubicBezTo>
                <a:close/>
                <a:moveTo>
                  <a:pt x="22162" y="20295"/>
                </a:moveTo>
                <a:cubicBezTo>
                  <a:pt x="22167" y="20295"/>
                  <a:pt x="22164" y="20319"/>
                  <a:pt x="22152" y="20346"/>
                </a:cubicBezTo>
                <a:lnTo>
                  <a:pt x="22152" y="20346"/>
                </a:lnTo>
                <a:cubicBezTo>
                  <a:pt x="22150" y="20337"/>
                  <a:pt x="22149" y="20329"/>
                  <a:pt x="22147" y="20322"/>
                </a:cubicBezTo>
                <a:lnTo>
                  <a:pt x="22147" y="20322"/>
                </a:lnTo>
                <a:cubicBezTo>
                  <a:pt x="22155" y="20303"/>
                  <a:pt x="22160" y="20295"/>
                  <a:pt x="22162" y="20295"/>
                </a:cubicBezTo>
                <a:close/>
                <a:moveTo>
                  <a:pt x="32922" y="16739"/>
                </a:moveTo>
                <a:lnTo>
                  <a:pt x="32922" y="16739"/>
                </a:lnTo>
                <a:cubicBezTo>
                  <a:pt x="33315" y="17942"/>
                  <a:pt x="33696" y="19156"/>
                  <a:pt x="34088" y="20371"/>
                </a:cubicBezTo>
                <a:cubicBezTo>
                  <a:pt x="33303" y="19287"/>
                  <a:pt x="33243" y="17978"/>
                  <a:pt x="32922" y="16739"/>
                </a:cubicBezTo>
                <a:close/>
                <a:moveTo>
                  <a:pt x="26064" y="19371"/>
                </a:moveTo>
                <a:cubicBezTo>
                  <a:pt x="26278" y="19740"/>
                  <a:pt x="26433" y="20025"/>
                  <a:pt x="26314" y="20442"/>
                </a:cubicBezTo>
                <a:cubicBezTo>
                  <a:pt x="26171" y="20252"/>
                  <a:pt x="26052" y="20097"/>
                  <a:pt x="25921" y="19942"/>
                </a:cubicBezTo>
                <a:cubicBezTo>
                  <a:pt x="25957" y="19775"/>
                  <a:pt x="26004" y="19609"/>
                  <a:pt x="26064" y="19371"/>
                </a:cubicBezTo>
                <a:close/>
                <a:moveTo>
                  <a:pt x="39994" y="20430"/>
                </a:moveTo>
                <a:lnTo>
                  <a:pt x="40006" y="20442"/>
                </a:lnTo>
                <a:cubicBezTo>
                  <a:pt x="40006" y="20438"/>
                  <a:pt x="40006" y="20434"/>
                  <a:pt x="40005" y="20430"/>
                </a:cubicBezTo>
                <a:close/>
                <a:moveTo>
                  <a:pt x="18396" y="19085"/>
                </a:moveTo>
                <a:lnTo>
                  <a:pt x="18396" y="19085"/>
                </a:lnTo>
                <a:cubicBezTo>
                  <a:pt x="18563" y="19418"/>
                  <a:pt x="18610" y="19656"/>
                  <a:pt x="18289" y="19906"/>
                </a:cubicBezTo>
                <a:cubicBezTo>
                  <a:pt x="18075" y="20097"/>
                  <a:pt x="17920" y="20371"/>
                  <a:pt x="17741" y="20609"/>
                </a:cubicBezTo>
                <a:cubicBezTo>
                  <a:pt x="17705" y="20597"/>
                  <a:pt x="17658" y="20561"/>
                  <a:pt x="17610" y="20549"/>
                </a:cubicBezTo>
                <a:cubicBezTo>
                  <a:pt x="17694" y="19978"/>
                  <a:pt x="17860" y="19466"/>
                  <a:pt x="18396" y="19085"/>
                </a:cubicBezTo>
                <a:close/>
                <a:moveTo>
                  <a:pt x="20396" y="20549"/>
                </a:moveTo>
                <a:cubicBezTo>
                  <a:pt x="20387" y="20588"/>
                  <a:pt x="20369" y="20635"/>
                  <a:pt x="20356" y="20671"/>
                </a:cubicBezTo>
                <a:lnTo>
                  <a:pt x="20356" y="20671"/>
                </a:lnTo>
                <a:cubicBezTo>
                  <a:pt x="20346" y="20619"/>
                  <a:pt x="20335" y="20570"/>
                  <a:pt x="20325" y="20549"/>
                </a:cubicBezTo>
                <a:close/>
                <a:moveTo>
                  <a:pt x="32981" y="14656"/>
                </a:moveTo>
                <a:cubicBezTo>
                  <a:pt x="33017" y="14715"/>
                  <a:pt x="33041" y="14763"/>
                  <a:pt x="33076" y="14799"/>
                </a:cubicBezTo>
                <a:cubicBezTo>
                  <a:pt x="33422" y="15906"/>
                  <a:pt x="33779" y="17001"/>
                  <a:pt x="34088" y="18109"/>
                </a:cubicBezTo>
                <a:cubicBezTo>
                  <a:pt x="34267" y="18752"/>
                  <a:pt x="34386" y="19383"/>
                  <a:pt x="34517" y="20037"/>
                </a:cubicBezTo>
                <a:cubicBezTo>
                  <a:pt x="34565" y="20252"/>
                  <a:pt x="34529" y="20490"/>
                  <a:pt x="34529" y="20728"/>
                </a:cubicBezTo>
                <a:cubicBezTo>
                  <a:pt x="34208" y="19704"/>
                  <a:pt x="33874" y="18704"/>
                  <a:pt x="33565" y="17704"/>
                </a:cubicBezTo>
                <a:cubicBezTo>
                  <a:pt x="33315" y="16882"/>
                  <a:pt x="33088" y="16073"/>
                  <a:pt x="32862" y="15251"/>
                </a:cubicBezTo>
                <a:cubicBezTo>
                  <a:pt x="32826" y="15073"/>
                  <a:pt x="32850" y="14858"/>
                  <a:pt x="32850" y="14668"/>
                </a:cubicBezTo>
                <a:cubicBezTo>
                  <a:pt x="32898" y="14668"/>
                  <a:pt x="32945" y="14656"/>
                  <a:pt x="32981" y="14656"/>
                </a:cubicBezTo>
                <a:close/>
                <a:moveTo>
                  <a:pt x="12645" y="11810"/>
                </a:moveTo>
                <a:lnTo>
                  <a:pt x="12645" y="11810"/>
                </a:lnTo>
                <a:cubicBezTo>
                  <a:pt x="12229" y="12501"/>
                  <a:pt x="11836" y="13215"/>
                  <a:pt x="11395" y="13882"/>
                </a:cubicBezTo>
                <a:cubicBezTo>
                  <a:pt x="10169" y="15727"/>
                  <a:pt x="8907" y="17561"/>
                  <a:pt x="7669" y="19383"/>
                </a:cubicBezTo>
                <a:cubicBezTo>
                  <a:pt x="7466" y="19680"/>
                  <a:pt x="7252" y="19978"/>
                  <a:pt x="7109" y="20299"/>
                </a:cubicBezTo>
                <a:cubicBezTo>
                  <a:pt x="6930" y="20657"/>
                  <a:pt x="6645" y="20668"/>
                  <a:pt x="6228" y="20728"/>
                </a:cubicBezTo>
                <a:cubicBezTo>
                  <a:pt x="6395" y="20097"/>
                  <a:pt x="6990" y="19787"/>
                  <a:pt x="7049" y="19192"/>
                </a:cubicBezTo>
                <a:cubicBezTo>
                  <a:pt x="7031" y="19190"/>
                  <a:pt x="7013" y="19190"/>
                  <a:pt x="6995" y="19190"/>
                </a:cubicBezTo>
                <a:cubicBezTo>
                  <a:pt x="6756" y="19190"/>
                  <a:pt x="6625" y="19337"/>
                  <a:pt x="6514" y="19525"/>
                </a:cubicBezTo>
                <a:cubicBezTo>
                  <a:pt x="6359" y="19764"/>
                  <a:pt x="6216" y="20002"/>
                  <a:pt x="6073" y="20252"/>
                </a:cubicBezTo>
                <a:cubicBezTo>
                  <a:pt x="5930" y="20561"/>
                  <a:pt x="5680" y="20776"/>
                  <a:pt x="5335" y="20978"/>
                </a:cubicBezTo>
                <a:cubicBezTo>
                  <a:pt x="5335" y="20871"/>
                  <a:pt x="5323" y="20787"/>
                  <a:pt x="5347" y="20740"/>
                </a:cubicBezTo>
                <a:cubicBezTo>
                  <a:pt x="6168" y="19668"/>
                  <a:pt x="7014" y="18609"/>
                  <a:pt x="7847" y="17561"/>
                </a:cubicBezTo>
                <a:cubicBezTo>
                  <a:pt x="7883" y="17513"/>
                  <a:pt x="7942" y="17478"/>
                  <a:pt x="8026" y="17418"/>
                </a:cubicBezTo>
                <a:lnTo>
                  <a:pt x="8026" y="17418"/>
                </a:lnTo>
                <a:cubicBezTo>
                  <a:pt x="7883" y="17740"/>
                  <a:pt x="7776" y="17990"/>
                  <a:pt x="7657" y="18240"/>
                </a:cubicBezTo>
                <a:cubicBezTo>
                  <a:pt x="7704" y="18251"/>
                  <a:pt x="7728" y="18287"/>
                  <a:pt x="7776" y="18299"/>
                </a:cubicBezTo>
                <a:cubicBezTo>
                  <a:pt x="8359" y="17704"/>
                  <a:pt x="8740" y="16989"/>
                  <a:pt x="9216" y="16251"/>
                </a:cubicBezTo>
                <a:lnTo>
                  <a:pt x="9216" y="16251"/>
                </a:lnTo>
                <a:cubicBezTo>
                  <a:pt x="9048" y="16262"/>
                  <a:pt x="8935" y="16263"/>
                  <a:pt x="8837" y="16271"/>
                </a:cubicBezTo>
                <a:lnTo>
                  <a:pt x="8837" y="16271"/>
                </a:lnTo>
                <a:cubicBezTo>
                  <a:pt x="8956" y="16023"/>
                  <a:pt x="9086" y="15786"/>
                  <a:pt x="9216" y="15549"/>
                </a:cubicBezTo>
                <a:cubicBezTo>
                  <a:pt x="9452" y="15102"/>
                  <a:pt x="9699" y="14678"/>
                  <a:pt x="9934" y="14243"/>
                </a:cubicBezTo>
                <a:lnTo>
                  <a:pt x="9934" y="14243"/>
                </a:lnTo>
                <a:cubicBezTo>
                  <a:pt x="9827" y="14255"/>
                  <a:pt x="9720" y="14276"/>
                  <a:pt x="9613" y="14298"/>
                </a:cubicBezTo>
                <a:lnTo>
                  <a:pt x="9613" y="14298"/>
                </a:lnTo>
                <a:cubicBezTo>
                  <a:pt x="9647" y="14181"/>
                  <a:pt x="9671" y="14045"/>
                  <a:pt x="9740" y="13953"/>
                </a:cubicBezTo>
                <a:cubicBezTo>
                  <a:pt x="10157" y="13394"/>
                  <a:pt x="10597" y="12834"/>
                  <a:pt x="11050" y="12263"/>
                </a:cubicBezTo>
                <a:lnTo>
                  <a:pt x="11050" y="12263"/>
                </a:lnTo>
                <a:cubicBezTo>
                  <a:pt x="11098" y="12703"/>
                  <a:pt x="10681" y="12929"/>
                  <a:pt x="10574" y="13394"/>
                </a:cubicBezTo>
                <a:cubicBezTo>
                  <a:pt x="10740" y="13298"/>
                  <a:pt x="10836" y="13251"/>
                  <a:pt x="10931" y="13179"/>
                </a:cubicBezTo>
                <a:cubicBezTo>
                  <a:pt x="11074" y="13072"/>
                  <a:pt x="11217" y="12941"/>
                  <a:pt x="11348" y="12822"/>
                </a:cubicBezTo>
                <a:lnTo>
                  <a:pt x="11348" y="12822"/>
                </a:lnTo>
                <a:cubicBezTo>
                  <a:pt x="11074" y="13239"/>
                  <a:pt x="10800" y="13656"/>
                  <a:pt x="10526" y="14072"/>
                </a:cubicBezTo>
                <a:cubicBezTo>
                  <a:pt x="10228" y="14501"/>
                  <a:pt x="9931" y="14953"/>
                  <a:pt x="9693" y="15430"/>
                </a:cubicBezTo>
                <a:cubicBezTo>
                  <a:pt x="10169" y="15120"/>
                  <a:pt x="10455" y="14668"/>
                  <a:pt x="10764" y="14239"/>
                </a:cubicBezTo>
                <a:cubicBezTo>
                  <a:pt x="11312" y="13513"/>
                  <a:pt x="11848" y="12763"/>
                  <a:pt x="12383" y="12025"/>
                </a:cubicBezTo>
                <a:cubicBezTo>
                  <a:pt x="12443" y="11929"/>
                  <a:pt x="12550" y="11882"/>
                  <a:pt x="12645" y="11810"/>
                </a:cubicBezTo>
                <a:close/>
                <a:moveTo>
                  <a:pt x="20992" y="20549"/>
                </a:moveTo>
                <a:lnTo>
                  <a:pt x="20992" y="20549"/>
                </a:lnTo>
                <a:cubicBezTo>
                  <a:pt x="21003" y="20713"/>
                  <a:pt x="21095" y="20899"/>
                  <a:pt x="20898" y="20985"/>
                </a:cubicBezTo>
                <a:lnTo>
                  <a:pt x="20898" y="20985"/>
                </a:lnTo>
                <a:lnTo>
                  <a:pt x="20992" y="20549"/>
                </a:lnTo>
                <a:close/>
                <a:moveTo>
                  <a:pt x="6811" y="17716"/>
                </a:moveTo>
                <a:cubicBezTo>
                  <a:pt x="6895" y="17751"/>
                  <a:pt x="6990" y="17799"/>
                  <a:pt x="7133" y="17870"/>
                </a:cubicBezTo>
                <a:cubicBezTo>
                  <a:pt x="6966" y="18121"/>
                  <a:pt x="6847" y="18359"/>
                  <a:pt x="6692" y="18549"/>
                </a:cubicBezTo>
                <a:cubicBezTo>
                  <a:pt x="6061" y="19299"/>
                  <a:pt x="5442" y="20037"/>
                  <a:pt x="4811" y="20799"/>
                </a:cubicBezTo>
                <a:cubicBezTo>
                  <a:pt x="4670" y="20978"/>
                  <a:pt x="4537" y="21134"/>
                  <a:pt x="4306" y="21134"/>
                </a:cubicBezTo>
                <a:cubicBezTo>
                  <a:pt x="4244" y="21134"/>
                  <a:pt x="4175" y="21122"/>
                  <a:pt x="4097" y="21097"/>
                </a:cubicBezTo>
                <a:cubicBezTo>
                  <a:pt x="5002" y="19966"/>
                  <a:pt x="5894" y="18847"/>
                  <a:pt x="6811" y="17716"/>
                </a:cubicBezTo>
                <a:close/>
                <a:moveTo>
                  <a:pt x="19099" y="20787"/>
                </a:moveTo>
                <a:cubicBezTo>
                  <a:pt x="18997" y="20900"/>
                  <a:pt x="18917" y="21023"/>
                  <a:pt x="18828" y="21147"/>
                </a:cubicBezTo>
                <a:lnTo>
                  <a:pt x="18828" y="21147"/>
                </a:lnTo>
                <a:cubicBezTo>
                  <a:pt x="18798" y="20946"/>
                  <a:pt x="18866" y="20810"/>
                  <a:pt x="19099" y="20787"/>
                </a:cubicBezTo>
                <a:close/>
                <a:moveTo>
                  <a:pt x="20890" y="21031"/>
                </a:moveTo>
                <a:cubicBezTo>
                  <a:pt x="20903" y="21110"/>
                  <a:pt x="20922" y="21181"/>
                  <a:pt x="20932" y="21252"/>
                </a:cubicBezTo>
                <a:cubicBezTo>
                  <a:pt x="20896" y="21228"/>
                  <a:pt x="20873" y="21228"/>
                  <a:pt x="20837" y="21228"/>
                </a:cubicBezTo>
                <a:cubicBezTo>
                  <a:pt x="20867" y="21168"/>
                  <a:pt x="20880" y="21100"/>
                  <a:pt x="20890" y="21031"/>
                </a:cubicBezTo>
                <a:close/>
                <a:moveTo>
                  <a:pt x="6109" y="15668"/>
                </a:moveTo>
                <a:cubicBezTo>
                  <a:pt x="6347" y="15965"/>
                  <a:pt x="6311" y="16204"/>
                  <a:pt x="6156" y="16394"/>
                </a:cubicBezTo>
                <a:cubicBezTo>
                  <a:pt x="5764" y="16906"/>
                  <a:pt x="5418" y="17454"/>
                  <a:pt x="4966" y="17882"/>
                </a:cubicBezTo>
                <a:cubicBezTo>
                  <a:pt x="4037" y="18763"/>
                  <a:pt x="3239" y="19716"/>
                  <a:pt x="2585" y="20787"/>
                </a:cubicBezTo>
                <a:cubicBezTo>
                  <a:pt x="2442" y="21026"/>
                  <a:pt x="2263" y="21192"/>
                  <a:pt x="1894" y="21335"/>
                </a:cubicBezTo>
                <a:cubicBezTo>
                  <a:pt x="2001" y="21133"/>
                  <a:pt x="2025" y="21026"/>
                  <a:pt x="2084" y="20930"/>
                </a:cubicBezTo>
                <a:cubicBezTo>
                  <a:pt x="3144" y="19561"/>
                  <a:pt x="4204" y="18216"/>
                  <a:pt x="5263" y="16847"/>
                </a:cubicBezTo>
                <a:cubicBezTo>
                  <a:pt x="5537" y="16489"/>
                  <a:pt x="5799" y="16096"/>
                  <a:pt x="6109" y="15668"/>
                </a:cubicBezTo>
                <a:close/>
                <a:moveTo>
                  <a:pt x="6585" y="16847"/>
                </a:moveTo>
                <a:lnTo>
                  <a:pt x="6585" y="16847"/>
                </a:lnTo>
                <a:cubicBezTo>
                  <a:pt x="6776" y="17156"/>
                  <a:pt x="6645" y="17382"/>
                  <a:pt x="6490" y="17585"/>
                </a:cubicBezTo>
                <a:cubicBezTo>
                  <a:pt x="6156" y="18037"/>
                  <a:pt x="5799" y="18454"/>
                  <a:pt x="5442" y="18894"/>
                </a:cubicBezTo>
                <a:cubicBezTo>
                  <a:pt x="4918" y="19549"/>
                  <a:pt x="4406" y="20192"/>
                  <a:pt x="3906" y="20847"/>
                </a:cubicBezTo>
                <a:cubicBezTo>
                  <a:pt x="3692" y="21109"/>
                  <a:pt x="3454" y="21335"/>
                  <a:pt x="3001" y="21347"/>
                </a:cubicBezTo>
                <a:cubicBezTo>
                  <a:pt x="4025" y="19668"/>
                  <a:pt x="5442" y="18406"/>
                  <a:pt x="6585" y="16847"/>
                </a:cubicBezTo>
                <a:close/>
                <a:moveTo>
                  <a:pt x="32410" y="15573"/>
                </a:moveTo>
                <a:cubicBezTo>
                  <a:pt x="32886" y="17501"/>
                  <a:pt x="33338" y="19347"/>
                  <a:pt x="33815" y="21228"/>
                </a:cubicBezTo>
                <a:cubicBezTo>
                  <a:pt x="33624" y="21299"/>
                  <a:pt x="33422" y="21383"/>
                  <a:pt x="33219" y="21454"/>
                </a:cubicBezTo>
                <a:cubicBezTo>
                  <a:pt x="32838" y="20680"/>
                  <a:pt x="31993" y="17156"/>
                  <a:pt x="32112" y="16537"/>
                </a:cubicBezTo>
                <a:lnTo>
                  <a:pt x="32112" y="16537"/>
                </a:lnTo>
                <a:cubicBezTo>
                  <a:pt x="32374" y="17609"/>
                  <a:pt x="32648" y="18668"/>
                  <a:pt x="32910" y="19740"/>
                </a:cubicBezTo>
                <a:cubicBezTo>
                  <a:pt x="32957" y="19740"/>
                  <a:pt x="33005" y="19728"/>
                  <a:pt x="33041" y="19716"/>
                </a:cubicBezTo>
                <a:cubicBezTo>
                  <a:pt x="32945" y="19287"/>
                  <a:pt x="32838" y="18859"/>
                  <a:pt x="32731" y="18442"/>
                </a:cubicBezTo>
                <a:lnTo>
                  <a:pt x="32195" y="16311"/>
                </a:lnTo>
                <a:cubicBezTo>
                  <a:pt x="32136" y="16085"/>
                  <a:pt x="32017" y="15811"/>
                  <a:pt x="32410" y="15573"/>
                </a:cubicBezTo>
                <a:close/>
                <a:moveTo>
                  <a:pt x="48852" y="16037"/>
                </a:moveTo>
                <a:cubicBezTo>
                  <a:pt x="49150" y="17263"/>
                  <a:pt x="49459" y="18466"/>
                  <a:pt x="49757" y="19668"/>
                </a:cubicBezTo>
                <a:cubicBezTo>
                  <a:pt x="48995" y="20133"/>
                  <a:pt x="43637" y="21276"/>
                  <a:pt x="42042" y="21288"/>
                </a:cubicBezTo>
                <a:cubicBezTo>
                  <a:pt x="41768" y="20395"/>
                  <a:pt x="41470" y="19478"/>
                  <a:pt x="41173" y="18549"/>
                </a:cubicBezTo>
                <a:cubicBezTo>
                  <a:pt x="41125" y="18549"/>
                  <a:pt x="41077" y="18561"/>
                  <a:pt x="41042" y="18585"/>
                </a:cubicBezTo>
                <a:cubicBezTo>
                  <a:pt x="41256" y="19502"/>
                  <a:pt x="41494" y="20442"/>
                  <a:pt x="41756" y="21454"/>
                </a:cubicBezTo>
                <a:cubicBezTo>
                  <a:pt x="41494" y="21430"/>
                  <a:pt x="41351" y="21395"/>
                  <a:pt x="41244" y="21383"/>
                </a:cubicBezTo>
                <a:cubicBezTo>
                  <a:pt x="40958" y="20240"/>
                  <a:pt x="40673" y="19144"/>
                  <a:pt x="40411" y="18061"/>
                </a:cubicBezTo>
                <a:cubicBezTo>
                  <a:pt x="40498" y="17984"/>
                  <a:pt x="40570" y="17956"/>
                  <a:pt x="40634" y="17956"/>
                </a:cubicBezTo>
                <a:cubicBezTo>
                  <a:pt x="40787" y="17956"/>
                  <a:pt x="40885" y="18125"/>
                  <a:pt x="40994" y="18192"/>
                </a:cubicBezTo>
                <a:cubicBezTo>
                  <a:pt x="41650" y="18073"/>
                  <a:pt x="42255" y="17771"/>
                  <a:pt x="42915" y="17771"/>
                </a:cubicBezTo>
                <a:cubicBezTo>
                  <a:pt x="43046" y="17771"/>
                  <a:pt x="43180" y="17783"/>
                  <a:pt x="43316" y="17811"/>
                </a:cubicBezTo>
                <a:cubicBezTo>
                  <a:pt x="43337" y="17814"/>
                  <a:pt x="43359" y="17815"/>
                  <a:pt x="43382" y="17815"/>
                </a:cubicBezTo>
                <a:cubicBezTo>
                  <a:pt x="43451" y="17815"/>
                  <a:pt x="43527" y="17802"/>
                  <a:pt x="43590" y="17775"/>
                </a:cubicBezTo>
                <a:cubicBezTo>
                  <a:pt x="44864" y="17454"/>
                  <a:pt x="46150" y="17228"/>
                  <a:pt x="47340" y="16668"/>
                </a:cubicBezTo>
                <a:cubicBezTo>
                  <a:pt x="47757" y="16466"/>
                  <a:pt x="48162" y="16275"/>
                  <a:pt x="48578" y="16085"/>
                </a:cubicBezTo>
                <a:cubicBezTo>
                  <a:pt x="48638" y="16049"/>
                  <a:pt x="48709" y="16049"/>
                  <a:pt x="48852" y="16037"/>
                </a:cubicBezTo>
                <a:close/>
                <a:moveTo>
                  <a:pt x="20658" y="21430"/>
                </a:moveTo>
                <a:cubicBezTo>
                  <a:pt x="20694" y="21430"/>
                  <a:pt x="20706" y="21442"/>
                  <a:pt x="20742" y="21442"/>
                </a:cubicBezTo>
                <a:cubicBezTo>
                  <a:pt x="20726" y="21481"/>
                  <a:pt x="20710" y="21521"/>
                  <a:pt x="20698" y="21560"/>
                </a:cubicBezTo>
                <a:lnTo>
                  <a:pt x="20698" y="21560"/>
                </a:lnTo>
                <a:cubicBezTo>
                  <a:pt x="20691" y="21520"/>
                  <a:pt x="20678" y="21477"/>
                  <a:pt x="20658" y="21430"/>
                </a:cubicBezTo>
                <a:close/>
                <a:moveTo>
                  <a:pt x="18896" y="20216"/>
                </a:moveTo>
                <a:lnTo>
                  <a:pt x="18896" y="20216"/>
                </a:lnTo>
                <a:cubicBezTo>
                  <a:pt x="18718" y="20776"/>
                  <a:pt x="18420" y="21252"/>
                  <a:pt x="18027" y="21669"/>
                </a:cubicBezTo>
                <a:cubicBezTo>
                  <a:pt x="18086" y="21038"/>
                  <a:pt x="18551" y="20680"/>
                  <a:pt x="18896" y="20216"/>
                </a:cubicBezTo>
                <a:close/>
                <a:moveTo>
                  <a:pt x="31660" y="16989"/>
                </a:moveTo>
                <a:cubicBezTo>
                  <a:pt x="31791" y="17513"/>
                  <a:pt x="31910" y="18013"/>
                  <a:pt x="32053" y="18537"/>
                </a:cubicBezTo>
                <a:cubicBezTo>
                  <a:pt x="32195" y="19085"/>
                  <a:pt x="32374" y="19621"/>
                  <a:pt x="32493" y="20180"/>
                </a:cubicBezTo>
                <a:cubicBezTo>
                  <a:pt x="32600" y="20692"/>
                  <a:pt x="32826" y="21216"/>
                  <a:pt x="32672" y="21800"/>
                </a:cubicBezTo>
                <a:cubicBezTo>
                  <a:pt x="32029" y="21204"/>
                  <a:pt x="31433" y="18478"/>
                  <a:pt x="31660" y="16989"/>
                </a:cubicBezTo>
                <a:close/>
                <a:moveTo>
                  <a:pt x="35267" y="21228"/>
                </a:moveTo>
                <a:cubicBezTo>
                  <a:pt x="34970" y="21573"/>
                  <a:pt x="34624" y="21859"/>
                  <a:pt x="34148" y="21919"/>
                </a:cubicBezTo>
                <a:cubicBezTo>
                  <a:pt x="34386" y="21466"/>
                  <a:pt x="34862" y="21407"/>
                  <a:pt x="35267" y="21228"/>
                </a:cubicBezTo>
                <a:close/>
                <a:moveTo>
                  <a:pt x="18810" y="21205"/>
                </a:moveTo>
                <a:lnTo>
                  <a:pt x="18810" y="21205"/>
                </a:lnTo>
                <a:cubicBezTo>
                  <a:pt x="18775" y="21539"/>
                  <a:pt x="18572" y="21788"/>
                  <a:pt x="18335" y="21993"/>
                </a:cubicBezTo>
                <a:lnTo>
                  <a:pt x="18335" y="21993"/>
                </a:lnTo>
                <a:cubicBezTo>
                  <a:pt x="18323" y="21627"/>
                  <a:pt x="18491" y="21358"/>
                  <a:pt x="18810" y="21205"/>
                </a:cubicBezTo>
                <a:close/>
                <a:moveTo>
                  <a:pt x="34148" y="21919"/>
                </a:moveTo>
                <a:lnTo>
                  <a:pt x="34148" y="21919"/>
                </a:lnTo>
                <a:cubicBezTo>
                  <a:pt x="33981" y="22002"/>
                  <a:pt x="33815" y="22097"/>
                  <a:pt x="33672" y="22181"/>
                </a:cubicBezTo>
                <a:lnTo>
                  <a:pt x="33624" y="22097"/>
                </a:lnTo>
                <a:cubicBezTo>
                  <a:pt x="33803" y="22038"/>
                  <a:pt x="33981" y="21978"/>
                  <a:pt x="34148" y="21919"/>
                </a:cubicBezTo>
                <a:close/>
                <a:moveTo>
                  <a:pt x="8588" y="20513"/>
                </a:moveTo>
                <a:cubicBezTo>
                  <a:pt x="8713" y="20513"/>
                  <a:pt x="8843" y="20531"/>
                  <a:pt x="8978" y="20573"/>
                </a:cubicBezTo>
                <a:cubicBezTo>
                  <a:pt x="8847" y="20645"/>
                  <a:pt x="8704" y="20752"/>
                  <a:pt x="8561" y="20799"/>
                </a:cubicBezTo>
                <a:cubicBezTo>
                  <a:pt x="7514" y="21109"/>
                  <a:pt x="6466" y="21407"/>
                  <a:pt x="5406" y="21704"/>
                </a:cubicBezTo>
                <a:cubicBezTo>
                  <a:pt x="4263" y="22038"/>
                  <a:pt x="3073" y="22216"/>
                  <a:pt x="1882" y="22228"/>
                </a:cubicBezTo>
                <a:cubicBezTo>
                  <a:pt x="1727" y="22228"/>
                  <a:pt x="1573" y="22181"/>
                  <a:pt x="1418" y="22169"/>
                </a:cubicBezTo>
                <a:cubicBezTo>
                  <a:pt x="1406" y="22109"/>
                  <a:pt x="1406" y="22038"/>
                  <a:pt x="1406" y="21978"/>
                </a:cubicBezTo>
                <a:cubicBezTo>
                  <a:pt x="1763" y="21930"/>
                  <a:pt x="2108" y="21823"/>
                  <a:pt x="2442" y="21811"/>
                </a:cubicBezTo>
                <a:cubicBezTo>
                  <a:pt x="2467" y="21812"/>
                  <a:pt x="2493" y="21812"/>
                  <a:pt x="2519" y="21812"/>
                </a:cubicBezTo>
                <a:cubicBezTo>
                  <a:pt x="3612" y="21812"/>
                  <a:pt x="4693" y="21568"/>
                  <a:pt x="5752" y="21347"/>
                </a:cubicBezTo>
                <a:cubicBezTo>
                  <a:pt x="6466" y="21204"/>
                  <a:pt x="7145" y="20907"/>
                  <a:pt x="7847" y="20668"/>
                </a:cubicBezTo>
                <a:cubicBezTo>
                  <a:pt x="8088" y="20588"/>
                  <a:pt x="8329" y="20513"/>
                  <a:pt x="8588" y="20513"/>
                </a:cubicBezTo>
                <a:close/>
                <a:moveTo>
                  <a:pt x="30564" y="15680"/>
                </a:moveTo>
                <a:cubicBezTo>
                  <a:pt x="31350" y="17680"/>
                  <a:pt x="31398" y="19847"/>
                  <a:pt x="32053" y="21919"/>
                </a:cubicBezTo>
                <a:cubicBezTo>
                  <a:pt x="31814" y="22038"/>
                  <a:pt x="31648" y="22121"/>
                  <a:pt x="31421" y="22240"/>
                </a:cubicBezTo>
                <a:cubicBezTo>
                  <a:pt x="31362" y="22026"/>
                  <a:pt x="31302" y="21847"/>
                  <a:pt x="31279" y="21669"/>
                </a:cubicBezTo>
                <a:cubicBezTo>
                  <a:pt x="30993" y="19740"/>
                  <a:pt x="30719" y="17811"/>
                  <a:pt x="30457" y="15894"/>
                </a:cubicBezTo>
                <a:cubicBezTo>
                  <a:pt x="30445" y="15835"/>
                  <a:pt x="30481" y="15751"/>
                  <a:pt x="30564" y="15680"/>
                </a:cubicBezTo>
                <a:close/>
                <a:moveTo>
                  <a:pt x="30148" y="15835"/>
                </a:moveTo>
                <a:cubicBezTo>
                  <a:pt x="30183" y="15989"/>
                  <a:pt x="30243" y="16144"/>
                  <a:pt x="30278" y="16287"/>
                </a:cubicBezTo>
                <a:cubicBezTo>
                  <a:pt x="30564" y="18228"/>
                  <a:pt x="30838" y="20145"/>
                  <a:pt x="31124" y="22085"/>
                </a:cubicBezTo>
                <a:cubicBezTo>
                  <a:pt x="31124" y="22157"/>
                  <a:pt x="31076" y="22228"/>
                  <a:pt x="31052" y="22323"/>
                </a:cubicBezTo>
                <a:cubicBezTo>
                  <a:pt x="30898" y="22288"/>
                  <a:pt x="30779" y="22264"/>
                  <a:pt x="30600" y="22204"/>
                </a:cubicBezTo>
                <a:cubicBezTo>
                  <a:pt x="30481" y="21145"/>
                  <a:pt x="30386" y="20073"/>
                  <a:pt x="30267" y="19013"/>
                </a:cubicBezTo>
                <a:cubicBezTo>
                  <a:pt x="30148" y="17954"/>
                  <a:pt x="30100" y="16906"/>
                  <a:pt x="29993" y="15846"/>
                </a:cubicBezTo>
                <a:cubicBezTo>
                  <a:pt x="30040" y="15846"/>
                  <a:pt x="30100" y="15835"/>
                  <a:pt x="30148" y="15835"/>
                </a:cubicBezTo>
                <a:close/>
                <a:moveTo>
                  <a:pt x="48995" y="20907"/>
                </a:moveTo>
                <a:cubicBezTo>
                  <a:pt x="46721" y="22264"/>
                  <a:pt x="44161" y="22383"/>
                  <a:pt x="41566" y="22407"/>
                </a:cubicBezTo>
                <a:cubicBezTo>
                  <a:pt x="41673" y="22359"/>
                  <a:pt x="41780" y="22288"/>
                  <a:pt x="41887" y="22276"/>
                </a:cubicBezTo>
                <a:cubicBezTo>
                  <a:pt x="43316" y="22050"/>
                  <a:pt x="44768" y="21859"/>
                  <a:pt x="46197" y="21609"/>
                </a:cubicBezTo>
                <a:cubicBezTo>
                  <a:pt x="47054" y="21454"/>
                  <a:pt x="47888" y="21192"/>
                  <a:pt x="48733" y="20978"/>
                </a:cubicBezTo>
                <a:cubicBezTo>
                  <a:pt x="48817" y="20954"/>
                  <a:pt x="48912" y="20930"/>
                  <a:pt x="48995" y="20907"/>
                </a:cubicBezTo>
                <a:close/>
                <a:moveTo>
                  <a:pt x="29576" y="16037"/>
                </a:moveTo>
                <a:cubicBezTo>
                  <a:pt x="29790" y="16394"/>
                  <a:pt x="29826" y="16680"/>
                  <a:pt x="29862" y="16942"/>
                </a:cubicBezTo>
                <a:cubicBezTo>
                  <a:pt x="29933" y="17573"/>
                  <a:pt x="29993" y="18216"/>
                  <a:pt x="30052" y="18847"/>
                </a:cubicBezTo>
                <a:cubicBezTo>
                  <a:pt x="30159" y="19954"/>
                  <a:pt x="30267" y="21073"/>
                  <a:pt x="30350" y="22169"/>
                </a:cubicBezTo>
                <a:cubicBezTo>
                  <a:pt x="30362" y="22228"/>
                  <a:pt x="30338" y="22276"/>
                  <a:pt x="30326" y="22383"/>
                </a:cubicBezTo>
                <a:cubicBezTo>
                  <a:pt x="30159" y="22407"/>
                  <a:pt x="29981" y="22431"/>
                  <a:pt x="29743" y="22478"/>
                </a:cubicBezTo>
                <a:cubicBezTo>
                  <a:pt x="29576" y="21454"/>
                  <a:pt x="29743" y="20478"/>
                  <a:pt x="29636" y="19490"/>
                </a:cubicBezTo>
                <a:lnTo>
                  <a:pt x="29636" y="19490"/>
                </a:lnTo>
                <a:cubicBezTo>
                  <a:pt x="29314" y="20466"/>
                  <a:pt x="29516" y="21502"/>
                  <a:pt x="29433" y="22490"/>
                </a:cubicBezTo>
                <a:cubicBezTo>
                  <a:pt x="29350" y="22538"/>
                  <a:pt x="29314" y="22573"/>
                  <a:pt x="29266" y="22585"/>
                </a:cubicBezTo>
                <a:cubicBezTo>
                  <a:pt x="29247" y="22589"/>
                  <a:pt x="29227" y="22591"/>
                  <a:pt x="29207" y="22591"/>
                </a:cubicBezTo>
                <a:cubicBezTo>
                  <a:pt x="29167" y="22591"/>
                  <a:pt x="29128" y="22585"/>
                  <a:pt x="29088" y="22585"/>
                </a:cubicBezTo>
                <a:cubicBezTo>
                  <a:pt x="29052" y="22538"/>
                  <a:pt x="28993" y="22502"/>
                  <a:pt x="28993" y="22454"/>
                </a:cubicBezTo>
                <a:cubicBezTo>
                  <a:pt x="28969" y="22216"/>
                  <a:pt x="28933" y="21966"/>
                  <a:pt x="28957" y="21728"/>
                </a:cubicBezTo>
                <a:cubicBezTo>
                  <a:pt x="29016" y="20335"/>
                  <a:pt x="29088" y="18942"/>
                  <a:pt x="29147" y="17561"/>
                </a:cubicBezTo>
                <a:cubicBezTo>
                  <a:pt x="29159" y="17204"/>
                  <a:pt x="29135" y="16847"/>
                  <a:pt x="29135" y="16489"/>
                </a:cubicBezTo>
                <a:cubicBezTo>
                  <a:pt x="29135" y="16335"/>
                  <a:pt x="29159" y="16192"/>
                  <a:pt x="29278" y="16049"/>
                </a:cubicBezTo>
                <a:cubicBezTo>
                  <a:pt x="29326" y="16823"/>
                  <a:pt x="29386" y="17620"/>
                  <a:pt x="29433" y="18394"/>
                </a:cubicBezTo>
                <a:cubicBezTo>
                  <a:pt x="29469" y="18406"/>
                  <a:pt x="29516" y="18406"/>
                  <a:pt x="29564" y="18418"/>
                </a:cubicBezTo>
                <a:cubicBezTo>
                  <a:pt x="29802" y="18073"/>
                  <a:pt x="29576" y="17680"/>
                  <a:pt x="29624" y="17299"/>
                </a:cubicBezTo>
                <a:cubicBezTo>
                  <a:pt x="29647" y="16930"/>
                  <a:pt x="29588" y="16561"/>
                  <a:pt x="29576" y="16037"/>
                </a:cubicBezTo>
                <a:close/>
                <a:moveTo>
                  <a:pt x="19986" y="22326"/>
                </a:moveTo>
                <a:cubicBezTo>
                  <a:pt x="19955" y="22422"/>
                  <a:pt x="19934" y="22519"/>
                  <a:pt x="19903" y="22621"/>
                </a:cubicBezTo>
                <a:lnTo>
                  <a:pt x="19903" y="22621"/>
                </a:lnTo>
                <a:cubicBezTo>
                  <a:pt x="19862" y="22500"/>
                  <a:pt x="19879" y="22403"/>
                  <a:pt x="19986" y="22326"/>
                </a:cubicBezTo>
                <a:close/>
                <a:moveTo>
                  <a:pt x="28683" y="15977"/>
                </a:moveTo>
                <a:cubicBezTo>
                  <a:pt x="29016" y="16406"/>
                  <a:pt x="28897" y="16799"/>
                  <a:pt x="28874" y="17156"/>
                </a:cubicBezTo>
                <a:cubicBezTo>
                  <a:pt x="28838" y="18954"/>
                  <a:pt x="28743" y="20752"/>
                  <a:pt x="28671" y="22597"/>
                </a:cubicBezTo>
                <a:cubicBezTo>
                  <a:pt x="28552" y="22633"/>
                  <a:pt x="28493" y="22633"/>
                  <a:pt x="28397" y="22645"/>
                </a:cubicBezTo>
                <a:cubicBezTo>
                  <a:pt x="28373" y="22538"/>
                  <a:pt x="28314" y="22431"/>
                  <a:pt x="28314" y="22335"/>
                </a:cubicBezTo>
                <a:cubicBezTo>
                  <a:pt x="28433" y="20252"/>
                  <a:pt x="28552" y="18168"/>
                  <a:pt x="28683" y="15977"/>
                </a:cubicBezTo>
                <a:close/>
                <a:moveTo>
                  <a:pt x="28125" y="18994"/>
                </a:moveTo>
                <a:cubicBezTo>
                  <a:pt x="28138" y="19282"/>
                  <a:pt x="28182" y="19571"/>
                  <a:pt x="28159" y="19859"/>
                </a:cubicBezTo>
                <a:cubicBezTo>
                  <a:pt x="28147" y="20692"/>
                  <a:pt x="28100" y="21514"/>
                  <a:pt x="28064" y="22347"/>
                </a:cubicBezTo>
                <a:cubicBezTo>
                  <a:pt x="28064" y="22478"/>
                  <a:pt x="28016" y="22621"/>
                  <a:pt x="27981" y="22752"/>
                </a:cubicBezTo>
                <a:cubicBezTo>
                  <a:pt x="27961" y="22754"/>
                  <a:pt x="27942" y="22755"/>
                  <a:pt x="27924" y="22755"/>
                </a:cubicBezTo>
                <a:cubicBezTo>
                  <a:pt x="27720" y="22755"/>
                  <a:pt x="27660" y="22632"/>
                  <a:pt x="27671" y="22478"/>
                </a:cubicBezTo>
                <a:cubicBezTo>
                  <a:pt x="27683" y="22288"/>
                  <a:pt x="27731" y="22085"/>
                  <a:pt x="27766" y="21871"/>
                </a:cubicBezTo>
                <a:cubicBezTo>
                  <a:pt x="27862" y="20990"/>
                  <a:pt x="27957" y="20121"/>
                  <a:pt x="28064" y="19240"/>
                </a:cubicBezTo>
                <a:cubicBezTo>
                  <a:pt x="28064" y="19154"/>
                  <a:pt x="28093" y="19078"/>
                  <a:pt x="28125" y="18994"/>
                </a:cubicBezTo>
                <a:close/>
                <a:moveTo>
                  <a:pt x="25957" y="20418"/>
                </a:moveTo>
                <a:lnTo>
                  <a:pt x="25957" y="20418"/>
                </a:lnTo>
                <a:cubicBezTo>
                  <a:pt x="26302" y="21216"/>
                  <a:pt x="26254" y="21109"/>
                  <a:pt x="25921" y="22740"/>
                </a:cubicBezTo>
                <a:cubicBezTo>
                  <a:pt x="25778" y="22752"/>
                  <a:pt x="25623" y="22752"/>
                  <a:pt x="25468" y="22764"/>
                </a:cubicBezTo>
                <a:cubicBezTo>
                  <a:pt x="25456" y="22097"/>
                  <a:pt x="25718" y="20740"/>
                  <a:pt x="25957" y="20418"/>
                </a:cubicBezTo>
                <a:close/>
                <a:moveTo>
                  <a:pt x="27957" y="15668"/>
                </a:moveTo>
                <a:cubicBezTo>
                  <a:pt x="28207" y="16144"/>
                  <a:pt x="28207" y="16525"/>
                  <a:pt x="28147" y="16918"/>
                </a:cubicBezTo>
                <a:cubicBezTo>
                  <a:pt x="28076" y="17394"/>
                  <a:pt x="27969" y="17882"/>
                  <a:pt x="27909" y="18359"/>
                </a:cubicBezTo>
                <a:cubicBezTo>
                  <a:pt x="27790" y="19287"/>
                  <a:pt x="27719" y="20204"/>
                  <a:pt x="27600" y="21109"/>
                </a:cubicBezTo>
                <a:cubicBezTo>
                  <a:pt x="27528" y="21669"/>
                  <a:pt x="27528" y="22228"/>
                  <a:pt x="27254" y="22764"/>
                </a:cubicBezTo>
                <a:cubicBezTo>
                  <a:pt x="26969" y="22585"/>
                  <a:pt x="26969" y="22335"/>
                  <a:pt x="27004" y="22097"/>
                </a:cubicBezTo>
                <a:cubicBezTo>
                  <a:pt x="27088" y="21204"/>
                  <a:pt x="27183" y="20299"/>
                  <a:pt x="27302" y="19406"/>
                </a:cubicBezTo>
                <a:cubicBezTo>
                  <a:pt x="27433" y="18359"/>
                  <a:pt x="27623" y="17335"/>
                  <a:pt x="27802" y="16287"/>
                </a:cubicBezTo>
                <a:cubicBezTo>
                  <a:pt x="27838" y="16108"/>
                  <a:pt x="27885" y="15930"/>
                  <a:pt x="27957" y="15668"/>
                </a:cubicBezTo>
                <a:close/>
                <a:moveTo>
                  <a:pt x="38264" y="22855"/>
                </a:moveTo>
                <a:cubicBezTo>
                  <a:pt x="38261" y="22860"/>
                  <a:pt x="38259" y="22866"/>
                  <a:pt x="38256" y="22871"/>
                </a:cubicBezTo>
                <a:lnTo>
                  <a:pt x="38268" y="22883"/>
                </a:lnTo>
                <a:cubicBezTo>
                  <a:pt x="38266" y="22874"/>
                  <a:pt x="38265" y="22864"/>
                  <a:pt x="38264" y="22855"/>
                </a:cubicBezTo>
                <a:close/>
                <a:moveTo>
                  <a:pt x="44910" y="22448"/>
                </a:moveTo>
                <a:cubicBezTo>
                  <a:pt x="45156" y="22448"/>
                  <a:pt x="45409" y="22487"/>
                  <a:pt x="45661" y="22526"/>
                </a:cubicBezTo>
                <a:cubicBezTo>
                  <a:pt x="44947" y="22633"/>
                  <a:pt x="44256" y="22752"/>
                  <a:pt x="43542" y="22823"/>
                </a:cubicBezTo>
                <a:cubicBezTo>
                  <a:pt x="43030" y="22883"/>
                  <a:pt x="42530" y="22883"/>
                  <a:pt x="42018" y="22895"/>
                </a:cubicBezTo>
                <a:cubicBezTo>
                  <a:pt x="41935" y="22895"/>
                  <a:pt x="41851" y="22835"/>
                  <a:pt x="41768" y="22823"/>
                </a:cubicBezTo>
                <a:cubicBezTo>
                  <a:pt x="41697" y="22823"/>
                  <a:pt x="41601" y="22835"/>
                  <a:pt x="41530" y="22859"/>
                </a:cubicBezTo>
                <a:lnTo>
                  <a:pt x="41530" y="22776"/>
                </a:lnTo>
                <a:cubicBezTo>
                  <a:pt x="41601" y="22800"/>
                  <a:pt x="41697" y="22812"/>
                  <a:pt x="41768" y="22823"/>
                </a:cubicBezTo>
                <a:cubicBezTo>
                  <a:pt x="42328" y="22764"/>
                  <a:pt x="42887" y="22704"/>
                  <a:pt x="43459" y="22657"/>
                </a:cubicBezTo>
                <a:cubicBezTo>
                  <a:pt x="43518" y="22651"/>
                  <a:pt x="43578" y="22651"/>
                  <a:pt x="43636" y="22651"/>
                </a:cubicBezTo>
                <a:cubicBezTo>
                  <a:pt x="43694" y="22651"/>
                  <a:pt x="43750" y="22651"/>
                  <a:pt x="43804" y="22645"/>
                </a:cubicBezTo>
                <a:cubicBezTo>
                  <a:pt x="44114" y="22585"/>
                  <a:pt x="44435" y="22478"/>
                  <a:pt x="44745" y="22454"/>
                </a:cubicBezTo>
                <a:cubicBezTo>
                  <a:pt x="44799" y="22450"/>
                  <a:pt x="44854" y="22448"/>
                  <a:pt x="44910" y="22448"/>
                </a:cubicBezTo>
                <a:close/>
                <a:moveTo>
                  <a:pt x="19825" y="20454"/>
                </a:moveTo>
                <a:cubicBezTo>
                  <a:pt x="19872" y="20561"/>
                  <a:pt x="19920" y="20621"/>
                  <a:pt x="19896" y="20657"/>
                </a:cubicBezTo>
                <a:cubicBezTo>
                  <a:pt x="19480" y="21573"/>
                  <a:pt x="19063" y="22478"/>
                  <a:pt x="18610" y="23466"/>
                </a:cubicBezTo>
                <a:cubicBezTo>
                  <a:pt x="18467" y="23097"/>
                  <a:pt x="18515" y="22812"/>
                  <a:pt x="18622" y="22526"/>
                </a:cubicBezTo>
                <a:cubicBezTo>
                  <a:pt x="18884" y="21764"/>
                  <a:pt x="19396" y="21168"/>
                  <a:pt x="19825" y="20454"/>
                </a:cubicBezTo>
                <a:close/>
                <a:moveTo>
                  <a:pt x="35482" y="21978"/>
                </a:moveTo>
                <a:lnTo>
                  <a:pt x="35482" y="21978"/>
                </a:lnTo>
                <a:cubicBezTo>
                  <a:pt x="35755" y="22466"/>
                  <a:pt x="35684" y="22812"/>
                  <a:pt x="35220" y="23109"/>
                </a:cubicBezTo>
                <a:cubicBezTo>
                  <a:pt x="34981" y="23252"/>
                  <a:pt x="34743" y="23419"/>
                  <a:pt x="34505" y="23550"/>
                </a:cubicBezTo>
                <a:cubicBezTo>
                  <a:pt x="34398" y="23609"/>
                  <a:pt x="34255" y="23633"/>
                  <a:pt x="34053" y="23669"/>
                </a:cubicBezTo>
                <a:cubicBezTo>
                  <a:pt x="34017" y="23466"/>
                  <a:pt x="33969" y="23288"/>
                  <a:pt x="33910" y="23073"/>
                </a:cubicBezTo>
                <a:cubicBezTo>
                  <a:pt x="34434" y="22704"/>
                  <a:pt x="34946" y="22347"/>
                  <a:pt x="35482" y="21978"/>
                </a:cubicBezTo>
                <a:close/>
                <a:moveTo>
                  <a:pt x="8550" y="21466"/>
                </a:moveTo>
                <a:cubicBezTo>
                  <a:pt x="8561" y="21502"/>
                  <a:pt x="8573" y="21549"/>
                  <a:pt x="8597" y="21573"/>
                </a:cubicBezTo>
                <a:cubicBezTo>
                  <a:pt x="7978" y="21907"/>
                  <a:pt x="7192" y="21823"/>
                  <a:pt x="6704" y="22466"/>
                </a:cubicBezTo>
                <a:cubicBezTo>
                  <a:pt x="7109" y="22359"/>
                  <a:pt x="7490" y="22264"/>
                  <a:pt x="7978" y="22145"/>
                </a:cubicBezTo>
                <a:lnTo>
                  <a:pt x="7978" y="22145"/>
                </a:lnTo>
                <a:cubicBezTo>
                  <a:pt x="7466" y="22621"/>
                  <a:pt x="7466" y="22621"/>
                  <a:pt x="6954" y="22764"/>
                </a:cubicBezTo>
                <a:cubicBezTo>
                  <a:pt x="6133" y="23002"/>
                  <a:pt x="5347" y="23300"/>
                  <a:pt x="4513" y="23490"/>
                </a:cubicBezTo>
                <a:cubicBezTo>
                  <a:pt x="3864" y="23646"/>
                  <a:pt x="3201" y="23777"/>
                  <a:pt x="2526" y="23777"/>
                </a:cubicBezTo>
                <a:cubicBezTo>
                  <a:pt x="2274" y="23777"/>
                  <a:pt x="2019" y="23759"/>
                  <a:pt x="1763" y="23716"/>
                </a:cubicBezTo>
                <a:cubicBezTo>
                  <a:pt x="1656" y="23705"/>
                  <a:pt x="1561" y="23705"/>
                  <a:pt x="1477" y="23693"/>
                </a:cubicBezTo>
                <a:cubicBezTo>
                  <a:pt x="1394" y="23657"/>
                  <a:pt x="1299" y="23609"/>
                  <a:pt x="1192" y="23574"/>
                </a:cubicBezTo>
                <a:cubicBezTo>
                  <a:pt x="1144" y="23419"/>
                  <a:pt x="1120" y="23276"/>
                  <a:pt x="1072" y="23109"/>
                </a:cubicBezTo>
                <a:cubicBezTo>
                  <a:pt x="1858" y="23038"/>
                  <a:pt x="2620" y="23002"/>
                  <a:pt x="3347" y="22859"/>
                </a:cubicBezTo>
                <a:cubicBezTo>
                  <a:pt x="4335" y="22657"/>
                  <a:pt x="5299" y="22395"/>
                  <a:pt x="6264" y="22145"/>
                </a:cubicBezTo>
                <a:cubicBezTo>
                  <a:pt x="7026" y="21930"/>
                  <a:pt x="7788" y="21692"/>
                  <a:pt x="8550" y="21466"/>
                </a:cubicBezTo>
                <a:close/>
                <a:moveTo>
                  <a:pt x="33196" y="22407"/>
                </a:moveTo>
                <a:lnTo>
                  <a:pt x="33196" y="22407"/>
                </a:lnTo>
                <a:cubicBezTo>
                  <a:pt x="30648" y="23288"/>
                  <a:pt x="28040" y="23835"/>
                  <a:pt x="25242" y="23883"/>
                </a:cubicBezTo>
                <a:cubicBezTo>
                  <a:pt x="25290" y="23693"/>
                  <a:pt x="25302" y="23550"/>
                  <a:pt x="25349" y="23395"/>
                </a:cubicBezTo>
                <a:cubicBezTo>
                  <a:pt x="25549" y="23400"/>
                  <a:pt x="25749" y="23403"/>
                  <a:pt x="25948" y="23403"/>
                </a:cubicBezTo>
                <a:cubicBezTo>
                  <a:pt x="28416" y="23403"/>
                  <a:pt x="30816" y="23002"/>
                  <a:pt x="33196" y="22407"/>
                </a:cubicBezTo>
                <a:close/>
                <a:moveTo>
                  <a:pt x="25528" y="18704"/>
                </a:moveTo>
                <a:cubicBezTo>
                  <a:pt x="25159" y="20430"/>
                  <a:pt x="24790" y="22121"/>
                  <a:pt x="24397" y="23931"/>
                </a:cubicBezTo>
                <a:cubicBezTo>
                  <a:pt x="24111" y="23526"/>
                  <a:pt x="24218" y="23193"/>
                  <a:pt x="24266" y="22895"/>
                </a:cubicBezTo>
                <a:cubicBezTo>
                  <a:pt x="24433" y="21645"/>
                  <a:pt x="24623" y="20418"/>
                  <a:pt x="24814" y="19168"/>
                </a:cubicBezTo>
                <a:lnTo>
                  <a:pt x="24861" y="18942"/>
                </a:lnTo>
                <a:cubicBezTo>
                  <a:pt x="25099" y="18871"/>
                  <a:pt x="25325" y="18775"/>
                  <a:pt x="25528" y="18704"/>
                </a:cubicBezTo>
                <a:close/>
                <a:moveTo>
                  <a:pt x="33326" y="23193"/>
                </a:moveTo>
                <a:lnTo>
                  <a:pt x="33326" y="23193"/>
                </a:lnTo>
                <a:cubicBezTo>
                  <a:pt x="33553" y="23419"/>
                  <a:pt x="33696" y="23645"/>
                  <a:pt x="33517" y="24002"/>
                </a:cubicBezTo>
                <a:cubicBezTo>
                  <a:pt x="33148" y="23657"/>
                  <a:pt x="33148" y="23633"/>
                  <a:pt x="33326" y="23193"/>
                </a:cubicBezTo>
                <a:close/>
                <a:moveTo>
                  <a:pt x="32886" y="23514"/>
                </a:moveTo>
                <a:cubicBezTo>
                  <a:pt x="32922" y="23669"/>
                  <a:pt x="32969" y="23835"/>
                  <a:pt x="33005" y="24002"/>
                </a:cubicBezTo>
                <a:cubicBezTo>
                  <a:pt x="32969" y="24002"/>
                  <a:pt x="32957" y="24014"/>
                  <a:pt x="32922" y="24014"/>
                </a:cubicBezTo>
                <a:cubicBezTo>
                  <a:pt x="32886" y="23847"/>
                  <a:pt x="32850" y="23693"/>
                  <a:pt x="32803" y="23526"/>
                </a:cubicBezTo>
                <a:cubicBezTo>
                  <a:pt x="32838" y="23526"/>
                  <a:pt x="32850" y="23514"/>
                  <a:pt x="32886" y="23514"/>
                </a:cubicBezTo>
                <a:close/>
                <a:moveTo>
                  <a:pt x="32410" y="23609"/>
                </a:moveTo>
                <a:lnTo>
                  <a:pt x="32410" y="23609"/>
                </a:lnTo>
                <a:cubicBezTo>
                  <a:pt x="32493" y="23883"/>
                  <a:pt x="32588" y="24062"/>
                  <a:pt x="32314" y="24252"/>
                </a:cubicBezTo>
                <a:cubicBezTo>
                  <a:pt x="32255" y="24026"/>
                  <a:pt x="32064" y="23847"/>
                  <a:pt x="32410" y="23609"/>
                </a:cubicBezTo>
                <a:close/>
                <a:moveTo>
                  <a:pt x="31767" y="23764"/>
                </a:moveTo>
                <a:cubicBezTo>
                  <a:pt x="31814" y="23966"/>
                  <a:pt x="31874" y="24145"/>
                  <a:pt x="31910" y="24359"/>
                </a:cubicBezTo>
                <a:cubicBezTo>
                  <a:pt x="31552" y="24359"/>
                  <a:pt x="31529" y="24133"/>
                  <a:pt x="31493" y="23847"/>
                </a:cubicBezTo>
                <a:cubicBezTo>
                  <a:pt x="31612" y="23824"/>
                  <a:pt x="31672" y="23788"/>
                  <a:pt x="31767" y="23764"/>
                </a:cubicBezTo>
                <a:close/>
                <a:moveTo>
                  <a:pt x="24433" y="19144"/>
                </a:moveTo>
                <a:lnTo>
                  <a:pt x="24433" y="19144"/>
                </a:lnTo>
                <a:cubicBezTo>
                  <a:pt x="24528" y="19799"/>
                  <a:pt x="24385" y="20371"/>
                  <a:pt x="24290" y="20966"/>
                </a:cubicBezTo>
                <a:cubicBezTo>
                  <a:pt x="24206" y="21585"/>
                  <a:pt x="24075" y="22228"/>
                  <a:pt x="23968" y="22859"/>
                </a:cubicBezTo>
                <a:cubicBezTo>
                  <a:pt x="23932" y="23050"/>
                  <a:pt x="23932" y="23252"/>
                  <a:pt x="23968" y="23466"/>
                </a:cubicBezTo>
                <a:cubicBezTo>
                  <a:pt x="23992" y="23705"/>
                  <a:pt x="23932" y="23871"/>
                  <a:pt x="23730" y="24074"/>
                </a:cubicBezTo>
                <a:cubicBezTo>
                  <a:pt x="23516" y="23312"/>
                  <a:pt x="23873" y="22621"/>
                  <a:pt x="23694" y="21919"/>
                </a:cubicBezTo>
                <a:lnTo>
                  <a:pt x="23694" y="21919"/>
                </a:lnTo>
                <a:cubicBezTo>
                  <a:pt x="23385" y="22645"/>
                  <a:pt x="23444" y="23419"/>
                  <a:pt x="23373" y="24228"/>
                </a:cubicBezTo>
                <a:cubicBezTo>
                  <a:pt x="23218" y="24300"/>
                  <a:pt x="23039" y="24383"/>
                  <a:pt x="22789" y="24502"/>
                </a:cubicBezTo>
                <a:cubicBezTo>
                  <a:pt x="22801" y="24312"/>
                  <a:pt x="22789" y="24169"/>
                  <a:pt x="22825" y="24026"/>
                </a:cubicBezTo>
                <a:cubicBezTo>
                  <a:pt x="23028" y="22919"/>
                  <a:pt x="23254" y="21811"/>
                  <a:pt x="23480" y="20716"/>
                </a:cubicBezTo>
                <a:cubicBezTo>
                  <a:pt x="23540" y="20371"/>
                  <a:pt x="23599" y="20025"/>
                  <a:pt x="23635" y="19764"/>
                </a:cubicBezTo>
                <a:cubicBezTo>
                  <a:pt x="23932" y="19525"/>
                  <a:pt x="24159" y="19359"/>
                  <a:pt x="24433" y="19144"/>
                </a:cubicBezTo>
                <a:close/>
                <a:moveTo>
                  <a:pt x="23337" y="19644"/>
                </a:moveTo>
                <a:cubicBezTo>
                  <a:pt x="23373" y="19740"/>
                  <a:pt x="23420" y="19859"/>
                  <a:pt x="23397" y="19954"/>
                </a:cubicBezTo>
                <a:cubicBezTo>
                  <a:pt x="23087" y="21526"/>
                  <a:pt x="22766" y="23121"/>
                  <a:pt x="22420" y="24705"/>
                </a:cubicBezTo>
                <a:cubicBezTo>
                  <a:pt x="22408" y="24740"/>
                  <a:pt x="22301" y="24776"/>
                  <a:pt x="22170" y="24883"/>
                </a:cubicBezTo>
                <a:cubicBezTo>
                  <a:pt x="22170" y="24621"/>
                  <a:pt x="22147" y="24443"/>
                  <a:pt x="22182" y="24264"/>
                </a:cubicBezTo>
                <a:cubicBezTo>
                  <a:pt x="22361" y="23359"/>
                  <a:pt x="22551" y="22466"/>
                  <a:pt x="22730" y="21573"/>
                </a:cubicBezTo>
                <a:cubicBezTo>
                  <a:pt x="22741" y="21466"/>
                  <a:pt x="22722" y="21368"/>
                  <a:pt x="22719" y="21262"/>
                </a:cubicBezTo>
                <a:lnTo>
                  <a:pt x="22719" y="21262"/>
                </a:lnTo>
                <a:cubicBezTo>
                  <a:pt x="22849" y="20846"/>
                  <a:pt x="22968" y="20430"/>
                  <a:pt x="23087" y="20002"/>
                </a:cubicBezTo>
                <a:cubicBezTo>
                  <a:pt x="23135" y="19859"/>
                  <a:pt x="23194" y="19740"/>
                  <a:pt x="23337" y="19644"/>
                </a:cubicBezTo>
                <a:close/>
                <a:moveTo>
                  <a:pt x="16229" y="19311"/>
                </a:moveTo>
                <a:cubicBezTo>
                  <a:pt x="16443" y="19621"/>
                  <a:pt x="16670" y="19859"/>
                  <a:pt x="16789" y="20145"/>
                </a:cubicBezTo>
                <a:cubicBezTo>
                  <a:pt x="17146" y="20966"/>
                  <a:pt x="17479" y="21823"/>
                  <a:pt x="17813" y="22657"/>
                </a:cubicBezTo>
                <a:cubicBezTo>
                  <a:pt x="17908" y="22883"/>
                  <a:pt x="18015" y="23109"/>
                  <a:pt x="18134" y="23335"/>
                </a:cubicBezTo>
                <a:cubicBezTo>
                  <a:pt x="18289" y="23669"/>
                  <a:pt x="18265" y="23990"/>
                  <a:pt x="18075" y="24300"/>
                </a:cubicBezTo>
                <a:cubicBezTo>
                  <a:pt x="17956" y="24478"/>
                  <a:pt x="17848" y="24681"/>
                  <a:pt x="17741" y="24895"/>
                </a:cubicBezTo>
                <a:cubicBezTo>
                  <a:pt x="17396" y="24145"/>
                  <a:pt x="17098" y="23431"/>
                  <a:pt x="16765" y="22776"/>
                </a:cubicBezTo>
                <a:cubicBezTo>
                  <a:pt x="16420" y="22121"/>
                  <a:pt x="16003" y="21502"/>
                  <a:pt x="15646" y="20847"/>
                </a:cubicBezTo>
                <a:lnTo>
                  <a:pt x="15646" y="20847"/>
                </a:lnTo>
                <a:cubicBezTo>
                  <a:pt x="16562" y="21430"/>
                  <a:pt x="16729" y="22526"/>
                  <a:pt x="17396" y="23419"/>
                </a:cubicBezTo>
                <a:cubicBezTo>
                  <a:pt x="17205" y="22097"/>
                  <a:pt x="16491" y="21168"/>
                  <a:pt x="15693" y="20311"/>
                </a:cubicBezTo>
                <a:cubicBezTo>
                  <a:pt x="15872" y="19978"/>
                  <a:pt x="16027" y="19680"/>
                  <a:pt x="16229" y="19311"/>
                </a:cubicBezTo>
                <a:close/>
                <a:moveTo>
                  <a:pt x="22647" y="19954"/>
                </a:moveTo>
                <a:cubicBezTo>
                  <a:pt x="22849" y="20180"/>
                  <a:pt x="22778" y="20323"/>
                  <a:pt x="22766" y="20490"/>
                </a:cubicBezTo>
                <a:cubicBezTo>
                  <a:pt x="22730" y="20737"/>
                  <a:pt x="22730" y="21008"/>
                  <a:pt x="22718" y="21255"/>
                </a:cubicBezTo>
                <a:lnTo>
                  <a:pt x="22718" y="21255"/>
                </a:lnTo>
                <a:cubicBezTo>
                  <a:pt x="22718" y="21246"/>
                  <a:pt x="22718" y="21237"/>
                  <a:pt x="22718" y="21228"/>
                </a:cubicBezTo>
                <a:cubicBezTo>
                  <a:pt x="22647" y="21407"/>
                  <a:pt x="22539" y="21573"/>
                  <a:pt x="22492" y="21764"/>
                </a:cubicBezTo>
                <a:cubicBezTo>
                  <a:pt x="22289" y="22764"/>
                  <a:pt x="22075" y="23752"/>
                  <a:pt x="21896" y="24740"/>
                </a:cubicBezTo>
                <a:cubicBezTo>
                  <a:pt x="21849" y="24978"/>
                  <a:pt x="21777" y="25133"/>
                  <a:pt x="21527" y="25169"/>
                </a:cubicBezTo>
                <a:cubicBezTo>
                  <a:pt x="21408" y="24693"/>
                  <a:pt x="21587" y="24252"/>
                  <a:pt x="21670" y="23800"/>
                </a:cubicBezTo>
                <a:cubicBezTo>
                  <a:pt x="21849" y="22859"/>
                  <a:pt x="22075" y="21895"/>
                  <a:pt x="22301" y="20942"/>
                </a:cubicBezTo>
                <a:cubicBezTo>
                  <a:pt x="22373" y="20621"/>
                  <a:pt x="22504" y="20323"/>
                  <a:pt x="22647" y="19954"/>
                </a:cubicBezTo>
                <a:close/>
                <a:moveTo>
                  <a:pt x="31160" y="24026"/>
                </a:moveTo>
                <a:cubicBezTo>
                  <a:pt x="31219" y="24133"/>
                  <a:pt x="31255" y="24240"/>
                  <a:pt x="31350" y="24383"/>
                </a:cubicBezTo>
                <a:cubicBezTo>
                  <a:pt x="30040" y="24657"/>
                  <a:pt x="28802" y="25074"/>
                  <a:pt x="27481" y="25098"/>
                </a:cubicBezTo>
                <a:cubicBezTo>
                  <a:pt x="27004" y="25121"/>
                  <a:pt x="26540" y="25145"/>
                  <a:pt x="26064" y="25193"/>
                </a:cubicBezTo>
                <a:cubicBezTo>
                  <a:pt x="25885" y="25205"/>
                  <a:pt x="25706" y="25276"/>
                  <a:pt x="25409" y="25359"/>
                </a:cubicBezTo>
                <a:cubicBezTo>
                  <a:pt x="25945" y="25621"/>
                  <a:pt x="26397" y="25550"/>
                  <a:pt x="26849" y="25633"/>
                </a:cubicBezTo>
                <a:cubicBezTo>
                  <a:pt x="26457" y="25776"/>
                  <a:pt x="26040" y="25907"/>
                  <a:pt x="25647" y="26038"/>
                </a:cubicBezTo>
                <a:cubicBezTo>
                  <a:pt x="25123" y="25633"/>
                  <a:pt x="25111" y="25145"/>
                  <a:pt x="25206" y="24621"/>
                </a:cubicBezTo>
                <a:lnTo>
                  <a:pt x="25206" y="24621"/>
                </a:lnTo>
                <a:cubicBezTo>
                  <a:pt x="25743" y="24675"/>
                  <a:pt x="26280" y="24703"/>
                  <a:pt x="26816" y="24703"/>
                </a:cubicBezTo>
                <a:cubicBezTo>
                  <a:pt x="28300" y="24703"/>
                  <a:pt x="29768" y="24490"/>
                  <a:pt x="31160" y="24026"/>
                </a:cubicBezTo>
                <a:close/>
                <a:moveTo>
                  <a:pt x="21718" y="20180"/>
                </a:moveTo>
                <a:lnTo>
                  <a:pt x="21718" y="20180"/>
                </a:lnTo>
                <a:cubicBezTo>
                  <a:pt x="21825" y="20895"/>
                  <a:pt x="21301" y="21442"/>
                  <a:pt x="21468" y="22109"/>
                </a:cubicBezTo>
                <a:cubicBezTo>
                  <a:pt x="21599" y="21680"/>
                  <a:pt x="21742" y="21228"/>
                  <a:pt x="21896" y="20799"/>
                </a:cubicBezTo>
                <a:cubicBezTo>
                  <a:pt x="21955" y="20636"/>
                  <a:pt x="21922" y="20428"/>
                  <a:pt x="22144" y="20374"/>
                </a:cubicBezTo>
                <a:lnTo>
                  <a:pt x="22144" y="20374"/>
                </a:lnTo>
                <a:cubicBezTo>
                  <a:pt x="22085" y="20678"/>
                  <a:pt x="22014" y="20971"/>
                  <a:pt x="21944" y="21276"/>
                </a:cubicBezTo>
                <a:cubicBezTo>
                  <a:pt x="21789" y="21942"/>
                  <a:pt x="21635" y="22633"/>
                  <a:pt x="21492" y="23312"/>
                </a:cubicBezTo>
                <a:cubicBezTo>
                  <a:pt x="21361" y="24002"/>
                  <a:pt x="21277" y="24681"/>
                  <a:pt x="21158" y="25455"/>
                </a:cubicBezTo>
                <a:cubicBezTo>
                  <a:pt x="21015" y="25562"/>
                  <a:pt x="20837" y="25717"/>
                  <a:pt x="20623" y="25895"/>
                </a:cubicBezTo>
                <a:cubicBezTo>
                  <a:pt x="20527" y="25776"/>
                  <a:pt x="20468" y="25681"/>
                  <a:pt x="20396" y="25574"/>
                </a:cubicBezTo>
                <a:cubicBezTo>
                  <a:pt x="20170" y="25776"/>
                  <a:pt x="20170" y="26157"/>
                  <a:pt x="19801" y="26205"/>
                </a:cubicBezTo>
                <a:cubicBezTo>
                  <a:pt x="19813" y="25490"/>
                  <a:pt x="21313" y="20728"/>
                  <a:pt x="21718" y="20180"/>
                </a:cubicBezTo>
                <a:close/>
                <a:moveTo>
                  <a:pt x="20690" y="21666"/>
                </a:moveTo>
                <a:lnTo>
                  <a:pt x="20690" y="21666"/>
                </a:lnTo>
                <a:cubicBezTo>
                  <a:pt x="20702" y="21729"/>
                  <a:pt x="20715" y="21799"/>
                  <a:pt x="20706" y="21847"/>
                </a:cubicBezTo>
                <a:cubicBezTo>
                  <a:pt x="20265" y="23288"/>
                  <a:pt x="19813" y="24717"/>
                  <a:pt x="19372" y="26145"/>
                </a:cubicBezTo>
                <a:cubicBezTo>
                  <a:pt x="19289" y="26383"/>
                  <a:pt x="19277" y="26383"/>
                  <a:pt x="18920" y="26502"/>
                </a:cubicBezTo>
                <a:cubicBezTo>
                  <a:pt x="18860" y="26086"/>
                  <a:pt x="19087" y="25740"/>
                  <a:pt x="19206" y="25383"/>
                </a:cubicBezTo>
                <a:cubicBezTo>
                  <a:pt x="19622" y="24205"/>
                  <a:pt x="20099" y="23050"/>
                  <a:pt x="20539" y="21871"/>
                </a:cubicBezTo>
                <a:cubicBezTo>
                  <a:pt x="20572" y="21795"/>
                  <a:pt x="20634" y="21739"/>
                  <a:pt x="20690" y="21666"/>
                </a:cubicBezTo>
                <a:close/>
                <a:moveTo>
                  <a:pt x="19860" y="22744"/>
                </a:moveTo>
                <a:cubicBezTo>
                  <a:pt x="19630" y="23344"/>
                  <a:pt x="19400" y="23964"/>
                  <a:pt x="19182" y="24562"/>
                </a:cubicBezTo>
                <a:cubicBezTo>
                  <a:pt x="18991" y="25121"/>
                  <a:pt x="18801" y="25669"/>
                  <a:pt x="18622" y="26217"/>
                </a:cubicBezTo>
                <a:cubicBezTo>
                  <a:pt x="18546" y="26488"/>
                  <a:pt x="18451" y="26749"/>
                  <a:pt x="18084" y="26749"/>
                </a:cubicBezTo>
                <a:cubicBezTo>
                  <a:pt x="18048" y="26749"/>
                  <a:pt x="18009" y="26746"/>
                  <a:pt x="17967" y="26741"/>
                </a:cubicBezTo>
                <a:cubicBezTo>
                  <a:pt x="18146" y="26336"/>
                  <a:pt x="18313" y="25931"/>
                  <a:pt x="18491" y="25550"/>
                </a:cubicBezTo>
                <a:cubicBezTo>
                  <a:pt x="18872" y="24669"/>
                  <a:pt x="19265" y="23788"/>
                  <a:pt x="19658" y="22931"/>
                </a:cubicBezTo>
                <a:cubicBezTo>
                  <a:pt x="19712" y="22850"/>
                  <a:pt x="19786" y="22796"/>
                  <a:pt x="19860" y="22744"/>
                </a:cubicBezTo>
                <a:close/>
                <a:moveTo>
                  <a:pt x="23526" y="25051"/>
                </a:moveTo>
                <a:cubicBezTo>
                  <a:pt x="23618" y="25292"/>
                  <a:pt x="23369" y="25351"/>
                  <a:pt x="23254" y="25443"/>
                </a:cubicBezTo>
                <a:cubicBezTo>
                  <a:pt x="23087" y="25574"/>
                  <a:pt x="22861" y="25669"/>
                  <a:pt x="22658" y="25752"/>
                </a:cubicBezTo>
                <a:cubicBezTo>
                  <a:pt x="21646" y="26193"/>
                  <a:pt x="20658" y="26741"/>
                  <a:pt x="19563" y="26967"/>
                </a:cubicBezTo>
                <a:cubicBezTo>
                  <a:pt x="19455" y="26983"/>
                  <a:pt x="19359" y="27006"/>
                  <a:pt x="19254" y="27006"/>
                </a:cubicBezTo>
                <a:cubicBezTo>
                  <a:pt x="19208" y="27006"/>
                  <a:pt x="19161" y="27001"/>
                  <a:pt x="19110" y="26991"/>
                </a:cubicBezTo>
                <a:cubicBezTo>
                  <a:pt x="19730" y="26753"/>
                  <a:pt x="20349" y="26526"/>
                  <a:pt x="20944" y="26264"/>
                </a:cubicBezTo>
                <a:cubicBezTo>
                  <a:pt x="21623" y="25967"/>
                  <a:pt x="22301" y="25633"/>
                  <a:pt x="22980" y="25312"/>
                </a:cubicBezTo>
                <a:cubicBezTo>
                  <a:pt x="23173" y="25221"/>
                  <a:pt x="23345" y="25141"/>
                  <a:pt x="23526" y="25051"/>
                </a:cubicBezTo>
                <a:close/>
                <a:moveTo>
                  <a:pt x="20347" y="20696"/>
                </a:moveTo>
                <a:cubicBezTo>
                  <a:pt x="19455" y="22707"/>
                  <a:pt x="18574" y="24706"/>
                  <a:pt x="17682" y="26705"/>
                </a:cubicBezTo>
                <a:cubicBezTo>
                  <a:pt x="17600" y="26898"/>
                  <a:pt x="17476" y="27039"/>
                  <a:pt x="17248" y="27039"/>
                </a:cubicBezTo>
                <a:cubicBezTo>
                  <a:pt x="17209" y="27039"/>
                  <a:pt x="17167" y="27035"/>
                  <a:pt x="17122" y="27026"/>
                </a:cubicBezTo>
                <a:cubicBezTo>
                  <a:pt x="17134" y="26907"/>
                  <a:pt x="17134" y="26800"/>
                  <a:pt x="17182" y="26705"/>
                </a:cubicBezTo>
                <a:cubicBezTo>
                  <a:pt x="18217" y="24978"/>
                  <a:pt x="18991" y="23133"/>
                  <a:pt x="19884" y="21335"/>
                </a:cubicBezTo>
                <a:cubicBezTo>
                  <a:pt x="19990" y="21100"/>
                  <a:pt x="20026" y="20784"/>
                  <a:pt x="20347" y="20696"/>
                </a:cubicBezTo>
                <a:close/>
                <a:moveTo>
                  <a:pt x="50162" y="21490"/>
                </a:moveTo>
                <a:cubicBezTo>
                  <a:pt x="50352" y="21823"/>
                  <a:pt x="50983" y="24228"/>
                  <a:pt x="51067" y="25014"/>
                </a:cubicBezTo>
                <a:cubicBezTo>
                  <a:pt x="50531" y="25205"/>
                  <a:pt x="50007" y="25455"/>
                  <a:pt x="49448" y="25610"/>
                </a:cubicBezTo>
                <a:cubicBezTo>
                  <a:pt x="48436" y="25860"/>
                  <a:pt x="47412" y="26074"/>
                  <a:pt x="46400" y="26288"/>
                </a:cubicBezTo>
                <a:cubicBezTo>
                  <a:pt x="45530" y="26491"/>
                  <a:pt x="44649" y="26681"/>
                  <a:pt x="43792" y="26872"/>
                </a:cubicBezTo>
                <a:cubicBezTo>
                  <a:pt x="43554" y="26919"/>
                  <a:pt x="43316" y="26991"/>
                  <a:pt x="43066" y="27050"/>
                </a:cubicBezTo>
                <a:cubicBezTo>
                  <a:pt x="42744" y="26514"/>
                  <a:pt x="42209" y="24288"/>
                  <a:pt x="42268" y="23824"/>
                </a:cubicBezTo>
                <a:lnTo>
                  <a:pt x="42268" y="23824"/>
                </a:lnTo>
                <a:cubicBezTo>
                  <a:pt x="42506" y="23883"/>
                  <a:pt x="42625" y="24062"/>
                  <a:pt x="42685" y="24288"/>
                </a:cubicBezTo>
                <a:cubicBezTo>
                  <a:pt x="42744" y="24562"/>
                  <a:pt x="42804" y="24836"/>
                  <a:pt x="42863" y="25121"/>
                </a:cubicBezTo>
                <a:cubicBezTo>
                  <a:pt x="42911" y="25324"/>
                  <a:pt x="42971" y="25514"/>
                  <a:pt x="43042" y="25836"/>
                </a:cubicBezTo>
                <a:cubicBezTo>
                  <a:pt x="43149" y="25371"/>
                  <a:pt x="43149" y="25359"/>
                  <a:pt x="43006" y="24764"/>
                </a:cubicBezTo>
                <a:cubicBezTo>
                  <a:pt x="42911" y="24431"/>
                  <a:pt x="42840" y="24109"/>
                  <a:pt x="42732" y="23705"/>
                </a:cubicBezTo>
                <a:cubicBezTo>
                  <a:pt x="45411" y="23466"/>
                  <a:pt x="47912" y="22859"/>
                  <a:pt x="50162" y="21490"/>
                </a:cubicBezTo>
                <a:close/>
                <a:moveTo>
                  <a:pt x="17420" y="25610"/>
                </a:moveTo>
                <a:cubicBezTo>
                  <a:pt x="17205" y="26455"/>
                  <a:pt x="16943" y="26919"/>
                  <a:pt x="16527" y="27145"/>
                </a:cubicBezTo>
                <a:cubicBezTo>
                  <a:pt x="16610" y="26681"/>
                  <a:pt x="17051" y="25907"/>
                  <a:pt x="17420" y="25610"/>
                </a:cubicBezTo>
                <a:close/>
                <a:moveTo>
                  <a:pt x="17146" y="25014"/>
                </a:moveTo>
                <a:lnTo>
                  <a:pt x="17146" y="25014"/>
                </a:lnTo>
                <a:cubicBezTo>
                  <a:pt x="16991" y="25848"/>
                  <a:pt x="16551" y="26443"/>
                  <a:pt x="16181" y="27050"/>
                </a:cubicBezTo>
                <a:cubicBezTo>
                  <a:pt x="16110" y="27157"/>
                  <a:pt x="15931" y="27181"/>
                  <a:pt x="15693" y="27300"/>
                </a:cubicBezTo>
                <a:cubicBezTo>
                  <a:pt x="16015" y="26443"/>
                  <a:pt x="16586" y="25848"/>
                  <a:pt x="16943" y="25145"/>
                </a:cubicBezTo>
                <a:cubicBezTo>
                  <a:pt x="16955" y="25098"/>
                  <a:pt x="17027" y="25086"/>
                  <a:pt x="17146" y="25014"/>
                </a:cubicBezTo>
                <a:close/>
                <a:moveTo>
                  <a:pt x="16753" y="24443"/>
                </a:moveTo>
                <a:cubicBezTo>
                  <a:pt x="16777" y="24478"/>
                  <a:pt x="16824" y="24490"/>
                  <a:pt x="16872" y="24502"/>
                </a:cubicBezTo>
                <a:cubicBezTo>
                  <a:pt x="16777" y="24740"/>
                  <a:pt x="16717" y="25002"/>
                  <a:pt x="16598" y="25205"/>
                </a:cubicBezTo>
                <a:cubicBezTo>
                  <a:pt x="16229" y="25871"/>
                  <a:pt x="15836" y="26526"/>
                  <a:pt x="15443" y="27181"/>
                </a:cubicBezTo>
                <a:cubicBezTo>
                  <a:pt x="15396" y="27276"/>
                  <a:pt x="15265" y="27324"/>
                  <a:pt x="15122" y="27336"/>
                </a:cubicBezTo>
                <a:cubicBezTo>
                  <a:pt x="15574" y="26312"/>
                  <a:pt x="16205" y="25395"/>
                  <a:pt x="16753" y="24443"/>
                </a:cubicBezTo>
                <a:close/>
                <a:moveTo>
                  <a:pt x="16634" y="23943"/>
                </a:moveTo>
                <a:cubicBezTo>
                  <a:pt x="16467" y="24586"/>
                  <a:pt x="16158" y="25133"/>
                  <a:pt x="15836" y="25669"/>
                </a:cubicBezTo>
                <a:cubicBezTo>
                  <a:pt x="15527" y="26169"/>
                  <a:pt x="15217" y="26681"/>
                  <a:pt x="14908" y="27205"/>
                </a:cubicBezTo>
                <a:cubicBezTo>
                  <a:pt x="14818" y="27335"/>
                  <a:pt x="14761" y="27498"/>
                  <a:pt x="14570" y="27498"/>
                </a:cubicBezTo>
                <a:cubicBezTo>
                  <a:pt x="14533" y="27498"/>
                  <a:pt x="14491" y="27492"/>
                  <a:pt x="14443" y="27479"/>
                </a:cubicBezTo>
                <a:cubicBezTo>
                  <a:pt x="14455" y="27384"/>
                  <a:pt x="14443" y="27264"/>
                  <a:pt x="14491" y="27181"/>
                </a:cubicBezTo>
                <a:cubicBezTo>
                  <a:pt x="15110" y="26193"/>
                  <a:pt x="15765" y="25205"/>
                  <a:pt x="16408" y="24205"/>
                </a:cubicBezTo>
                <a:lnTo>
                  <a:pt x="16634" y="23943"/>
                </a:lnTo>
                <a:close/>
                <a:moveTo>
                  <a:pt x="50424" y="26145"/>
                </a:moveTo>
                <a:cubicBezTo>
                  <a:pt x="48956" y="27206"/>
                  <a:pt x="45672" y="27830"/>
                  <a:pt x="43721" y="27830"/>
                </a:cubicBezTo>
                <a:cubicBezTo>
                  <a:pt x="43329" y="27830"/>
                  <a:pt x="42991" y="27804"/>
                  <a:pt x="42732" y="27753"/>
                </a:cubicBezTo>
                <a:cubicBezTo>
                  <a:pt x="45328" y="27407"/>
                  <a:pt x="47912" y="26967"/>
                  <a:pt x="50424" y="26145"/>
                </a:cubicBezTo>
                <a:close/>
                <a:moveTo>
                  <a:pt x="15896" y="11644"/>
                </a:moveTo>
                <a:cubicBezTo>
                  <a:pt x="16003" y="11977"/>
                  <a:pt x="16074" y="12179"/>
                  <a:pt x="16158" y="12406"/>
                </a:cubicBezTo>
                <a:cubicBezTo>
                  <a:pt x="16539" y="14072"/>
                  <a:pt x="16932" y="15727"/>
                  <a:pt x="17313" y="17394"/>
                </a:cubicBezTo>
                <a:cubicBezTo>
                  <a:pt x="17372" y="17644"/>
                  <a:pt x="17444" y="17918"/>
                  <a:pt x="17551" y="18156"/>
                </a:cubicBezTo>
                <a:cubicBezTo>
                  <a:pt x="17741" y="18573"/>
                  <a:pt x="17705" y="18906"/>
                  <a:pt x="17360" y="19228"/>
                </a:cubicBezTo>
                <a:cubicBezTo>
                  <a:pt x="17253" y="19311"/>
                  <a:pt x="17182" y="19418"/>
                  <a:pt x="17051" y="19561"/>
                </a:cubicBezTo>
                <a:cubicBezTo>
                  <a:pt x="16813" y="19263"/>
                  <a:pt x="16586" y="18990"/>
                  <a:pt x="16336" y="18668"/>
                </a:cubicBezTo>
                <a:cubicBezTo>
                  <a:pt x="16303" y="18657"/>
                  <a:pt x="16271" y="18652"/>
                  <a:pt x="16242" y="18652"/>
                </a:cubicBezTo>
                <a:cubicBezTo>
                  <a:pt x="16081" y="18652"/>
                  <a:pt x="15971" y="18800"/>
                  <a:pt x="15860" y="18930"/>
                </a:cubicBezTo>
                <a:cubicBezTo>
                  <a:pt x="15348" y="19490"/>
                  <a:pt x="15062" y="20180"/>
                  <a:pt x="14765" y="20871"/>
                </a:cubicBezTo>
                <a:cubicBezTo>
                  <a:pt x="15038" y="21204"/>
                  <a:pt x="15300" y="21514"/>
                  <a:pt x="15574" y="21847"/>
                </a:cubicBezTo>
                <a:cubicBezTo>
                  <a:pt x="14562" y="23538"/>
                  <a:pt x="13610" y="25193"/>
                  <a:pt x="12419" y="26788"/>
                </a:cubicBezTo>
                <a:cubicBezTo>
                  <a:pt x="11943" y="25264"/>
                  <a:pt x="11514" y="23847"/>
                  <a:pt x="11062" y="22419"/>
                </a:cubicBezTo>
                <a:cubicBezTo>
                  <a:pt x="11014" y="22442"/>
                  <a:pt x="10978" y="22442"/>
                  <a:pt x="10931" y="22454"/>
                </a:cubicBezTo>
                <a:cubicBezTo>
                  <a:pt x="10990" y="22752"/>
                  <a:pt x="11002" y="23050"/>
                  <a:pt x="11074" y="23335"/>
                </a:cubicBezTo>
                <a:cubicBezTo>
                  <a:pt x="11359" y="24371"/>
                  <a:pt x="11669" y="25395"/>
                  <a:pt x="11931" y="26455"/>
                </a:cubicBezTo>
                <a:cubicBezTo>
                  <a:pt x="12014" y="26824"/>
                  <a:pt x="11990" y="27241"/>
                  <a:pt x="11990" y="27634"/>
                </a:cubicBezTo>
                <a:cubicBezTo>
                  <a:pt x="11990" y="27693"/>
                  <a:pt x="11895" y="27765"/>
                  <a:pt x="11848" y="27836"/>
                </a:cubicBezTo>
                <a:cubicBezTo>
                  <a:pt x="11788" y="27812"/>
                  <a:pt x="11729" y="27800"/>
                  <a:pt x="11729" y="27776"/>
                </a:cubicBezTo>
                <a:cubicBezTo>
                  <a:pt x="11288" y="26264"/>
                  <a:pt x="10836" y="24764"/>
                  <a:pt x="10419" y="23240"/>
                </a:cubicBezTo>
                <a:cubicBezTo>
                  <a:pt x="10264" y="22633"/>
                  <a:pt x="10157" y="21990"/>
                  <a:pt x="10038" y="21371"/>
                </a:cubicBezTo>
                <a:cubicBezTo>
                  <a:pt x="10228" y="21097"/>
                  <a:pt x="10395" y="20871"/>
                  <a:pt x="10538" y="20633"/>
                </a:cubicBezTo>
                <a:cubicBezTo>
                  <a:pt x="11193" y="19561"/>
                  <a:pt x="11883" y="18513"/>
                  <a:pt x="12479" y="17406"/>
                </a:cubicBezTo>
                <a:cubicBezTo>
                  <a:pt x="13479" y="15596"/>
                  <a:pt x="14491" y="13775"/>
                  <a:pt x="15681" y="12084"/>
                </a:cubicBezTo>
                <a:cubicBezTo>
                  <a:pt x="15741" y="11989"/>
                  <a:pt x="15777" y="11882"/>
                  <a:pt x="15896" y="11644"/>
                </a:cubicBezTo>
                <a:close/>
                <a:moveTo>
                  <a:pt x="57568" y="18930"/>
                </a:moveTo>
                <a:cubicBezTo>
                  <a:pt x="58139" y="21157"/>
                  <a:pt x="58687" y="23371"/>
                  <a:pt x="59234" y="25574"/>
                </a:cubicBezTo>
                <a:cubicBezTo>
                  <a:pt x="59151" y="25681"/>
                  <a:pt x="59104" y="25788"/>
                  <a:pt x="59032" y="25812"/>
                </a:cubicBezTo>
                <a:cubicBezTo>
                  <a:pt x="57258" y="26526"/>
                  <a:pt x="55472" y="27241"/>
                  <a:pt x="53627" y="27979"/>
                </a:cubicBezTo>
                <a:cubicBezTo>
                  <a:pt x="53103" y="25860"/>
                  <a:pt x="52603" y="23824"/>
                  <a:pt x="52055" y="21645"/>
                </a:cubicBezTo>
                <a:cubicBezTo>
                  <a:pt x="51841" y="22038"/>
                  <a:pt x="51912" y="22300"/>
                  <a:pt x="51960" y="22562"/>
                </a:cubicBezTo>
                <a:cubicBezTo>
                  <a:pt x="52055" y="23002"/>
                  <a:pt x="52150" y="23431"/>
                  <a:pt x="52257" y="23883"/>
                </a:cubicBezTo>
                <a:cubicBezTo>
                  <a:pt x="52603" y="25276"/>
                  <a:pt x="52960" y="26681"/>
                  <a:pt x="53317" y="28122"/>
                </a:cubicBezTo>
                <a:cubicBezTo>
                  <a:pt x="53150" y="28193"/>
                  <a:pt x="53031" y="28253"/>
                  <a:pt x="52841" y="28348"/>
                </a:cubicBezTo>
                <a:cubicBezTo>
                  <a:pt x="52484" y="27562"/>
                  <a:pt x="52067" y="26824"/>
                  <a:pt x="52257" y="25919"/>
                </a:cubicBezTo>
                <a:cubicBezTo>
                  <a:pt x="52305" y="25693"/>
                  <a:pt x="52281" y="25383"/>
                  <a:pt x="52174" y="25217"/>
                </a:cubicBezTo>
                <a:cubicBezTo>
                  <a:pt x="51876" y="24824"/>
                  <a:pt x="51829" y="24359"/>
                  <a:pt x="51734" y="23895"/>
                </a:cubicBezTo>
                <a:cubicBezTo>
                  <a:pt x="51591" y="23073"/>
                  <a:pt x="51424" y="22264"/>
                  <a:pt x="51257" y="21442"/>
                </a:cubicBezTo>
                <a:cubicBezTo>
                  <a:pt x="51233" y="21264"/>
                  <a:pt x="51186" y="21085"/>
                  <a:pt x="51126" y="20871"/>
                </a:cubicBezTo>
                <a:cubicBezTo>
                  <a:pt x="51305" y="20811"/>
                  <a:pt x="51424" y="20776"/>
                  <a:pt x="51543" y="20740"/>
                </a:cubicBezTo>
                <a:cubicBezTo>
                  <a:pt x="53329" y="20323"/>
                  <a:pt x="55067" y="19740"/>
                  <a:pt x="56794" y="19109"/>
                </a:cubicBezTo>
                <a:cubicBezTo>
                  <a:pt x="56960" y="19049"/>
                  <a:pt x="57151" y="18990"/>
                  <a:pt x="57329" y="18942"/>
                </a:cubicBezTo>
                <a:cubicBezTo>
                  <a:pt x="57401" y="18930"/>
                  <a:pt x="57484" y="18930"/>
                  <a:pt x="57568" y="18930"/>
                </a:cubicBezTo>
                <a:close/>
                <a:moveTo>
                  <a:pt x="15140" y="27886"/>
                </a:moveTo>
                <a:cubicBezTo>
                  <a:pt x="15337" y="27886"/>
                  <a:pt x="15560" y="27897"/>
                  <a:pt x="15812" y="27919"/>
                </a:cubicBezTo>
                <a:cubicBezTo>
                  <a:pt x="15146" y="28074"/>
                  <a:pt x="14491" y="28241"/>
                  <a:pt x="13812" y="28419"/>
                </a:cubicBezTo>
                <a:cubicBezTo>
                  <a:pt x="14020" y="28052"/>
                  <a:pt x="14391" y="27886"/>
                  <a:pt x="15140" y="27886"/>
                </a:cubicBezTo>
                <a:close/>
                <a:moveTo>
                  <a:pt x="72712" y="25871"/>
                </a:moveTo>
                <a:cubicBezTo>
                  <a:pt x="72843" y="26372"/>
                  <a:pt x="73272" y="26681"/>
                  <a:pt x="73272" y="27241"/>
                </a:cubicBezTo>
                <a:cubicBezTo>
                  <a:pt x="72010" y="27681"/>
                  <a:pt x="70760" y="28098"/>
                  <a:pt x="69450" y="28538"/>
                </a:cubicBezTo>
                <a:cubicBezTo>
                  <a:pt x="69176" y="28169"/>
                  <a:pt x="68914" y="27812"/>
                  <a:pt x="68640" y="27443"/>
                </a:cubicBezTo>
                <a:cubicBezTo>
                  <a:pt x="69926" y="26705"/>
                  <a:pt x="71296" y="26348"/>
                  <a:pt x="72712" y="25871"/>
                </a:cubicBezTo>
                <a:close/>
                <a:moveTo>
                  <a:pt x="49817" y="26848"/>
                </a:moveTo>
                <a:lnTo>
                  <a:pt x="49817" y="26848"/>
                </a:lnTo>
                <a:cubicBezTo>
                  <a:pt x="48626" y="27479"/>
                  <a:pt x="47376" y="27931"/>
                  <a:pt x="46066" y="28229"/>
                </a:cubicBezTo>
                <a:cubicBezTo>
                  <a:pt x="45411" y="28372"/>
                  <a:pt x="44756" y="28479"/>
                  <a:pt x="44102" y="28538"/>
                </a:cubicBezTo>
                <a:cubicBezTo>
                  <a:pt x="44058" y="28543"/>
                  <a:pt x="44014" y="28546"/>
                  <a:pt x="43970" y="28546"/>
                </a:cubicBezTo>
                <a:cubicBezTo>
                  <a:pt x="43696" y="28546"/>
                  <a:pt x="43402" y="28462"/>
                  <a:pt x="43125" y="28431"/>
                </a:cubicBezTo>
                <a:lnTo>
                  <a:pt x="43125" y="28288"/>
                </a:lnTo>
                <a:cubicBezTo>
                  <a:pt x="44268" y="28241"/>
                  <a:pt x="45411" y="28110"/>
                  <a:pt x="46531" y="27788"/>
                </a:cubicBezTo>
                <a:cubicBezTo>
                  <a:pt x="47626" y="27491"/>
                  <a:pt x="48721" y="27157"/>
                  <a:pt x="49817" y="26848"/>
                </a:cubicBezTo>
                <a:close/>
                <a:moveTo>
                  <a:pt x="16015" y="22812"/>
                </a:moveTo>
                <a:cubicBezTo>
                  <a:pt x="16217" y="22990"/>
                  <a:pt x="16181" y="23133"/>
                  <a:pt x="16062" y="23288"/>
                </a:cubicBezTo>
                <a:cubicBezTo>
                  <a:pt x="15205" y="24407"/>
                  <a:pt x="14515" y="25633"/>
                  <a:pt x="13812" y="26860"/>
                </a:cubicBezTo>
                <a:cubicBezTo>
                  <a:pt x="13491" y="27419"/>
                  <a:pt x="13181" y="28003"/>
                  <a:pt x="12848" y="28574"/>
                </a:cubicBezTo>
                <a:cubicBezTo>
                  <a:pt x="12800" y="28634"/>
                  <a:pt x="12717" y="28669"/>
                  <a:pt x="12645" y="28717"/>
                </a:cubicBezTo>
                <a:cubicBezTo>
                  <a:pt x="12610" y="28705"/>
                  <a:pt x="12586" y="28669"/>
                  <a:pt x="12550" y="28646"/>
                </a:cubicBezTo>
                <a:cubicBezTo>
                  <a:pt x="13491" y="26574"/>
                  <a:pt x="14717" y="24705"/>
                  <a:pt x="16015" y="22812"/>
                </a:cubicBezTo>
                <a:close/>
                <a:moveTo>
                  <a:pt x="42346" y="28859"/>
                </a:moveTo>
                <a:cubicBezTo>
                  <a:pt x="42340" y="28859"/>
                  <a:pt x="42334" y="28859"/>
                  <a:pt x="42328" y="28860"/>
                </a:cubicBezTo>
                <a:lnTo>
                  <a:pt x="42351" y="28884"/>
                </a:lnTo>
                <a:cubicBezTo>
                  <a:pt x="42350" y="28875"/>
                  <a:pt x="42348" y="28867"/>
                  <a:pt x="42346" y="28859"/>
                </a:cubicBezTo>
                <a:close/>
                <a:moveTo>
                  <a:pt x="73070" y="27681"/>
                </a:moveTo>
                <a:cubicBezTo>
                  <a:pt x="73141" y="27681"/>
                  <a:pt x="73224" y="27765"/>
                  <a:pt x="73391" y="27872"/>
                </a:cubicBezTo>
                <a:cubicBezTo>
                  <a:pt x="73153" y="28003"/>
                  <a:pt x="73022" y="28098"/>
                  <a:pt x="72891" y="28134"/>
                </a:cubicBezTo>
                <a:cubicBezTo>
                  <a:pt x="72034" y="28431"/>
                  <a:pt x="71188" y="28729"/>
                  <a:pt x="70331" y="29015"/>
                </a:cubicBezTo>
                <a:cubicBezTo>
                  <a:pt x="70224" y="29054"/>
                  <a:pt x="70109" y="29092"/>
                  <a:pt x="70006" y="29092"/>
                </a:cubicBezTo>
                <a:cubicBezTo>
                  <a:pt x="69983" y="29092"/>
                  <a:pt x="69960" y="29091"/>
                  <a:pt x="69938" y="29086"/>
                </a:cubicBezTo>
                <a:cubicBezTo>
                  <a:pt x="69831" y="29074"/>
                  <a:pt x="69748" y="28967"/>
                  <a:pt x="69593" y="28872"/>
                </a:cubicBezTo>
                <a:cubicBezTo>
                  <a:pt x="69760" y="28765"/>
                  <a:pt x="69831" y="28693"/>
                  <a:pt x="69938" y="28658"/>
                </a:cubicBezTo>
                <a:lnTo>
                  <a:pt x="72617" y="27765"/>
                </a:lnTo>
                <a:cubicBezTo>
                  <a:pt x="72772" y="27717"/>
                  <a:pt x="72915" y="27681"/>
                  <a:pt x="73070" y="27681"/>
                </a:cubicBezTo>
                <a:close/>
                <a:moveTo>
                  <a:pt x="24218" y="25621"/>
                </a:moveTo>
                <a:cubicBezTo>
                  <a:pt x="24456" y="25800"/>
                  <a:pt x="24290" y="26050"/>
                  <a:pt x="24302" y="26324"/>
                </a:cubicBezTo>
                <a:cubicBezTo>
                  <a:pt x="23575" y="26729"/>
                  <a:pt x="22837" y="27122"/>
                  <a:pt x="22027" y="27419"/>
                </a:cubicBezTo>
                <a:cubicBezTo>
                  <a:pt x="21254" y="27705"/>
                  <a:pt x="20480" y="28015"/>
                  <a:pt x="19694" y="28288"/>
                </a:cubicBezTo>
                <a:cubicBezTo>
                  <a:pt x="18563" y="28658"/>
                  <a:pt x="17432" y="29062"/>
                  <a:pt x="16265" y="29324"/>
                </a:cubicBezTo>
                <a:cubicBezTo>
                  <a:pt x="15404" y="29529"/>
                  <a:pt x="14525" y="29675"/>
                  <a:pt x="13625" y="29675"/>
                </a:cubicBezTo>
                <a:cubicBezTo>
                  <a:pt x="13529" y="29675"/>
                  <a:pt x="13433" y="29673"/>
                  <a:pt x="13336" y="29670"/>
                </a:cubicBezTo>
                <a:cubicBezTo>
                  <a:pt x="13315" y="29668"/>
                  <a:pt x="13293" y="29668"/>
                  <a:pt x="13272" y="29668"/>
                </a:cubicBezTo>
                <a:cubicBezTo>
                  <a:pt x="13055" y="29668"/>
                  <a:pt x="12833" y="29719"/>
                  <a:pt x="12562" y="29741"/>
                </a:cubicBezTo>
                <a:cubicBezTo>
                  <a:pt x="12612" y="29489"/>
                  <a:pt x="12765" y="29399"/>
                  <a:pt x="12934" y="29399"/>
                </a:cubicBezTo>
                <a:cubicBezTo>
                  <a:pt x="12964" y="29399"/>
                  <a:pt x="12995" y="29402"/>
                  <a:pt x="13026" y="29408"/>
                </a:cubicBezTo>
                <a:cubicBezTo>
                  <a:pt x="13059" y="29409"/>
                  <a:pt x="13092" y="29410"/>
                  <a:pt x="13125" y="29410"/>
                </a:cubicBezTo>
                <a:cubicBezTo>
                  <a:pt x="13529" y="29410"/>
                  <a:pt x="13915" y="29281"/>
                  <a:pt x="14300" y="29181"/>
                </a:cubicBezTo>
                <a:cubicBezTo>
                  <a:pt x="15098" y="28991"/>
                  <a:pt x="15896" y="28824"/>
                  <a:pt x="16705" y="28693"/>
                </a:cubicBezTo>
                <a:cubicBezTo>
                  <a:pt x="18432" y="28372"/>
                  <a:pt x="20111" y="27979"/>
                  <a:pt x="21706" y="27229"/>
                </a:cubicBezTo>
                <a:cubicBezTo>
                  <a:pt x="22575" y="26812"/>
                  <a:pt x="23397" y="26336"/>
                  <a:pt x="24099" y="25657"/>
                </a:cubicBezTo>
                <a:cubicBezTo>
                  <a:pt x="24111" y="25633"/>
                  <a:pt x="24159" y="25633"/>
                  <a:pt x="24218" y="25621"/>
                </a:cubicBezTo>
                <a:close/>
                <a:moveTo>
                  <a:pt x="20372" y="28407"/>
                </a:moveTo>
                <a:cubicBezTo>
                  <a:pt x="19182" y="29122"/>
                  <a:pt x="16777" y="29955"/>
                  <a:pt x="15467" y="30086"/>
                </a:cubicBezTo>
                <a:cubicBezTo>
                  <a:pt x="15274" y="30106"/>
                  <a:pt x="15070" y="30139"/>
                  <a:pt x="14869" y="30139"/>
                </a:cubicBezTo>
                <a:cubicBezTo>
                  <a:pt x="14698" y="30139"/>
                  <a:pt x="14530" y="30115"/>
                  <a:pt x="14372" y="30039"/>
                </a:cubicBezTo>
                <a:lnTo>
                  <a:pt x="15527" y="29777"/>
                </a:lnTo>
                <a:cubicBezTo>
                  <a:pt x="16848" y="29384"/>
                  <a:pt x="18182" y="28991"/>
                  <a:pt x="19503" y="28598"/>
                </a:cubicBezTo>
                <a:cubicBezTo>
                  <a:pt x="19777" y="28515"/>
                  <a:pt x="20075" y="28455"/>
                  <a:pt x="20372" y="28407"/>
                </a:cubicBezTo>
                <a:close/>
                <a:moveTo>
                  <a:pt x="13074" y="30062"/>
                </a:moveTo>
                <a:cubicBezTo>
                  <a:pt x="13074" y="30074"/>
                  <a:pt x="13062" y="30098"/>
                  <a:pt x="13062" y="30122"/>
                </a:cubicBezTo>
                <a:cubicBezTo>
                  <a:pt x="12931" y="30146"/>
                  <a:pt x="12824" y="30182"/>
                  <a:pt x="12717" y="30193"/>
                </a:cubicBezTo>
                <a:cubicBezTo>
                  <a:pt x="12717" y="30182"/>
                  <a:pt x="12705" y="30158"/>
                  <a:pt x="12705" y="30146"/>
                </a:cubicBezTo>
                <a:cubicBezTo>
                  <a:pt x="12824" y="30122"/>
                  <a:pt x="12955" y="30086"/>
                  <a:pt x="13074" y="30062"/>
                </a:cubicBezTo>
                <a:close/>
                <a:moveTo>
                  <a:pt x="14372" y="30039"/>
                </a:moveTo>
                <a:lnTo>
                  <a:pt x="14372" y="30039"/>
                </a:lnTo>
                <a:cubicBezTo>
                  <a:pt x="14157" y="30086"/>
                  <a:pt x="13931" y="30134"/>
                  <a:pt x="13729" y="30193"/>
                </a:cubicBezTo>
                <a:cubicBezTo>
                  <a:pt x="13729" y="30146"/>
                  <a:pt x="13717" y="30122"/>
                  <a:pt x="13717" y="30074"/>
                </a:cubicBezTo>
                <a:cubicBezTo>
                  <a:pt x="13931" y="30062"/>
                  <a:pt x="14146" y="30062"/>
                  <a:pt x="14372" y="30039"/>
                </a:cubicBezTo>
                <a:close/>
                <a:moveTo>
                  <a:pt x="36124" y="30241"/>
                </a:moveTo>
                <a:cubicBezTo>
                  <a:pt x="36124" y="30253"/>
                  <a:pt x="36136" y="30277"/>
                  <a:pt x="36136" y="30301"/>
                </a:cubicBezTo>
                <a:cubicBezTo>
                  <a:pt x="36077" y="30312"/>
                  <a:pt x="36005" y="30336"/>
                  <a:pt x="35922" y="30372"/>
                </a:cubicBezTo>
                <a:cubicBezTo>
                  <a:pt x="35922" y="30336"/>
                  <a:pt x="35898" y="30312"/>
                  <a:pt x="35898" y="30277"/>
                </a:cubicBezTo>
                <a:lnTo>
                  <a:pt x="36124" y="30241"/>
                </a:lnTo>
                <a:close/>
                <a:moveTo>
                  <a:pt x="35517" y="30372"/>
                </a:moveTo>
                <a:cubicBezTo>
                  <a:pt x="35529" y="30420"/>
                  <a:pt x="35529" y="30455"/>
                  <a:pt x="35541" y="30503"/>
                </a:cubicBezTo>
                <a:cubicBezTo>
                  <a:pt x="35446" y="30539"/>
                  <a:pt x="35339" y="30563"/>
                  <a:pt x="35231" y="30563"/>
                </a:cubicBezTo>
                <a:cubicBezTo>
                  <a:pt x="35220" y="30539"/>
                  <a:pt x="35220" y="30503"/>
                  <a:pt x="35208" y="30479"/>
                </a:cubicBezTo>
                <a:cubicBezTo>
                  <a:pt x="35303" y="30443"/>
                  <a:pt x="35410" y="30396"/>
                  <a:pt x="35517" y="30372"/>
                </a:cubicBezTo>
                <a:close/>
                <a:moveTo>
                  <a:pt x="68033" y="27681"/>
                </a:moveTo>
                <a:cubicBezTo>
                  <a:pt x="68843" y="28515"/>
                  <a:pt x="69391" y="29491"/>
                  <a:pt x="69914" y="30491"/>
                </a:cubicBezTo>
                <a:cubicBezTo>
                  <a:pt x="69879" y="30515"/>
                  <a:pt x="69855" y="30539"/>
                  <a:pt x="69819" y="30563"/>
                </a:cubicBezTo>
                <a:cubicBezTo>
                  <a:pt x="69629" y="30455"/>
                  <a:pt x="69438" y="30360"/>
                  <a:pt x="69224" y="30253"/>
                </a:cubicBezTo>
                <a:cubicBezTo>
                  <a:pt x="69081" y="30384"/>
                  <a:pt x="68938" y="30491"/>
                  <a:pt x="68759" y="30634"/>
                </a:cubicBezTo>
                <a:cubicBezTo>
                  <a:pt x="68486" y="29598"/>
                  <a:pt x="67688" y="28955"/>
                  <a:pt x="67009" y="28157"/>
                </a:cubicBezTo>
                <a:cubicBezTo>
                  <a:pt x="67355" y="27991"/>
                  <a:pt x="67664" y="27836"/>
                  <a:pt x="68033" y="27681"/>
                </a:cubicBezTo>
                <a:close/>
                <a:moveTo>
                  <a:pt x="73391" y="28300"/>
                </a:moveTo>
                <a:cubicBezTo>
                  <a:pt x="73498" y="28729"/>
                  <a:pt x="73605" y="29146"/>
                  <a:pt x="73724" y="29610"/>
                </a:cubicBezTo>
                <a:cubicBezTo>
                  <a:pt x="72724" y="30003"/>
                  <a:pt x="71736" y="30432"/>
                  <a:pt x="70724" y="30693"/>
                </a:cubicBezTo>
                <a:cubicBezTo>
                  <a:pt x="70367" y="30253"/>
                  <a:pt x="70283" y="30015"/>
                  <a:pt x="70164" y="29312"/>
                </a:cubicBezTo>
                <a:cubicBezTo>
                  <a:pt x="71224" y="28991"/>
                  <a:pt x="72236" y="28515"/>
                  <a:pt x="73391" y="28300"/>
                </a:cubicBezTo>
                <a:close/>
                <a:moveTo>
                  <a:pt x="34862" y="30563"/>
                </a:moveTo>
                <a:cubicBezTo>
                  <a:pt x="34874" y="30598"/>
                  <a:pt x="34874" y="30622"/>
                  <a:pt x="34886" y="30646"/>
                </a:cubicBezTo>
                <a:cubicBezTo>
                  <a:pt x="34803" y="30693"/>
                  <a:pt x="34696" y="30729"/>
                  <a:pt x="34612" y="30765"/>
                </a:cubicBezTo>
                <a:lnTo>
                  <a:pt x="34565" y="30634"/>
                </a:lnTo>
                <a:cubicBezTo>
                  <a:pt x="34648" y="30610"/>
                  <a:pt x="34755" y="30574"/>
                  <a:pt x="34862" y="30563"/>
                </a:cubicBezTo>
                <a:close/>
                <a:moveTo>
                  <a:pt x="9264" y="22538"/>
                </a:moveTo>
                <a:cubicBezTo>
                  <a:pt x="9788" y="24597"/>
                  <a:pt x="10288" y="26645"/>
                  <a:pt x="10812" y="28717"/>
                </a:cubicBezTo>
                <a:cubicBezTo>
                  <a:pt x="10633" y="28979"/>
                  <a:pt x="10347" y="29098"/>
                  <a:pt x="10050" y="29146"/>
                </a:cubicBezTo>
                <a:cubicBezTo>
                  <a:pt x="8597" y="29396"/>
                  <a:pt x="7288" y="30051"/>
                  <a:pt x="5883" y="30467"/>
                </a:cubicBezTo>
                <a:cubicBezTo>
                  <a:pt x="5335" y="30646"/>
                  <a:pt x="4740" y="30729"/>
                  <a:pt x="4132" y="30848"/>
                </a:cubicBezTo>
                <a:cubicBezTo>
                  <a:pt x="4037" y="30586"/>
                  <a:pt x="3954" y="30384"/>
                  <a:pt x="3894" y="30170"/>
                </a:cubicBezTo>
                <a:cubicBezTo>
                  <a:pt x="3608" y="29122"/>
                  <a:pt x="3323" y="28050"/>
                  <a:pt x="3025" y="26991"/>
                </a:cubicBezTo>
                <a:cubicBezTo>
                  <a:pt x="2954" y="26764"/>
                  <a:pt x="2846" y="26562"/>
                  <a:pt x="2716" y="26241"/>
                </a:cubicBezTo>
                <a:cubicBezTo>
                  <a:pt x="2549" y="26514"/>
                  <a:pt x="2620" y="26693"/>
                  <a:pt x="2668" y="26860"/>
                </a:cubicBezTo>
                <a:cubicBezTo>
                  <a:pt x="2942" y="27967"/>
                  <a:pt x="3216" y="29074"/>
                  <a:pt x="3489" y="30170"/>
                </a:cubicBezTo>
                <a:lnTo>
                  <a:pt x="3620" y="30717"/>
                </a:lnTo>
                <a:cubicBezTo>
                  <a:pt x="3530" y="30751"/>
                  <a:pt x="3452" y="30766"/>
                  <a:pt x="3385" y="30766"/>
                </a:cubicBezTo>
                <a:cubicBezTo>
                  <a:pt x="3171" y="30766"/>
                  <a:pt x="3068" y="30610"/>
                  <a:pt x="3013" y="30420"/>
                </a:cubicBezTo>
                <a:cubicBezTo>
                  <a:pt x="2882" y="29967"/>
                  <a:pt x="2751" y="29503"/>
                  <a:pt x="2656" y="29050"/>
                </a:cubicBezTo>
                <a:cubicBezTo>
                  <a:pt x="2489" y="28407"/>
                  <a:pt x="2358" y="27753"/>
                  <a:pt x="2192" y="27110"/>
                </a:cubicBezTo>
                <a:cubicBezTo>
                  <a:pt x="2001" y="26324"/>
                  <a:pt x="1775" y="25538"/>
                  <a:pt x="1573" y="24740"/>
                </a:cubicBezTo>
                <a:cubicBezTo>
                  <a:pt x="1537" y="24669"/>
                  <a:pt x="1549" y="24562"/>
                  <a:pt x="1537" y="24407"/>
                </a:cubicBezTo>
                <a:lnTo>
                  <a:pt x="1537" y="24407"/>
                </a:lnTo>
                <a:cubicBezTo>
                  <a:pt x="2014" y="24486"/>
                  <a:pt x="2479" y="24523"/>
                  <a:pt x="2935" y="24523"/>
                </a:cubicBezTo>
                <a:cubicBezTo>
                  <a:pt x="5209" y="24523"/>
                  <a:pt x="7240" y="23609"/>
                  <a:pt x="9264" y="22538"/>
                </a:cubicBezTo>
                <a:close/>
                <a:moveTo>
                  <a:pt x="37410" y="30158"/>
                </a:moveTo>
                <a:cubicBezTo>
                  <a:pt x="37125" y="30836"/>
                  <a:pt x="36529" y="30801"/>
                  <a:pt x="35982" y="30991"/>
                </a:cubicBezTo>
                <a:cubicBezTo>
                  <a:pt x="36172" y="30574"/>
                  <a:pt x="36172" y="30574"/>
                  <a:pt x="37410" y="30158"/>
                </a:cubicBezTo>
                <a:close/>
                <a:moveTo>
                  <a:pt x="35526" y="30886"/>
                </a:moveTo>
                <a:cubicBezTo>
                  <a:pt x="35582" y="30886"/>
                  <a:pt x="35645" y="30909"/>
                  <a:pt x="35720" y="30955"/>
                </a:cubicBezTo>
                <a:cubicBezTo>
                  <a:pt x="35664" y="31082"/>
                  <a:pt x="35591" y="31146"/>
                  <a:pt x="35504" y="31146"/>
                </a:cubicBezTo>
                <a:cubicBezTo>
                  <a:pt x="35444" y="31146"/>
                  <a:pt x="35376" y="31114"/>
                  <a:pt x="35303" y="31051"/>
                </a:cubicBezTo>
                <a:cubicBezTo>
                  <a:pt x="35368" y="30942"/>
                  <a:pt x="35438" y="30886"/>
                  <a:pt x="35526" y="30886"/>
                </a:cubicBezTo>
                <a:close/>
                <a:moveTo>
                  <a:pt x="35946" y="23407"/>
                </a:moveTo>
                <a:cubicBezTo>
                  <a:pt x="35993" y="23788"/>
                  <a:pt x="36053" y="24014"/>
                  <a:pt x="36053" y="24252"/>
                </a:cubicBezTo>
                <a:cubicBezTo>
                  <a:pt x="36053" y="24717"/>
                  <a:pt x="36124" y="25145"/>
                  <a:pt x="36351" y="25562"/>
                </a:cubicBezTo>
                <a:cubicBezTo>
                  <a:pt x="36434" y="25740"/>
                  <a:pt x="36505" y="25955"/>
                  <a:pt x="36505" y="26157"/>
                </a:cubicBezTo>
                <a:cubicBezTo>
                  <a:pt x="36505" y="26943"/>
                  <a:pt x="36875" y="27645"/>
                  <a:pt x="37125" y="28372"/>
                </a:cubicBezTo>
                <a:cubicBezTo>
                  <a:pt x="37136" y="28431"/>
                  <a:pt x="37148" y="28479"/>
                  <a:pt x="37184" y="28598"/>
                </a:cubicBezTo>
                <a:lnTo>
                  <a:pt x="36732" y="29039"/>
                </a:lnTo>
                <a:cubicBezTo>
                  <a:pt x="36172" y="28348"/>
                  <a:pt x="35993" y="27598"/>
                  <a:pt x="36041" y="26776"/>
                </a:cubicBezTo>
                <a:cubicBezTo>
                  <a:pt x="35993" y="26693"/>
                  <a:pt x="35946" y="26574"/>
                  <a:pt x="35886" y="26479"/>
                </a:cubicBezTo>
                <a:cubicBezTo>
                  <a:pt x="35839" y="26407"/>
                  <a:pt x="35779" y="26348"/>
                  <a:pt x="35684" y="26288"/>
                </a:cubicBezTo>
                <a:lnTo>
                  <a:pt x="35684" y="26288"/>
                </a:lnTo>
                <a:cubicBezTo>
                  <a:pt x="35827" y="27276"/>
                  <a:pt x="36160" y="28193"/>
                  <a:pt x="36291" y="29205"/>
                </a:cubicBezTo>
                <a:cubicBezTo>
                  <a:pt x="36041" y="29312"/>
                  <a:pt x="35827" y="29384"/>
                  <a:pt x="35624" y="29479"/>
                </a:cubicBezTo>
                <a:cubicBezTo>
                  <a:pt x="35398" y="29574"/>
                  <a:pt x="35172" y="29681"/>
                  <a:pt x="34946" y="29777"/>
                </a:cubicBezTo>
                <a:cubicBezTo>
                  <a:pt x="34755" y="29848"/>
                  <a:pt x="34565" y="29896"/>
                  <a:pt x="34350" y="29943"/>
                </a:cubicBezTo>
                <a:cubicBezTo>
                  <a:pt x="33743" y="30074"/>
                  <a:pt x="33136" y="30193"/>
                  <a:pt x="32529" y="30312"/>
                </a:cubicBezTo>
                <a:cubicBezTo>
                  <a:pt x="32345" y="30351"/>
                  <a:pt x="32154" y="30405"/>
                  <a:pt x="31973" y="30405"/>
                </a:cubicBezTo>
                <a:cubicBezTo>
                  <a:pt x="31932" y="30405"/>
                  <a:pt x="31890" y="30403"/>
                  <a:pt x="31850" y="30396"/>
                </a:cubicBezTo>
                <a:cubicBezTo>
                  <a:pt x="31749" y="30380"/>
                  <a:pt x="31650" y="30371"/>
                  <a:pt x="31557" y="30371"/>
                </a:cubicBezTo>
                <a:cubicBezTo>
                  <a:pt x="31289" y="30371"/>
                  <a:pt x="31063" y="30446"/>
                  <a:pt x="30921" y="30658"/>
                </a:cubicBezTo>
                <a:cubicBezTo>
                  <a:pt x="30699" y="30658"/>
                  <a:pt x="30514" y="30637"/>
                  <a:pt x="30345" y="30637"/>
                </a:cubicBezTo>
                <a:cubicBezTo>
                  <a:pt x="30260" y="30637"/>
                  <a:pt x="30179" y="30642"/>
                  <a:pt x="30100" y="30658"/>
                </a:cubicBezTo>
                <a:cubicBezTo>
                  <a:pt x="29195" y="30801"/>
                  <a:pt x="28278" y="30979"/>
                  <a:pt x="27290" y="31158"/>
                </a:cubicBezTo>
                <a:cubicBezTo>
                  <a:pt x="26873" y="29646"/>
                  <a:pt x="26457" y="28157"/>
                  <a:pt x="26016" y="26622"/>
                </a:cubicBezTo>
                <a:cubicBezTo>
                  <a:pt x="26195" y="26574"/>
                  <a:pt x="26349" y="26550"/>
                  <a:pt x="26480" y="26502"/>
                </a:cubicBezTo>
                <a:cubicBezTo>
                  <a:pt x="27421" y="26241"/>
                  <a:pt x="28338" y="25967"/>
                  <a:pt x="29278" y="25740"/>
                </a:cubicBezTo>
                <a:cubicBezTo>
                  <a:pt x="30207" y="25514"/>
                  <a:pt x="31136" y="25359"/>
                  <a:pt x="32064" y="25157"/>
                </a:cubicBezTo>
                <a:cubicBezTo>
                  <a:pt x="32541" y="25050"/>
                  <a:pt x="33029" y="24978"/>
                  <a:pt x="33505" y="24848"/>
                </a:cubicBezTo>
                <a:cubicBezTo>
                  <a:pt x="33743" y="24788"/>
                  <a:pt x="33958" y="24633"/>
                  <a:pt x="34160" y="24538"/>
                </a:cubicBezTo>
                <a:cubicBezTo>
                  <a:pt x="34196" y="24514"/>
                  <a:pt x="34219" y="24490"/>
                  <a:pt x="34255" y="24478"/>
                </a:cubicBezTo>
                <a:cubicBezTo>
                  <a:pt x="34886" y="24324"/>
                  <a:pt x="35422" y="24014"/>
                  <a:pt x="35946" y="23407"/>
                </a:cubicBezTo>
                <a:close/>
                <a:moveTo>
                  <a:pt x="35148" y="31086"/>
                </a:moveTo>
                <a:cubicBezTo>
                  <a:pt x="34981" y="31217"/>
                  <a:pt x="34934" y="31289"/>
                  <a:pt x="34874" y="31313"/>
                </a:cubicBezTo>
                <a:cubicBezTo>
                  <a:pt x="34870" y="31314"/>
                  <a:pt x="34866" y="31314"/>
                  <a:pt x="34861" y="31314"/>
                </a:cubicBezTo>
                <a:cubicBezTo>
                  <a:pt x="34816" y="31314"/>
                  <a:pt x="34762" y="31262"/>
                  <a:pt x="34708" y="31229"/>
                </a:cubicBezTo>
                <a:cubicBezTo>
                  <a:pt x="34720" y="31194"/>
                  <a:pt x="34720" y="31146"/>
                  <a:pt x="34743" y="31098"/>
                </a:cubicBezTo>
                <a:cubicBezTo>
                  <a:pt x="34827" y="31098"/>
                  <a:pt x="34922" y="31098"/>
                  <a:pt x="35148" y="31086"/>
                </a:cubicBezTo>
                <a:close/>
                <a:moveTo>
                  <a:pt x="25361" y="26610"/>
                </a:moveTo>
                <a:cubicBezTo>
                  <a:pt x="25528" y="26645"/>
                  <a:pt x="25659" y="26669"/>
                  <a:pt x="25778" y="26693"/>
                </a:cubicBezTo>
                <a:cubicBezTo>
                  <a:pt x="25957" y="27515"/>
                  <a:pt x="26111" y="28288"/>
                  <a:pt x="26302" y="29062"/>
                </a:cubicBezTo>
                <a:cubicBezTo>
                  <a:pt x="26457" y="29622"/>
                  <a:pt x="26659" y="30158"/>
                  <a:pt x="26826" y="30729"/>
                </a:cubicBezTo>
                <a:cubicBezTo>
                  <a:pt x="26885" y="30932"/>
                  <a:pt x="27064" y="31205"/>
                  <a:pt x="26659" y="31396"/>
                </a:cubicBezTo>
                <a:cubicBezTo>
                  <a:pt x="26588" y="31265"/>
                  <a:pt x="26468" y="31146"/>
                  <a:pt x="26421" y="30991"/>
                </a:cubicBezTo>
                <a:cubicBezTo>
                  <a:pt x="26064" y="29622"/>
                  <a:pt x="25706" y="28241"/>
                  <a:pt x="25361" y="26872"/>
                </a:cubicBezTo>
                <a:cubicBezTo>
                  <a:pt x="25349" y="26812"/>
                  <a:pt x="25361" y="26729"/>
                  <a:pt x="25361" y="26610"/>
                </a:cubicBezTo>
                <a:close/>
                <a:moveTo>
                  <a:pt x="73820" y="29896"/>
                </a:moveTo>
                <a:cubicBezTo>
                  <a:pt x="73867" y="30122"/>
                  <a:pt x="73903" y="30277"/>
                  <a:pt x="73927" y="30491"/>
                </a:cubicBezTo>
                <a:cubicBezTo>
                  <a:pt x="72891" y="30801"/>
                  <a:pt x="71903" y="31098"/>
                  <a:pt x="70891" y="31396"/>
                </a:cubicBezTo>
                <a:cubicBezTo>
                  <a:pt x="70843" y="31217"/>
                  <a:pt x="70819" y="31086"/>
                  <a:pt x="70772" y="30932"/>
                </a:cubicBezTo>
                <a:cubicBezTo>
                  <a:pt x="71784" y="30598"/>
                  <a:pt x="72772" y="30253"/>
                  <a:pt x="73820" y="29896"/>
                </a:cubicBezTo>
                <a:close/>
                <a:moveTo>
                  <a:pt x="66366" y="28431"/>
                </a:moveTo>
                <a:cubicBezTo>
                  <a:pt x="67486" y="28574"/>
                  <a:pt x="68736" y="30432"/>
                  <a:pt x="68486" y="31491"/>
                </a:cubicBezTo>
                <a:cubicBezTo>
                  <a:pt x="67890" y="30384"/>
                  <a:pt x="67247" y="29384"/>
                  <a:pt x="66366" y="28431"/>
                </a:cubicBezTo>
                <a:close/>
                <a:moveTo>
                  <a:pt x="69656" y="31324"/>
                </a:moveTo>
                <a:cubicBezTo>
                  <a:pt x="69800" y="31324"/>
                  <a:pt x="69921" y="31398"/>
                  <a:pt x="70010" y="31610"/>
                </a:cubicBezTo>
                <a:cubicBezTo>
                  <a:pt x="69772" y="31813"/>
                  <a:pt x="69498" y="31848"/>
                  <a:pt x="69176" y="31884"/>
                </a:cubicBezTo>
                <a:cubicBezTo>
                  <a:pt x="69164" y="31610"/>
                  <a:pt x="69236" y="31432"/>
                  <a:pt x="69498" y="31348"/>
                </a:cubicBezTo>
                <a:cubicBezTo>
                  <a:pt x="69553" y="31333"/>
                  <a:pt x="69606" y="31324"/>
                  <a:pt x="69656" y="31324"/>
                </a:cubicBezTo>
                <a:close/>
                <a:moveTo>
                  <a:pt x="32910" y="32360"/>
                </a:moveTo>
                <a:lnTo>
                  <a:pt x="32910" y="32396"/>
                </a:lnTo>
                <a:lnTo>
                  <a:pt x="32862" y="32396"/>
                </a:lnTo>
                <a:cubicBezTo>
                  <a:pt x="32886" y="32384"/>
                  <a:pt x="32862" y="32360"/>
                  <a:pt x="32862" y="32360"/>
                </a:cubicBezTo>
                <a:close/>
                <a:moveTo>
                  <a:pt x="51543" y="27026"/>
                </a:moveTo>
                <a:cubicBezTo>
                  <a:pt x="51769" y="27574"/>
                  <a:pt x="51876" y="28110"/>
                  <a:pt x="51984" y="28705"/>
                </a:cubicBezTo>
                <a:cubicBezTo>
                  <a:pt x="50841" y="29241"/>
                  <a:pt x="49733" y="29765"/>
                  <a:pt x="48626" y="30277"/>
                </a:cubicBezTo>
                <a:cubicBezTo>
                  <a:pt x="48274" y="29971"/>
                  <a:pt x="48010" y="29832"/>
                  <a:pt x="47801" y="29832"/>
                </a:cubicBezTo>
                <a:cubicBezTo>
                  <a:pt x="47684" y="29832"/>
                  <a:pt x="47584" y="29875"/>
                  <a:pt x="47495" y="29955"/>
                </a:cubicBezTo>
                <a:cubicBezTo>
                  <a:pt x="47257" y="30182"/>
                  <a:pt x="47269" y="30384"/>
                  <a:pt x="47543" y="30836"/>
                </a:cubicBezTo>
                <a:cubicBezTo>
                  <a:pt x="46507" y="31325"/>
                  <a:pt x="45578" y="31991"/>
                  <a:pt x="44518" y="32408"/>
                </a:cubicBezTo>
                <a:cubicBezTo>
                  <a:pt x="44030" y="31646"/>
                  <a:pt x="43602" y="29801"/>
                  <a:pt x="43792" y="29289"/>
                </a:cubicBezTo>
                <a:lnTo>
                  <a:pt x="43792" y="29289"/>
                </a:lnTo>
                <a:cubicBezTo>
                  <a:pt x="44114" y="29479"/>
                  <a:pt x="44197" y="29777"/>
                  <a:pt x="44185" y="30110"/>
                </a:cubicBezTo>
                <a:cubicBezTo>
                  <a:pt x="44233" y="30622"/>
                  <a:pt x="44411" y="31063"/>
                  <a:pt x="44685" y="31503"/>
                </a:cubicBezTo>
                <a:cubicBezTo>
                  <a:pt x="44756" y="30753"/>
                  <a:pt x="44352" y="30074"/>
                  <a:pt x="44292" y="29300"/>
                </a:cubicBezTo>
                <a:cubicBezTo>
                  <a:pt x="44423" y="29265"/>
                  <a:pt x="44578" y="29205"/>
                  <a:pt x="44709" y="29193"/>
                </a:cubicBezTo>
                <a:cubicBezTo>
                  <a:pt x="46209" y="29003"/>
                  <a:pt x="47697" y="28681"/>
                  <a:pt x="49126" y="28169"/>
                </a:cubicBezTo>
                <a:cubicBezTo>
                  <a:pt x="49805" y="27931"/>
                  <a:pt x="50495" y="27693"/>
                  <a:pt x="51067" y="27229"/>
                </a:cubicBezTo>
                <a:cubicBezTo>
                  <a:pt x="51186" y="27145"/>
                  <a:pt x="51341" y="27110"/>
                  <a:pt x="51543" y="27026"/>
                </a:cubicBezTo>
                <a:close/>
                <a:moveTo>
                  <a:pt x="11121" y="29705"/>
                </a:moveTo>
                <a:lnTo>
                  <a:pt x="11121" y="29705"/>
                </a:lnTo>
                <a:cubicBezTo>
                  <a:pt x="10871" y="30324"/>
                  <a:pt x="10383" y="30622"/>
                  <a:pt x="9883" y="30789"/>
                </a:cubicBezTo>
                <a:cubicBezTo>
                  <a:pt x="9026" y="31051"/>
                  <a:pt x="8133" y="31205"/>
                  <a:pt x="7240" y="31396"/>
                </a:cubicBezTo>
                <a:cubicBezTo>
                  <a:pt x="6930" y="31467"/>
                  <a:pt x="6633" y="31515"/>
                  <a:pt x="6311" y="31575"/>
                </a:cubicBezTo>
                <a:cubicBezTo>
                  <a:pt x="6335" y="31622"/>
                  <a:pt x="6335" y="31670"/>
                  <a:pt x="6347" y="31706"/>
                </a:cubicBezTo>
                <a:cubicBezTo>
                  <a:pt x="6990" y="31634"/>
                  <a:pt x="7645" y="31563"/>
                  <a:pt x="8276" y="31491"/>
                </a:cubicBezTo>
                <a:lnTo>
                  <a:pt x="8276" y="31491"/>
                </a:lnTo>
                <a:cubicBezTo>
                  <a:pt x="6633" y="32027"/>
                  <a:pt x="5002" y="32539"/>
                  <a:pt x="3239" y="32658"/>
                </a:cubicBezTo>
                <a:cubicBezTo>
                  <a:pt x="3180" y="32396"/>
                  <a:pt x="3120" y="32182"/>
                  <a:pt x="3061" y="31944"/>
                </a:cubicBezTo>
                <a:cubicBezTo>
                  <a:pt x="3251" y="31908"/>
                  <a:pt x="3382" y="31860"/>
                  <a:pt x="3537" y="31825"/>
                </a:cubicBezTo>
                <a:cubicBezTo>
                  <a:pt x="4799" y="31575"/>
                  <a:pt x="6061" y="31336"/>
                  <a:pt x="7323" y="31074"/>
                </a:cubicBezTo>
                <a:cubicBezTo>
                  <a:pt x="8550" y="30801"/>
                  <a:pt x="9704" y="30324"/>
                  <a:pt x="10836" y="29789"/>
                </a:cubicBezTo>
                <a:cubicBezTo>
                  <a:pt x="10919" y="29765"/>
                  <a:pt x="10990" y="29741"/>
                  <a:pt x="11121" y="29705"/>
                </a:cubicBezTo>
                <a:close/>
                <a:moveTo>
                  <a:pt x="33444" y="30745"/>
                </a:moveTo>
                <a:cubicBezTo>
                  <a:pt x="33692" y="30745"/>
                  <a:pt x="33945" y="30770"/>
                  <a:pt x="34219" y="30789"/>
                </a:cubicBezTo>
                <a:cubicBezTo>
                  <a:pt x="34136" y="30908"/>
                  <a:pt x="34041" y="31015"/>
                  <a:pt x="33910" y="31158"/>
                </a:cubicBezTo>
                <a:cubicBezTo>
                  <a:pt x="34100" y="31205"/>
                  <a:pt x="34267" y="31265"/>
                  <a:pt x="34469" y="31325"/>
                </a:cubicBezTo>
                <a:cubicBezTo>
                  <a:pt x="34315" y="31634"/>
                  <a:pt x="34029" y="31706"/>
                  <a:pt x="33791" y="31813"/>
                </a:cubicBezTo>
                <a:cubicBezTo>
                  <a:pt x="33553" y="31920"/>
                  <a:pt x="33303" y="31991"/>
                  <a:pt x="33041" y="32063"/>
                </a:cubicBezTo>
                <a:cubicBezTo>
                  <a:pt x="33029" y="32063"/>
                  <a:pt x="33017" y="32087"/>
                  <a:pt x="33005" y="32087"/>
                </a:cubicBezTo>
                <a:cubicBezTo>
                  <a:pt x="32053" y="32146"/>
                  <a:pt x="31195" y="32658"/>
                  <a:pt x="30231" y="32658"/>
                </a:cubicBezTo>
                <a:cubicBezTo>
                  <a:pt x="30217" y="32658"/>
                  <a:pt x="30203" y="32657"/>
                  <a:pt x="30189" y="32657"/>
                </a:cubicBezTo>
                <a:cubicBezTo>
                  <a:pt x="29739" y="32657"/>
                  <a:pt x="29300" y="32840"/>
                  <a:pt x="28850" y="32944"/>
                </a:cubicBezTo>
                <a:cubicBezTo>
                  <a:pt x="28326" y="33063"/>
                  <a:pt x="27826" y="33194"/>
                  <a:pt x="27290" y="33337"/>
                </a:cubicBezTo>
                <a:cubicBezTo>
                  <a:pt x="27088" y="33170"/>
                  <a:pt x="26814" y="33063"/>
                  <a:pt x="26909" y="32658"/>
                </a:cubicBezTo>
                <a:cubicBezTo>
                  <a:pt x="27945" y="32479"/>
                  <a:pt x="28981" y="32229"/>
                  <a:pt x="30040" y="32146"/>
                </a:cubicBezTo>
                <a:cubicBezTo>
                  <a:pt x="31124" y="32051"/>
                  <a:pt x="32088" y="31575"/>
                  <a:pt x="33160" y="31467"/>
                </a:cubicBezTo>
                <a:cubicBezTo>
                  <a:pt x="33148" y="31432"/>
                  <a:pt x="33148" y="31384"/>
                  <a:pt x="33136" y="31336"/>
                </a:cubicBezTo>
                <a:cubicBezTo>
                  <a:pt x="32957" y="31384"/>
                  <a:pt x="32791" y="31444"/>
                  <a:pt x="32612" y="31467"/>
                </a:cubicBezTo>
                <a:cubicBezTo>
                  <a:pt x="32112" y="31575"/>
                  <a:pt x="31600" y="31634"/>
                  <a:pt x="31112" y="31765"/>
                </a:cubicBezTo>
                <a:cubicBezTo>
                  <a:pt x="30350" y="31991"/>
                  <a:pt x="29576" y="31884"/>
                  <a:pt x="28814" y="32039"/>
                </a:cubicBezTo>
                <a:cubicBezTo>
                  <a:pt x="28421" y="32110"/>
                  <a:pt x="28004" y="32087"/>
                  <a:pt x="27588" y="32110"/>
                </a:cubicBezTo>
                <a:cubicBezTo>
                  <a:pt x="27564" y="32087"/>
                  <a:pt x="27564" y="32039"/>
                  <a:pt x="27564" y="32003"/>
                </a:cubicBezTo>
                <a:cubicBezTo>
                  <a:pt x="28100" y="31908"/>
                  <a:pt x="28635" y="31801"/>
                  <a:pt x="29207" y="31706"/>
                </a:cubicBezTo>
                <a:cubicBezTo>
                  <a:pt x="29469" y="31646"/>
                  <a:pt x="29743" y="31551"/>
                  <a:pt x="30005" y="31491"/>
                </a:cubicBezTo>
                <a:cubicBezTo>
                  <a:pt x="30231" y="31444"/>
                  <a:pt x="30457" y="31408"/>
                  <a:pt x="30683" y="31408"/>
                </a:cubicBezTo>
                <a:cubicBezTo>
                  <a:pt x="31362" y="31396"/>
                  <a:pt x="32029" y="31325"/>
                  <a:pt x="32624" y="30920"/>
                </a:cubicBezTo>
                <a:cubicBezTo>
                  <a:pt x="32791" y="30813"/>
                  <a:pt x="33029" y="30777"/>
                  <a:pt x="33219" y="30753"/>
                </a:cubicBezTo>
                <a:cubicBezTo>
                  <a:pt x="33294" y="30747"/>
                  <a:pt x="33369" y="30745"/>
                  <a:pt x="33444" y="30745"/>
                </a:cubicBezTo>
                <a:close/>
                <a:moveTo>
                  <a:pt x="72153" y="22288"/>
                </a:moveTo>
                <a:cubicBezTo>
                  <a:pt x="71522" y="22764"/>
                  <a:pt x="70784" y="22978"/>
                  <a:pt x="70105" y="23228"/>
                </a:cubicBezTo>
                <a:cubicBezTo>
                  <a:pt x="68474" y="23824"/>
                  <a:pt x="66854" y="24407"/>
                  <a:pt x="65235" y="24978"/>
                </a:cubicBezTo>
                <a:cubicBezTo>
                  <a:pt x="63937" y="25443"/>
                  <a:pt x="62628" y="25895"/>
                  <a:pt x="61330" y="26383"/>
                </a:cubicBezTo>
                <a:cubicBezTo>
                  <a:pt x="59973" y="26907"/>
                  <a:pt x="58627" y="27467"/>
                  <a:pt x="57270" y="28003"/>
                </a:cubicBezTo>
                <a:cubicBezTo>
                  <a:pt x="56282" y="28407"/>
                  <a:pt x="55294" y="28788"/>
                  <a:pt x="54317" y="29181"/>
                </a:cubicBezTo>
                <a:cubicBezTo>
                  <a:pt x="54031" y="29300"/>
                  <a:pt x="53758" y="29420"/>
                  <a:pt x="53472" y="29539"/>
                </a:cubicBezTo>
                <a:cubicBezTo>
                  <a:pt x="51960" y="30205"/>
                  <a:pt x="50424" y="30860"/>
                  <a:pt x="48912" y="31551"/>
                </a:cubicBezTo>
                <a:cubicBezTo>
                  <a:pt x="47495" y="32182"/>
                  <a:pt x="46102" y="32837"/>
                  <a:pt x="44685" y="33480"/>
                </a:cubicBezTo>
                <a:cubicBezTo>
                  <a:pt x="44554" y="33539"/>
                  <a:pt x="44399" y="33551"/>
                  <a:pt x="44256" y="33587"/>
                </a:cubicBezTo>
                <a:cubicBezTo>
                  <a:pt x="44233" y="33551"/>
                  <a:pt x="44233" y="33539"/>
                  <a:pt x="44221" y="33515"/>
                </a:cubicBezTo>
                <a:cubicBezTo>
                  <a:pt x="44697" y="33241"/>
                  <a:pt x="45185" y="32991"/>
                  <a:pt x="45638" y="32682"/>
                </a:cubicBezTo>
                <a:cubicBezTo>
                  <a:pt x="47162" y="31729"/>
                  <a:pt x="48793" y="30955"/>
                  <a:pt x="50412" y="30193"/>
                </a:cubicBezTo>
                <a:cubicBezTo>
                  <a:pt x="51972" y="29479"/>
                  <a:pt x="53591" y="28872"/>
                  <a:pt x="55186" y="28229"/>
                </a:cubicBezTo>
                <a:cubicBezTo>
                  <a:pt x="56710" y="27622"/>
                  <a:pt x="58234" y="27026"/>
                  <a:pt x="59782" y="26443"/>
                </a:cubicBezTo>
                <a:cubicBezTo>
                  <a:pt x="60663" y="26110"/>
                  <a:pt x="61544" y="25836"/>
                  <a:pt x="62425" y="25514"/>
                </a:cubicBezTo>
                <a:cubicBezTo>
                  <a:pt x="64628" y="24717"/>
                  <a:pt x="66819" y="23871"/>
                  <a:pt x="69033" y="23097"/>
                </a:cubicBezTo>
                <a:cubicBezTo>
                  <a:pt x="70033" y="22740"/>
                  <a:pt x="71081" y="22562"/>
                  <a:pt x="72153" y="22288"/>
                </a:cubicBezTo>
                <a:close/>
                <a:moveTo>
                  <a:pt x="44018" y="33777"/>
                </a:moveTo>
                <a:cubicBezTo>
                  <a:pt x="44030" y="33777"/>
                  <a:pt x="44054" y="33777"/>
                  <a:pt x="44137" y="33789"/>
                </a:cubicBezTo>
                <a:cubicBezTo>
                  <a:pt x="44030" y="33813"/>
                  <a:pt x="43983" y="33825"/>
                  <a:pt x="43935" y="33825"/>
                </a:cubicBezTo>
                <a:cubicBezTo>
                  <a:pt x="43971" y="33813"/>
                  <a:pt x="43983" y="33789"/>
                  <a:pt x="44018" y="33777"/>
                </a:cubicBezTo>
                <a:close/>
                <a:moveTo>
                  <a:pt x="46316" y="34003"/>
                </a:moveTo>
                <a:cubicBezTo>
                  <a:pt x="46312" y="34010"/>
                  <a:pt x="46308" y="34016"/>
                  <a:pt x="46305" y="34023"/>
                </a:cubicBezTo>
                <a:lnTo>
                  <a:pt x="46305" y="34023"/>
                </a:lnTo>
                <a:cubicBezTo>
                  <a:pt x="46316" y="34021"/>
                  <a:pt x="46328" y="34018"/>
                  <a:pt x="46340" y="34015"/>
                </a:cubicBezTo>
                <a:lnTo>
                  <a:pt x="46316" y="34003"/>
                </a:lnTo>
                <a:close/>
                <a:moveTo>
                  <a:pt x="43328" y="34944"/>
                </a:moveTo>
                <a:cubicBezTo>
                  <a:pt x="43451" y="34944"/>
                  <a:pt x="43558" y="34997"/>
                  <a:pt x="43661" y="35158"/>
                </a:cubicBezTo>
                <a:cubicBezTo>
                  <a:pt x="43459" y="35206"/>
                  <a:pt x="43316" y="35230"/>
                  <a:pt x="43137" y="35289"/>
                </a:cubicBezTo>
                <a:cubicBezTo>
                  <a:pt x="43102" y="35194"/>
                  <a:pt x="43090" y="35099"/>
                  <a:pt x="43078" y="34992"/>
                </a:cubicBezTo>
                <a:cubicBezTo>
                  <a:pt x="43169" y="34964"/>
                  <a:pt x="43251" y="34944"/>
                  <a:pt x="43328" y="34944"/>
                </a:cubicBezTo>
                <a:close/>
                <a:moveTo>
                  <a:pt x="72153" y="23550"/>
                </a:moveTo>
                <a:lnTo>
                  <a:pt x="72153" y="23550"/>
                </a:lnTo>
                <a:cubicBezTo>
                  <a:pt x="72093" y="23763"/>
                  <a:pt x="72046" y="23906"/>
                  <a:pt x="72010" y="24072"/>
                </a:cubicBezTo>
                <a:lnTo>
                  <a:pt x="72010" y="24072"/>
                </a:lnTo>
                <a:cubicBezTo>
                  <a:pt x="72006" y="24068"/>
                  <a:pt x="72002" y="24065"/>
                  <a:pt x="71998" y="24062"/>
                </a:cubicBezTo>
                <a:lnTo>
                  <a:pt x="71998" y="24062"/>
                </a:lnTo>
                <a:lnTo>
                  <a:pt x="72010" y="24074"/>
                </a:lnTo>
                <a:cubicBezTo>
                  <a:pt x="72010" y="24073"/>
                  <a:pt x="72010" y="24072"/>
                  <a:pt x="72010" y="24072"/>
                </a:cubicBezTo>
                <a:lnTo>
                  <a:pt x="72010" y="24072"/>
                </a:lnTo>
                <a:cubicBezTo>
                  <a:pt x="72085" y="24129"/>
                  <a:pt x="72212" y="24195"/>
                  <a:pt x="72200" y="24240"/>
                </a:cubicBezTo>
                <a:cubicBezTo>
                  <a:pt x="72177" y="24407"/>
                  <a:pt x="72093" y="24586"/>
                  <a:pt x="72010" y="24728"/>
                </a:cubicBezTo>
                <a:cubicBezTo>
                  <a:pt x="71962" y="24800"/>
                  <a:pt x="71831" y="24824"/>
                  <a:pt x="71712" y="24883"/>
                </a:cubicBezTo>
                <a:cubicBezTo>
                  <a:pt x="71819" y="24919"/>
                  <a:pt x="71903" y="24955"/>
                  <a:pt x="72022" y="25014"/>
                </a:cubicBezTo>
                <a:cubicBezTo>
                  <a:pt x="71855" y="25086"/>
                  <a:pt x="71724" y="25145"/>
                  <a:pt x="71581" y="25205"/>
                </a:cubicBezTo>
                <a:cubicBezTo>
                  <a:pt x="71260" y="25383"/>
                  <a:pt x="70962" y="25621"/>
                  <a:pt x="70641" y="25788"/>
                </a:cubicBezTo>
                <a:cubicBezTo>
                  <a:pt x="69331" y="26360"/>
                  <a:pt x="68021" y="26955"/>
                  <a:pt x="66676" y="27479"/>
                </a:cubicBezTo>
                <a:cubicBezTo>
                  <a:pt x="65461" y="27967"/>
                  <a:pt x="64199" y="28372"/>
                  <a:pt x="62961" y="28824"/>
                </a:cubicBezTo>
                <a:cubicBezTo>
                  <a:pt x="62318" y="29039"/>
                  <a:pt x="61699" y="29300"/>
                  <a:pt x="61056" y="29539"/>
                </a:cubicBezTo>
                <a:cubicBezTo>
                  <a:pt x="60770" y="29658"/>
                  <a:pt x="60485" y="29741"/>
                  <a:pt x="60211" y="29848"/>
                </a:cubicBezTo>
                <a:cubicBezTo>
                  <a:pt x="59508" y="30098"/>
                  <a:pt x="58806" y="30336"/>
                  <a:pt x="58127" y="30586"/>
                </a:cubicBezTo>
                <a:cubicBezTo>
                  <a:pt x="57377" y="30860"/>
                  <a:pt x="56639" y="31146"/>
                  <a:pt x="55889" y="31420"/>
                </a:cubicBezTo>
                <a:cubicBezTo>
                  <a:pt x="54639" y="31920"/>
                  <a:pt x="53389" y="32408"/>
                  <a:pt x="52138" y="32884"/>
                </a:cubicBezTo>
                <a:cubicBezTo>
                  <a:pt x="51019" y="33301"/>
                  <a:pt x="49912" y="33706"/>
                  <a:pt x="48793" y="34134"/>
                </a:cubicBezTo>
                <a:cubicBezTo>
                  <a:pt x="48281" y="34325"/>
                  <a:pt x="47793" y="34563"/>
                  <a:pt x="47293" y="34789"/>
                </a:cubicBezTo>
                <a:cubicBezTo>
                  <a:pt x="46840" y="34980"/>
                  <a:pt x="46400" y="35194"/>
                  <a:pt x="45947" y="35373"/>
                </a:cubicBezTo>
                <a:cubicBezTo>
                  <a:pt x="45871" y="35400"/>
                  <a:pt x="45789" y="35415"/>
                  <a:pt x="45704" y="35415"/>
                </a:cubicBezTo>
                <a:cubicBezTo>
                  <a:pt x="45603" y="35415"/>
                  <a:pt x="45497" y="35394"/>
                  <a:pt x="45388" y="35349"/>
                </a:cubicBezTo>
                <a:cubicBezTo>
                  <a:pt x="47197" y="34503"/>
                  <a:pt x="48995" y="33646"/>
                  <a:pt x="50769" y="32813"/>
                </a:cubicBezTo>
                <a:lnTo>
                  <a:pt x="50769" y="32813"/>
                </a:lnTo>
                <a:cubicBezTo>
                  <a:pt x="50567" y="32848"/>
                  <a:pt x="50293" y="32884"/>
                  <a:pt x="50055" y="32991"/>
                </a:cubicBezTo>
                <a:cubicBezTo>
                  <a:pt x="49459" y="33229"/>
                  <a:pt x="48876" y="33491"/>
                  <a:pt x="48305" y="33765"/>
                </a:cubicBezTo>
                <a:cubicBezTo>
                  <a:pt x="47328" y="34206"/>
                  <a:pt x="46364" y="34682"/>
                  <a:pt x="45399" y="35146"/>
                </a:cubicBezTo>
                <a:cubicBezTo>
                  <a:pt x="45054" y="35313"/>
                  <a:pt x="44709" y="35468"/>
                  <a:pt x="44340" y="35670"/>
                </a:cubicBezTo>
                <a:lnTo>
                  <a:pt x="44173" y="35015"/>
                </a:lnTo>
                <a:cubicBezTo>
                  <a:pt x="44316" y="34956"/>
                  <a:pt x="44435" y="34873"/>
                  <a:pt x="44566" y="34813"/>
                </a:cubicBezTo>
                <a:cubicBezTo>
                  <a:pt x="45102" y="34599"/>
                  <a:pt x="45649" y="34384"/>
                  <a:pt x="46185" y="34158"/>
                </a:cubicBezTo>
                <a:cubicBezTo>
                  <a:pt x="46238" y="34137"/>
                  <a:pt x="46272" y="34078"/>
                  <a:pt x="46305" y="34023"/>
                </a:cubicBezTo>
                <a:lnTo>
                  <a:pt x="46305" y="34023"/>
                </a:lnTo>
                <a:cubicBezTo>
                  <a:pt x="45937" y="34105"/>
                  <a:pt x="45590" y="34197"/>
                  <a:pt x="45233" y="34289"/>
                </a:cubicBezTo>
                <a:cubicBezTo>
                  <a:pt x="45233" y="34253"/>
                  <a:pt x="45221" y="34230"/>
                  <a:pt x="45209" y="34194"/>
                </a:cubicBezTo>
                <a:cubicBezTo>
                  <a:pt x="45745" y="33944"/>
                  <a:pt x="46257" y="33658"/>
                  <a:pt x="46792" y="33408"/>
                </a:cubicBezTo>
                <a:cubicBezTo>
                  <a:pt x="48245" y="32718"/>
                  <a:pt x="49698" y="32039"/>
                  <a:pt x="51162" y="31384"/>
                </a:cubicBezTo>
                <a:cubicBezTo>
                  <a:pt x="52198" y="30908"/>
                  <a:pt x="53258" y="30443"/>
                  <a:pt x="54329" y="30015"/>
                </a:cubicBezTo>
                <a:cubicBezTo>
                  <a:pt x="55377" y="29574"/>
                  <a:pt x="56437" y="29158"/>
                  <a:pt x="57496" y="28765"/>
                </a:cubicBezTo>
                <a:cubicBezTo>
                  <a:pt x="58318" y="28455"/>
                  <a:pt x="59115" y="28134"/>
                  <a:pt x="59937" y="27836"/>
                </a:cubicBezTo>
                <a:cubicBezTo>
                  <a:pt x="61187" y="27372"/>
                  <a:pt x="62425" y="26931"/>
                  <a:pt x="63676" y="26479"/>
                </a:cubicBezTo>
                <a:cubicBezTo>
                  <a:pt x="64033" y="26348"/>
                  <a:pt x="64378" y="26217"/>
                  <a:pt x="64735" y="26086"/>
                </a:cubicBezTo>
                <a:lnTo>
                  <a:pt x="69414" y="24383"/>
                </a:lnTo>
                <a:cubicBezTo>
                  <a:pt x="70176" y="24121"/>
                  <a:pt x="70950" y="23871"/>
                  <a:pt x="71724" y="23609"/>
                </a:cubicBezTo>
                <a:cubicBezTo>
                  <a:pt x="71843" y="23585"/>
                  <a:pt x="71974" y="23585"/>
                  <a:pt x="72153" y="23550"/>
                </a:cubicBezTo>
                <a:close/>
                <a:moveTo>
                  <a:pt x="45102" y="35635"/>
                </a:moveTo>
                <a:lnTo>
                  <a:pt x="45102" y="35635"/>
                </a:lnTo>
                <a:cubicBezTo>
                  <a:pt x="45090" y="35658"/>
                  <a:pt x="45066" y="35670"/>
                  <a:pt x="45042" y="35682"/>
                </a:cubicBezTo>
                <a:cubicBezTo>
                  <a:pt x="45030" y="35682"/>
                  <a:pt x="45007" y="35682"/>
                  <a:pt x="44935" y="35670"/>
                </a:cubicBezTo>
                <a:cubicBezTo>
                  <a:pt x="45030" y="35658"/>
                  <a:pt x="45066" y="35658"/>
                  <a:pt x="45102" y="35635"/>
                </a:cubicBezTo>
                <a:close/>
                <a:moveTo>
                  <a:pt x="43416" y="35549"/>
                </a:moveTo>
                <a:cubicBezTo>
                  <a:pt x="43472" y="35549"/>
                  <a:pt x="43540" y="35571"/>
                  <a:pt x="43613" y="35599"/>
                </a:cubicBezTo>
                <a:cubicBezTo>
                  <a:pt x="43581" y="35767"/>
                  <a:pt x="43511" y="35806"/>
                  <a:pt x="43414" y="35806"/>
                </a:cubicBezTo>
                <a:cubicBezTo>
                  <a:pt x="43368" y="35806"/>
                  <a:pt x="43314" y="35797"/>
                  <a:pt x="43256" y="35789"/>
                </a:cubicBezTo>
                <a:cubicBezTo>
                  <a:pt x="43264" y="35606"/>
                  <a:pt x="43325" y="35549"/>
                  <a:pt x="43416" y="35549"/>
                </a:cubicBezTo>
                <a:close/>
                <a:moveTo>
                  <a:pt x="72272" y="25359"/>
                </a:moveTo>
                <a:cubicBezTo>
                  <a:pt x="72296" y="25395"/>
                  <a:pt x="72319" y="25455"/>
                  <a:pt x="72331" y="25502"/>
                </a:cubicBezTo>
                <a:cubicBezTo>
                  <a:pt x="72236" y="25574"/>
                  <a:pt x="72141" y="25681"/>
                  <a:pt x="72022" y="25717"/>
                </a:cubicBezTo>
                <a:cubicBezTo>
                  <a:pt x="71081" y="26086"/>
                  <a:pt x="70164" y="26455"/>
                  <a:pt x="69224" y="26812"/>
                </a:cubicBezTo>
                <a:cubicBezTo>
                  <a:pt x="68795" y="26979"/>
                  <a:pt x="68355" y="27110"/>
                  <a:pt x="67950" y="27288"/>
                </a:cubicBezTo>
                <a:cubicBezTo>
                  <a:pt x="67081" y="27657"/>
                  <a:pt x="66223" y="28038"/>
                  <a:pt x="65342" y="28384"/>
                </a:cubicBezTo>
                <a:cubicBezTo>
                  <a:pt x="64342" y="28812"/>
                  <a:pt x="63342" y="29205"/>
                  <a:pt x="62330" y="29598"/>
                </a:cubicBezTo>
                <a:cubicBezTo>
                  <a:pt x="61306" y="29979"/>
                  <a:pt x="60270" y="30336"/>
                  <a:pt x="59234" y="30717"/>
                </a:cubicBezTo>
                <a:cubicBezTo>
                  <a:pt x="58580" y="30944"/>
                  <a:pt x="57913" y="31170"/>
                  <a:pt x="57258" y="31408"/>
                </a:cubicBezTo>
                <a:cubicBezTo>
                  <a:pt x="55925" y="31908"/>
                  <a:pt x="54591" y="32420"/>
                  <a:pt x="53269" y="32920"/>
                </a:cubicBezTo>
                <a:cubicBezTo>
                  <a:pt x="52567" y="33182"/>
                  <a:pt x="51841" y="33420"/>
                  <a:pt x="51138" y="33694"/>
                </a:cubicBezTo>
                <a:cubicBezTo>
                  <a:pt x="50090" y="34087"/>
                  <a:pt x="49031" y="34527"/>
                  <a:pt x="47983" y="34956"/>
                </a:cubicBezTo>
                <a:cubicBezTo>
                  <a:pt x="47197" y="35265"/>
                  <a:pt x="46423" y="35587"/>
                  <a:pt x="45638" y="35920"/>
                </a:cubicBezTo>
                <a:cubicBezTo>
                  <a:pt x="45447" y="35992"/>
                  <a:pt x="45268" y="36111"/>
                  <a:pt x="45066" y="36182"/>
                </a:cubicBezTo>
                <a:cubicBezTo>
                  <a:pt x="44864" y="36266"/>
                  <a:pt x="44649" y="36325"/>
                  <a:pt x="44447" y="36397"/>
                </a:cubicBezTo>
                <a:cubicBezTo>
                  <a:pt x="44411" y="36361"/>
                  <a:pt x="44399" y="36337"/>
                  <a:pt x="44375" y="36301"/>
                </a:cubicBezTo>
                <a:cubicBezTo>
                  <a:pt x="44435" y="36218"/>
                  <a:pt x="44471" y="36087"/>
                  <a:pt x="44566" y="36039"/>
                </a:cubicBezTo>
                <a:cubicBezTo>
                  <a:pt x="45268" y="35718"/>
                  <a:pt x="45983" y="35396"/>
                  <a:pt x="46673" y="35099"/>
                </a:cubicBezTo>
                <a:cubicBezTo>
                  <a:pt x="46995" y="34968"/>
                  <a:pt x="47316" y="34849"/>
                  <a:pt x="47626" y="34730"/>
                </a:cubicBezTo>
                <a:cubicBezTo>
                  <a:pt x="48757" y="34325"/>
                  <a:pt x="49912" y="33932"/>
                  <a:pt x="51043" y="33515"/>
                </a:cubicBezTo>
                <a:cubicBezTo>
                  <a:pt x="51436" y="33360"/>
                  <a:pt x="51841" y="33194"/>
                  <a:pt x="52246" y="33039"/>
                </a:cubicBezTo>
                <a:cubicBezTo>
                  <a:pt x="53377" y="32587"/>
                  <a:pt x="54496" y="32146"/>
                  <a:pt x="55627" y="31706"/>
                </a:cubicBezTo>
                <a:cubicBezTo>
                  <a:pt x="56294" y="31444"/>
                  <a:pt x="56972" y="31217"/>
                  <a:pt x="57651" y="30967"/>
                </a:cubicBezTo>
                <a:cubicBezTo>
                  <a:pt x="58901" y="30491"/>
                  <a:pt x="60163" y="30015"/>
                  <a:pt x="61413" y="29539"/>
                </a:cubicBezTo>
                <a:lnTo>
                  <a:pt x="61675" y="29443"/>
                </a:lnTo>
                <a:cubicBezTo>
                  <a:pt x="62592" y="29110"/>
                  <a:pt x="63485" y="28777"/>
                  <a:pt x="64390" y="28431"/>
                </a:cubicBezTo>
                <a:cubicBezTo>
                  <a:pt x="64449" y="28419"/>
                  <a:pt x="64497" y="28396"/>
                  <a:pt x="64557" y="28372"/>
                </a:cubicBezTo>
                <a:cubicBezTo>
                  <a:pt x="65461" y="28157"/>
                  <a:pt x="66283" y="27741"/>
                  <a:pt x="67140" y="27395"/>
                </a:cubicBezTo>
                <a:cubicBezTo>
                  <a:pt x="67664" y="27181"/>
                  <a:pt x="68188" y="27038"/>
                  <a:pt x="68688" y="26824"/>
                </a:cubicBezTo>
                <a:cubicBezTo>
                  <a:pt x="69581" y="26455"/>
                  <a:pt x="70462" y="26050"/>
                  <a:pt x="71343" y="25681"/>
                </a:cubicBezTo>
                <a:cubicBezTo>
                  <a:pt x="71653" y="25562"/>
                  <a:pt x="71962" y="25455"/>
                  <a:pt x="72272" y="25359"/>
                </a:cubicBezTo>
                <a:close/>
                <a:moveTo>
                  <a:pt x="43574" y="36118"/>
                </a:moveTo>
                <a:cubicBezTo>
                  <a:pt x="43647" y="36118"/>
                  <a:pt x="43700" y="36170"/>
                  <a:pt x="43721" y="36349"/>
                </a:cubicBezTo>
                <a:cubicBezTo>
                  <a:pt x="43639" y="36401"/>
                  <a:pt x="43572" y="36428"/>
                  <a:pt x="43521" y="36428"/>
                </a:cubicBezTo>
                <a:cubicBezTo>
                  <a:pt x="43431" y="36428"/>
                  <a:pt x="43387" y="36345"/>
                  <a:pt x="43387" y="36170"/>
                </a:cubicBezTo>
                <a:cubicBezTo>
                  <a:pt x="43457" y="36145"/>
                  <a:pt x="43521" y="36118"/>
                  <a:pt x="43574" y="36118"/>
                </a:cubicBezTo>
                <a:close/>
                <a:moveTo>
                  <a:pt x="44792" y="36551"/>
                </a:moveTo>
                <a:cubicBezTo>
                  <a:pt x="44804" y="36563"/>
                  <a:pt x="44804" y="36587"/>
                  <a:pt x="44816" y="36611"/>
                </a:cubicBezTo>
                <a:cubicBezTo>
                  <a:pt x="44745" y="36647"/>
                  <a:pt x="44673" y="36694"/>
                  <a:pt x="44590" y="36754"/>
                </a:cubicBezTo>
                <a:cubicBezTo>
                  <a:pt x="44566" y="36682"/>
                  <a:pt x="44554" y="36647"/>
                  <a:pt x="44518" y="36611"/>
                </a:cubicBezTo>
                <a:cubicBezTo>
                  <a:pt x="44614" y="36575"/>
                  <a:pt x="44697" y="36551"/>
                  <a:pt x="44792" y="36551"/>
                </a:cubicBezTo>
                <a:close/>
                <a:moveTo>
                  <a:pt x="43566" y="36694"/>
                </a:moveTo>
                <a:cubicBezTo>
                  <a:pt x="43661" y="36706"/>
                  <a:pt x="43744" y="36742"/>
                  <a:pt x="43840" y="36766"/>
                </a:cubicBezTo>
                <a:cubicBezTo>
                  <a:pt x="43804" y="36849"/>
                  <a:pt x="43780" y="36932"/>
                  <a:pt x="43685" y="37147"/>
                </a:cubicBezTo>
                <a:cubicBezTo>
                  <a:pt x="43578" y="36932"/>
                  <a:pt x="43542" y="36861"/>
                  <a:pt x="43494" y="36801"/>
                </a:cubicBezTo>
                <a:cubicBezTo>
                  <a:pt x="43518" y="36754"/>
                  <a:pt x="43554" y="36694"/>
                  <a:pt x="43566" y="36694"/>
                </a:cubicBezTo>
                <a:close/>
                <a:moveTo>
                  <a:pt x="43875" y="37266"/>
                </a:moveTo>
                <a:lnTo>
                  <a:pt x="43875" y="37266"/>
                </a:lnTo>
                <a:cubicBezTo>
                  <a:pt x="44042" y="37528"/>
                  <a:pt x="44042" y="37528"/>
                  <a:pt x="43864" y="37718"/>
                </a:cubicBezTo>
                <a:cubicBezTo>
                  <a:pt x="43637" y="37420"/>
                  <a:pt x="43637" y="37420"/>
                  <a:pt x="43875" y="37266"/>
                </a:cubicBezTo>
                <a:close/>
                <a:moveTo>
                  <a:pt x="57270" y="34265"/>
                </a:moveTo>
                <a:cubicBezTo>
                  <a:pt x="57603" y="35194"/>
                  <a:pt x="57913" y="36051"/>
                  <a:pt x="58222" y="36932"/>
                </a:cubicBezTo>
                <a:cubicBezTo>
                  <a:pt x="57663" y="37206"/>
                  <a:pt x="57270" y="37647"/>
                  <a:pt x="56615" y="37766"/>
                </a:cubicBezTo>
                <a:cubicBezTo>
                  <a:pt x="56508" y="37420"/>
                  <a:pt x="56425" y="37099"/>
                  <a:pt x="56317" y="36754"/>
                </a:cubicBezTo>
                <a:cubicBezTo>
                  <a:pt x="56222" y="36420"/>
                  <a:pt x="56115" y="36099"/>
                  <a:pt x="56044" y="35777"/>
                </a:cubicBezTo>
                <a:cubicBezTo>
                  <a:pt x="55960" y="35444"/>
                  <a:pt x="55722" y="35134"/>
                  <a:pt x="55960" y="34634"/>
                </a:cubicBezTo>
                <a:lnTo>
                  <a:pt x="55960" y="34634"/>
                </a:lnTo>
                <a:cubicBezTo>
                  <a:pt x="56222" y="35658"/>
                  <a:pt x="56437" y="36528"/>
                  <a:pt x="56663" y="37420"/>
                </a:cubicBezTo>
                <a:cubicBezTo>
                  <a:pt x="56948" y="37349"/>
                  <a:pt x="56960" y="37182"/>
                  <a:pt x="56913" y="37004"/>
                </a:cubicBezTo>
                <a:cubicBezTo>
                  <a:pt x="56770" y="36468"/>
                  <a:pt x="56615" y="35956"/>
                  <a:pt x="56460" y="35432"/>
                </a:cubicBezTo>
                <a:cubicBezTo>
                  <a:pt x="56377" y="35194"/>
                  <a:pt x="56258" y="34956"/>
                  <a:pt x="56139" y="34646"/>
                </a:cubicBezTo>
                <a:cubicBezTo>
                  <a:pt x="56532" y="34503"/>
                  <a:pt x="56877" y="34408"/>
                  <a:pt x="57270" y="34265"/>
                </a:cubicBezTo>
                <a:close/>
                <a:moveTo>
                  <a:pt x="74058" y="30813"/>
                </a:moveTo>
                <a:cubicBezTo>
                  <a:pt x="74344" y="31194"/>
                  <a:pt x="74498" y="31527"/>
                  <a:pt x="74498" y="31991"/>
                </a:cubicBezTo>
                <a:cubicBezTo>
                  <a:pt x="74320" y="32051"/>
                  <a:pt x="74141" y="32110"/>
                  <a:pt x="73963" y="32158"/>
                </a:cubicBezTo>
                <a:cubicBezTo>
                  <a:pt x="72296" y="32575"/>
                  <a:pt x="70605" y="32979"/>
                  <a:pt x="68938" y="33408"/>
                </a:cubicBezTo>
                <a:cubicBezTo>
                  <a:pt x="68462" y="33539"/>
                  <a:pt x="67986" y="33718"/>
                  <a:pt x="67509" y="33872"/>
                </a:cubicBezTo>
                <a:cubicBezTo>
                  <a:pt x="67521" y="33896"/>
                  <a:pt x="67521" y="33944"/>
                  <a:pt x="67545" y="33968"/>
                </a:cubicBezTo>
                <a:cubicBezTo>
                  <a:pt x="68152" y="33813"/>
                  <a:pt x="68748" y="33658"/>
                  <a:pt x="69355" y="33515"/>
                </a:cubicBezTo>
                <a:cubicBezTo>
                  <a:pt x="70891" y="33134"/>
                  <a:pt x="72415" y="32765"/>
                  <a:pt x="73939" y="32384"/>
                </a:cubicBezTo>
                <a:cubicBezTo>
                  <a:pt x="74064" y="32349"/>
                  <a:pt x="74185" y="32327"/>
                  <a:pt x="74303" y="32327"/>
                </a:cubicBezTo>
                <a:cubicBezTo>
                  <a:pt x="74465" y="32327"/>
                  <a:pt x="74620" y="32369"/>
                  <a:pt x="74772" y="32479"/>
                </a:cubicBezTo>
                <a:cubicBezTo>
                  <a:pt x="74701" y="32598"/>
                  <a:pt x="74653" y="32718"/>
                  <a:pt x="74582" y="32860"/>
                </a:cubicBezTo>
                <a:cubicBezTo>
                  <a:pt x="74951" y="32860"/>
                  <a:pt x="74986" y="33182"/>
                  <a:pt x="75236" y="33420"/>
                </a:cubicBezTo>
                <a:cubicBezTo>
                  <a:pt x="75058" y="33491"/>
                  <a:pt x="74927" y="33551"/>
                  <a:pt x="74796" y="33587"/>
                </a:cubicBezTo>
                <a:cubicBezTo>
                  <a:pt x="71605" y="34384"/>
                  <a:pt x="68414" y="35158"/>
                  <a:pt x="65247" y="35980"/>
                </a:cubicBezTo>
                <a:cubicBezTo>
                  <a:pt x="63330" y="36468"/>
                  <a:pt x="61425" y="37039"/>
                  <a:pt x="59508" y="37575"/>
                </a:cubicBezTo>
                <a:cubicBezTo>
                  <a:pt x="59246" y="37647"/>
                  <a:pt x="58996" y="37706"/>
                  <a:pt x="58746" y="37766"/>
                </a:cubicBezTo>
                <a:cubicBezTo>
                  <a:pt x="58734" y="37742"/>
                  <a:pt x="58723" y="37694"/>
                  <a:pt x="58699" y="37659"/>
                </a:cubicBezTo>
                <a:cubicBezTo>
                  <a:pt x="58758" y="37587"/>
                  <a:pt x="58818" y="37516"/>
                  <a:pt x="58818" y="37480"/>
                </a:cubicBezTo>
                <a:cubicBezTo>
                  <a:pt x="58925" y="37170"/>
                  <a:pt x="59151" y="37051"/>
                  <a:pt x="59449" y="36980"/>
                </a:cubicBezTo>
                <a:cubicBezTo>
                  <a:pt x="60318" y="36742"/>
                  <a:pt x="61187" y="36492"/>
                  <a:pt x="62068" y="36230"/>
                </a:cubicBezTo>
                <a:cubicBezTo>
                  <a:pt x="62259" y="36182"/>
                  <a:pt x="62425" y="36111"/>
                  <a:pt x="62580" y="35980"/>
                </a:cubicBezTo>
                <a:lnTo>
                  <a:pt x="62580" y="35980"/>
                </a:lnTo>
                <a:cubicBezTo>
                  <a:pt x="61354" y="36289"/>
                  <a:pt x="60127" y="36587"/>
                  <a:pt x="58889" y="36909"/>
                </a:cubicBezTo>
                <a:cubicBezTo>
                  <a:pt x="58818" y="36801"/>
                  <a:pt x="58758" y="36730"/>
                  <a:pt x="58699" y="36635"/>
                </a:cubicBezTo>
                <a:cubicBezTo>
                  <a:pt x="58973" y="36385"/>
                  <a:pt x="59294" y="36289"/>
                  <a:pt x="59627" y="36206"/>
                </a:cubicBezTo>
                <a:cubicBezTo>
                  <a:pt x="61259" y="35718"/>
                  <a:pt x="62902" y="35242"/>
                  <a:pt x="64533" y="34765"/>
                </a:cubicBezTo>
                <a:cubicBezTo>
                  <a:pt x="64783" y="34682"/>
                  <a:pt x="65057" y="34623"/>
                  <a:pt x="65307" y="34563"/>
                </a:cubicBezTo>
                <a:cubicBezTo>
                  <a:pt x="65307" y="34527"/>
                  <a:pt x="65295" y="34492"/>
                  <a:pt x="65295" y="34444"/>
                </a:cubicBezTo>
                <a:cubicBezTo>
                  <a:pt x="65057" y="34468"/>
                  <a:pt x="64807" y="34444"/>
                  <a:pt x="64580" y="34503"/>
                </a:cubicBezTo>
                <a:cubicBezTo>
                  <a:pt x="63271" y="34884"/>
                  <a:pt x="61961" y="35277"/>
                  <a:pt x="60651" y="35658"/>
                </a:cubicBezTo>
                <a:cubicBezTo>
                  <a:pt x="59985" y="35849"/>
                  <a:pt x="59318" y="35992"/>
                  <a:pt x="58615" y="36170"/>
                </a:cubicBezTo>
                <a:cubicBezTo>
                  <a:pt x="58330" y="35920"/>
                  <a:pt x="58318" y="35575"/>
                  <a:pt x="58234" y="35206"/>
                </a:cubicBezTo>
                <a:cubicBezTo>
                  <a:pt x="58508" y="35123"/>
                  <a:pt x="58746" y="35015"/>
                  <a:pt x="58996" y="34956"/>
                </a:cubicBezTo>
                <a:cubicBezTo>
                  <a:pt x="60520" y="34563"/>
                  <a:pt x="62056" y="34194"/>
                  <a:pt x="63568" y="33789"/>
                </a:cubicBezTo>
                <a:cubicBezTo>
                  <a:pt x="65080" y="33408"/>
                  <a:pt x="66593" y="32979"/>
                  <a:pt x="68164" y="32539"/>
                </a:cubicBezTo>
                <a:cubicBezTo>
                  <a:pt x="68248" y="32634"/>
                  <a:pt x="68367" y="32801"/>
                  <a:pt x="68498" y="32956"/>
                </a:cubicBezTo>
                <a:cubicBezTo>
                  <a:pt x="68855" y="32837"/>
                  <a:pt x="68855" y="32468"/>
                  <a:pt x="69140" y="32206"/>
                </a:cubicBezTo>
                <a:cubicBezTo>
                  <a:pt x="70748" y="31848"/>
                  <a:pt x="72379" y="31217"/>
                  <a:pt x="74058" y="30813"/>
                </a:cubicBezTo>
                <a:close/>
                <a:moveTo>
                  <a:pt x="65669" y="28730"/>
                </a:moveTo>
                <a:cubicBezTo>
                  <a:pt x="65888" y="28730"/>
                  <a:pt x="66039" y="28852"/>
                  <a:pt x="66212" y="29134"/>
                </a:cubicBezTo>
                <a:cubicBezTo>
                  <a:pt x="66295" y="29265"/>
                  <a:pt x="66354" y="29384"/>
                  <a:pt x="66473" y="29598"/>
                </a:cubicBezTo>
                <a:cubicBezTo>
                  <a:pt x="65200" y="30074"/>
                  <a:pt x="63949" y="30455"/>
                  <a:pt x="62687" y="30872"/>
                </a:cubicBezTo>
                <a:cubicBezTo>
                  <a:pt x="62918" y="30913"/>
                  <a:pt x="63049" y="30936"/>
                  <a:pt x="63157" y="30936"/>
                </a:cubicBezTo>
                <a:cubicBezTo>
                  <a:pt x="63300" y="30936"/>
                  <a:pt x="63402" y="30896"/>
                  <a:pt x="63640" y="30801"/>
                </a:cubicBezTo>
                <a:cubicBezTo>
                  <a:pt x="63866" y="30717"/>
                  <a:pt x="64104" y="30634"/>
                  <a:pt x="64342" y="30563"/>
                </a:cubicBezTo>
                <a:cubicBezTo>
                  <a:pt x="64842" y="30384"/>
                  <a:pt x="65366" y="30193"/>
                  <a:pt x="65890" y="30015"/>
                </a:cubicBezTo>
                <a:cubicBezTo>
                  <a:pt x="66081" y="29943"/>
                  <a:pt x="66271" y="29860"/>
                  <a:pt x="66485" y="29836"/>
                </a:cubicBezTo>
                <a:cubicBezTo>
                  <a:pt x="66508" y="29833"/>
                  <a:pt x="66530" y="29831"/>
                  <a:pt x="66551" y="29831"/>
                </a:cubicBezTo>
                <a:cubicBezTo>
                  <a:pt x="66734" y="29831"/>
                  <a:pt x="66827" y="29970"/>
                  <a:pt x="66795" y="30205"/>
                </a:cubicBezTo>
                <a:cubicBezTo>
                  <a:pt x="65366" y="30896"/>
                  <a:pt x="63711" y="31039"/>
                  <a:pt x="62306" y="31825"/>
                </a:cubicBezTo>
                <a:cubicBezTo>
                  <a:pt x="62334" y="31826"/>
                  <a:pt x="62362" y="31826"/>
                  <a:pt x="62389" y="31826"/>
                </a:cubicBezTo>
                <a:cubicBezTo>
                  <a:pt x="62893" y="31826"/>
                  <a:pt x="63356" y="31627"/>
                  <a:pt x="63818" y="31503"/>
                </a:cubicBezTo>
                <a:cubicBezTo>
                  <a:pt x="64342" y="31348"/>
                  <a:pt x="64830" y="31170"/>
                  <a:pt x="65342" y="31015"/>
                </a:cubicBezTo>
                <a:cubicBezTo>
                  <a:pt x="65842" y="30848"/>
                  <a:pt x="66354" y="30693"/>
                  <a:pt x="66997" y="30491"/>
                </a:cubicBezTo>
                <a:cubicBezTo>
                  <a:pt x="67486" y="30610"/>
                  <a:pt x="67390" y="31205"/>
                  <a:pt x="67736" y="31622"/>
                </a:cubicBezTo>
                <a:cubicBezTo>
                  <a:pt x="67081" y="31825"/>
                  <a:pt x="66497" y="32039"/>
                  <a:pt x="65902" y="32217"/>
                </a:cubicBezTo>
                <a:cubicBezTo>
                  <a:pt x="65342" y="32396"/>
                  <a:pt x="64759" y="32539"/>
                  <a:pt x="64176" y="32694"/>
                </a:cubicBezTo>
                <a:lnTo>
                  <a:pt x="64176" y="32813"/>
                </a:lnTo>
                <a:cubicBezTo>
                  <a:pt x="64265" y="32846"/>
                  <a:pt x="64344" y="32933"/>
                  <a:pt x="64413" y="32933"/>
                </a:cubicBezTo>
                <a:cubicBezTo>
                  <a:pt x="64417" y="32933"/>
                  <a:pt x="64421" y="32933"/>
                  <a:pt x="64426" y="32932"/>
                </a:cubicBezTo>
                <a:cubicBezTo>
                  <a:pt x="64604" y="32908"/>
                  <a:pt x="64807" y="32848"/>
                  <a:pt x="64985" y="32789"/>
                </a:cubicBezTo>
                <a:cubicBezTo>
                  <a:pt x="65676" y="32575"/>
                  <a:pt x="66378" y="32337"/>
                  <a:pt x="67081" y="32098"/>
                </a:cubicBezTo>
                <a:cubicBezTo>
                  <a:pt x="67259" y="32031"/>
                  <a:pt x="67434" y="31964"/>
                  <a:pt x="67641" y="31964"/>
                </a:cubicBezTo>
                <a:cubicBezTo>
                  <a:pt x="67765" y="31964"/>
                  <a:pt x="67901" y="31988"/>
                  <a:pt x="68057" y="32051"/>
                </a:cubicBezTo>
                <a:cubicBezTo>
                  <a:pt x="66450" y="32777"/>
                  <a:pt x="64842" y="33194"/>
                  <a:pt x="63235" y="33610"/>
                </a:cubicBezTo>
                <a:cubicBezTo>
                  <a:pt x="61663" y="34027"/>
                  <a:pt x="60044" y="34361"/>
                  <a:pt x="58413" y="34730"/>
                </a:cubicBezTo>
                <a:cubicBezTo>
                  <a:pt x="58437" y="34634"/>
                  <a:pt x="58437" y="34563"/>
                  <a:pt x="58449" y="34492"/>
                </a:cubicBezTo>
                <a:cubicBezTo>
                  <a:pt x="60139" y="33908"/>
                  <a:pt x="61973" y="33825"/>
                  <a:pt x="63556" y="32896"/>
                </a:cubicBezTo>
                <a:lnTo>
                  <a:pt x="63556" y="32896"/>
                </a:lnTo>
                <a:cubicBezTo>
                  <a:pt x="61663" y="33325"/>
                  <a:pt x="59877" y="34063"/>
                  <a:pt x="57901" y="34396"/>
                </a:cubicBezTo>
                <a:cubicBezTo>
                  <a:pt x="57984" y="34075"/>
                  <a:pt x="58199" y="34015"/>
                  <a:pt x="58377" y="33956"/>
                </a:cubicBezTo>
                <a:cubicBezTo>
                  <a:pt x="59163" y="33682"/>
                  <a:pt x="59961" y="33432"/>
                  <a:pt x="60758" y="33182"/>
                </a:cubicBezTo>
                <a:cubicBezTo>
                  <a:pt x="61009" y="33110"/>
                  <a:pt x="61270" y="33063"/>
                  <a:pt x="61532" y="32968"/>
                </a:cubicBezTo>
                <a:cubicBezTo>
                  <a:pt x="61687" y="32908"/>
                  <a:pt x="61854" y="32813"/>
                  <a:pt x="61985" y="32610"/>
                </a:cubicBezTo>
                <a:cubicBezTo>
                  <a:pt x="61896" y="32610"/>
                  <a:pt x="61806" y="32590"/>
                  <a:pt x="61727" y="32590"/>
                </a:cubicBezTo>
                <a:cubicBezTo>
                  <a:pt x="61701" y="32590"/>
                  <a:pt x="61675" y="32593"/>
                  <a:pt x="61651" y="32598"/>
                </a:cubicBezTo>
                <a:lnTo>
                  <a:pt x="58973" y="33360"/>
                </a:lnTo>
                <a:cubicBezTo>
                  <a:pt x="58461" y="33503"/>
                  <a:pt x="57961" y="33658"/>
                  <a:pt x="57449" y="33825"/>
                </a:cubicBezTo>
                <a:cubicBezTo>
                  <a:pt x="56532" y="34122"/>
                  <a:pt x="55603" y="34396"/>
                  <a:pt x="54698" y="34718"/>
                </a:cubicBezTo>
                <a:cubicBezTo>
                  <a:pt x="54508" y="34789"/>
                  <a:pt x="54341" y="34956"/>
                  <a:pt x="54067" y="35146"/>
                </a:cubicBezTo>
                <a:cubicBezTo>
                  <a:pt x="54082" y="35147"/>
                  <a:pt x="54097" y="35147"/>
                  <a:pt x="54112" y="35147"/>
                </a:cubicBezTo>
                <a:cubicBezTo>
                  <a:pt x="54490" y="35147"/>
                  <a:pt x="54757" y="34927"/>
                  <a:pt x="55042" y="34927"/>
                </a:cubicBezTo>
                <a:cubicBezTo>
                  <a:pt x="55123" y="34927"/>
                  <a:pt x="55206" y="34945"/>
                  <a:pt x="55294" y="34992"/>
                </a:cubicBezTo>
                <a:cubicBezTo>
                  <a:pt x="55317" y="35194"/>
                  <a:pt x="55198" y="35277"/>
                  <a:pt x="55020" y="35337"/>
                </a:cubicBezTo>
                <a:cubicBezTo>
                  <a:pt x="53210" y="35873"/>
                  <a:pt x="51412" y="36468"/>
                  <a:pt x="49567" y="36897"/>
                </a:cubicBezTo>
                <a:cubicBezTo>
                  <a:pt x="48197" y="37230"/>
                  <a:pt x="46864" y="37659"/>
                  <a:pt x="45518" y="38028"/>
                </a:cubicBezTo>
                <a:cubicBezTo>
                  <a:pt x="45304" y="38087"/>
                  <a:pt x="45078" y="38147"/>
                  <a:pt x="44828" y="38206"/>
                </a:cubicBezTo>
                <a:cubicBezTo>
                  <a:pt x="44756" y="37897"/>
                  <a:pt x="44685" y="37599"/>
                  <a:pt x="44590" y="37278"/>
                </a:cubicBezTo>
                <a:cubicBezTo>
                  <a:pt x="44721" y="37230"/>
                  <a:pt x="44828" y="37182"/>
                  <a:pt x="44935" y="37159"/>
                </a:cubicBezTo>
                <a:cubicBezTo>
                  <a:pt x="47257" y="36635"/>
                  <a:pt x="49519" y="35944"/>
                  <a:pt x="51781" y="35230"/>
                </a:cubicBezTo>
                <a:cubicBezTo>
                  <a:pt x="53353" y="34742"/>
                  <a:pt x="54924" y="34218"/>
                  <a:pt x="56496" y="33730"/>
                </a:cubicBezTo>
                <a:cubicBezTo>
                  <a:pt x="58115" y="33229"/>
                  <a:pt x="59758" y="32718"/>
                  <a:pt x="61378" y="32217"/>
                </a:cubicBezTo>
                <a:cubicBezTo>
                  <a:pt x="61532" y="32170"/>
                  <a:pt x="61663" y="32075"/>
                  <a:pt x="61806" y="32015"/>
                </a:cubicBezTo>
                <a:cubicBezTo>
                  <a:pt x="61806" y="31991"/>
                  <a:pt x="61794" y="31944"/>
                  <a:pt x="61782" y="31920"/>
                </a:cubicBezTo>
                <a:cubicBezTo>
                  <a:pt x="61628" y="31932"/>
                  <a:pt x="61497" y="31932"/>
                  <a:pt x="61366" y="31979"/>
                </a:cubicBezTo>
                <a:cubicBezTo>
                  <a:pt x="59473" y="32551"/>
                  <a:pt x="57603" y="33134"/>
                  <a:pt x="55710" y="33718"/>
                </a:cubicBezTo>
                <a:cubicBezTo>
                  <a:pt x="55579" y="33765"/>
                  <a:pt x="55460" y="33789"/>
                  <a:pt x="55317" y="33837"/>
                </a:cubicBezTo>
                <a:cubicBezTo>
                  <a:pt x="53877" y="34265"/>
                  <a:pt x="52448" y="34718"/>
                  <a:pt x="51019" y="35146"/>
                </a:cubicBezTo>
                <a:cubicBezTo>
                  <a:pt x="50245" y="35385"/>
                  <a:pt x="49471" y="35635"/>
                  <a:pt x="48686" y="35849"/>
                </a:cubicBezTo>
                <a:cubicBezTo>
                  <a:pt x="48209" y="35980"/>
                  <a:pt x="47721" y="36016"/>
                  <a:pt x="47245" y="36147"/>
                </a:cubicBezTo>
                <a:cubicBezTo>
                  <a:pt x="46650" y="36301"/>
                  <a:pt x="46054" y="36516"/>
                  <a:pt x="45459" y="36706"/>
                </a:cubicBezTo>
                <a:cubicBezTo>
                  <a:pt x="45376" y="36718"/>
                  <a:pt x="45304" y="36742"/>
                  <a:pt x="45126" y="36766"/>
                </a:cubicBezTo>
                <a:cubicBezTo>
                  <a:pt x="45245" y="36635"/>
                  <a:pt x="45304" y="36539"/>
                  <a:pt x="45376" y="36504"/>
                </a:cubicBezTo>
                <a:cubicBezTo>
                  <a:pt x="45899" y="36182"/>
                  <a:pt x="46435" y="35908"/>
                  <a:pt x="46959" y="35611"/>
                </a:cubicBezTo>
                <a:cubicBezTo>
                  <a:pt x="47209" y="35480"/>
                  <a:pt x="47447" y="35337"/>
                  <a:pt x="47721" y="35230"/>
                </a:cubicBezTo>
                <a:cubicBezTo>
                  <a:pt x="48864" y="34789"/>
                  <a:pt x="50007" y="34325"/>
                  <a:pt x="51150" y="33896"/>
                </a:cubicBezTo>
                <a:cubicBezTo>
                  <a:pt x="51710" y="33682"/>
                  <a:pt x="52269" y="33503"/>
                  <a:pt x="52817" y="33313"/>
                </a:cubicBezTo>
                <a:cubicBezTo>
                  <a:pt x="53639" y="33027"/>
                  <a:pt x="54472" y="32753"/>
                  <a:pt x="55294" y="32468"/>
                </a:cubicBezTo>
                <a:cubicBezTo>
                  <a:pt x="55615" y="32348"/>
                  <a:pt x="55948" y="32182"/>
                  <a:pt x="56294" y="32063"/>
                </a:cubicBezTo>
                <a:cubicBezTo>
                  <a:pt x="57639" y="31586"/>
                  <a:pt x="59008" y="31122"/>
                  <a:pt x="60366" y="30634"/>
                </a:cubicBezTo>
                <a:cubicBezTo>
                  <a:pt x="62009" y="30039"/>
                  <a:pt x="63628" y="29431"/>
                  <a:pt x="65259" y="28824"/>
                </a:cubicBezTo>
                <a:cubicBezTo>
                  <a:pt x="65422" y="28763"/>
                  <a:pt x="65555" y="28730"/>
                  <a:pt x="65669" y="28730"/>
                </a:cubicBezTo>
                <a:close/>
                <a:moveTo>
                  <a:pt x="55424" y="35623"/>
                </a:moveTo>
                <a:lnTo>
                  <a:pt x="55424" y="35623"/>
                </a:lnTo>
                <a:cubicBezTo>
                  <a:pt x="55353" y="35908"/>
                  <a:pt x="55163" y="35992"/>
                  <a:pt x="54936" y="36075"/>
                </a:cubicBezTo>
                <a:cubicBezTo>
                  <a:pt x="53031" y="36563"/>
                  <a:pt x="51126" y="37075"/>
                  <a:pt x="49221" y="37563"/>
                </a:cubicBezTo>
                <a:cubicBezTo>
                  <a:pt x="48019" y="37861"/>
                  <a:pt x="46792" y="38123"/>
                  <a:pt x="45542" y="38337"/>
                </a:cubicBezTo>
                <a:cubicBezTo>
                  <a:pt x="45709" y="38254"/>
                  <a:pt x="45840" y="38182"/>
                  <a:pt x="46007" y="38135"/>
                </a:cubicBezTo>
                <a:cubicBezTo>
                  <a:pt x="46912" y="37837"/>
                  <a:pt x="47804" y="37528"/>
                  <a:pt x="48709" y="37290"/>
                </a:cubicBezTo>
                <a:cubicBezTo>
                  <a:pt x="50817" y="36742"/>
                  <a:pt x="52924" y="36230"/>
                  <a:pt x="55043" y="35694"/>
                </a:cubicBezTo>
                <a:cubicBezTo>
                  <a:pt x="55163" y="35670"/>
                  <a:pt x="55294" y="35658"/>
                  <a:pt x="55424" y="35623"/>
                </a:cubicBezTo>
                <a:close/>
                <a:moveTo>
                  <a:pt x="37720" y="31217"/>
                </a:moveTo>
                <a:cubicBezTo>
                  <a:pt x="38149" y="32932"/>
                  <a:pt x="38565" y="34599"/>
                  <a:pt x="38982" y="36254"/>
                </a:cubicBezTo>
                <a:cubicBezTo>
                  <a:pt x="38601" y="36444"/>
                  <a:pt x="29457" y="38456"/>
                  <a:pt x="28493" y="38552"/>
                </a:cubicBezTo>
                <a:cubicBezTo>
                  <a:pt x="28147" y="37159"/>
                  <a:pt x="27790" y="35754"/>
                  <a:pt x="27433" y="34313"/>
                </a:cubicBezTo>
                <a:cubicBezTo>
                  <a:pt x="27564" y="34289"/>
                  <a:pt x="27707" y="34242"/>
                  <a:pt x="27838" y="34206"/>
                </a:cubicBezTo>
                <a:cubicBezTo>
                  <a:pt x="28159" y="35206"/>
                  <a:pt x="28493" y="36158"/>
                  <a:pt x="28802" y="37123"/>
                </a:cubicBezTo>
                <a:cubicBezTo>
                  <a:pt x="28921" y="36075"/>
                  <a:pt x="28362" y="35158"/>
                  <a:pt x="28219" y="34111"/>
                </a:cubicBezTo>
                <a:cubicBezTo>
                  <a:pt x="28552" y="33991"/>
                  <a:pt x="28850" y="33872"/>
                  <a:pt x="29147" y="33777"/>
                </a:cubicBezTo>
                <a:cubicBezTo>
                  <a:pt x="30326" y="33432"/>
                  <a:pt x="31517" y="33110"/>
                  <a:pt x="32707" y="32801"/>
                </a:cubicBezTo>
                <a:cubicBezTo>
                  <a:pt x="33743" y="32515"/>
                  <a:pt x="34803" y="32277"/>
                  <a:pt x="35839" y="32003"/>
                </a:cubicBezTo>
                <a:cubicBezTo>
                  <a:pt x="36196" y="31920"/>
                  <a:pt x="36529" y="31801"/>
                  <a:pt x="36886" y="31682"/>
                </a:cubicBezTo>
                <a:cubicBezTo>
                  <a:pt x="37267" y="32837"/>
                  <a:pt x="37625" y="33932"/>
                  <a:pt x="37982" y="35027"/>
                </a:cubicBezTo>
                <a:cubicBezTo>
                  <a:pt x="38029" y="35027"/>
                  <a:pt x="38065" y="35015"/>
                  <a:pt x="38101" y="35004"/>
                </a:cubicBezTo>
                <a:cubicBezTo>
                  <a:pt x="37827" y="33849"/>
                  <a:pt x="37529" y="32694"/>
                  <a:pt x="37232" y="31503"/>
                </a:cubicBezTo>
                <a:cubicBezTo>
                  <a:pt x="37387" y="31396"/>
                  <a:pt x="37529" y="31325"/>
                  <a:pt x="37720" y="31217"/>
                </a:cubicBezTo>
                <a:close/>
                <a:moveTo>
                  <a:pt x="44114" y="37944"/>
                </a:moveTo>
                <a:lnTo>
                  <a:pt x="44114" y="37944"/>
                </a:lnTo>
                <a:cubicBezTo>
                  <a:pt x="44209" y="38171"/>
                  <a:pt x="44340" y="38373"/>
                  <a:pt x="43983" y="38552"/>
                </a:cubicBezTo>
                <a:cubicBezTo>
                  <a:pt x="43923" y="38373"/>
                  <a:pt x="43899" y="38206"/>
                  <a:pt x="43840" y="37992"/>
                </a:cubicBezTo>
                <a:cubicBezTo>
                  <a:pt x="43959" y="37980"/>
                  <a:pt x="44030" y="37956"/>
                  <a:pt x="44114" y="37944"/>
                </a:cubicBezTo>
                <a:close/>
                <a:moveTo>
                  <a:pt x="44244" y="38882"/>
                </a:moveTo>
                <a:cubicBezTo>
                  <a:pt x="44294" y="38882"/>
                  <a:pt x="44356" y="38900"/>
                  <a:pt x="44435" y="38933"/>
                </a:cubicBezTo>
                <a:cubicBezTo>
                  <a:pt x="44316" y="39028"/>
                  <a:pt x="44233" y="39087"/>
                  <a:pt x="44078" y="39230"/>
                </a:cubicBezTo>
                <a:cubicBezTo>
                  <a:pt x="44086" y="38981"/>
                  <a:pt x="44129" y="38882"/>
                  <a:pt x="44244" y="38882"/>
                </a:cubicBezTo>
                <a:close/>
                <a:moveTo>
                  <a:pt x="55494" y="36106"/>
                </a:moveTo>
                <a:cubicBezTo>
                  <a:pt x="55530" y="36106"/>
                  <a:pt x="55566" y="36108"/>
                  <a:pt x="55603" y="36111"/>
                </a:cubicBezTo>
                <a:cubicBezTo>
                  <a:pt x="55663" y="36349"/>
                  <a:pt x="55722" y="36575"/>
                  <a:pt x="55817" y="36849"/>
                </a:cubicBezTo>
                <a:cubicBezTo>
                  <a:pt x="54103" y="37361"/>
                  <a:pt x="52388" y="37742"/>
                  <a:pt x="50591" y="38159"/>
                </a:cubicBezTo>
                <a:cubicBezTo>
                  <a:pt x="50936" y="37992"/>
                  <a:pt x="51198" y="37873"/>
                  <a:pt x="51472" y="37742"/>
                </a:cubicBezTo>
                <a:cubicBezTo>
                  <a:pt x="51472" y="37718"/>
                  <a:pt x="51460" y="37706"/>
                  <a:pt x="51460" y="37694"/>
                </a:cubicBezTo>
                <a:cubicBezTo>
                  <a:pt x="49626" y="38159"/>
                  <a:pt x="47804" y="38599"/>
                  <a:pt x="45995" y="39064"/>
                </a:cubicBezTo>
                <a:cubicBezTo>
                  <a:pt x="46007" y="39075"/>
                  <a:pt x="46007" y="39087"/>
                  <a:pt x="46007" y="39111"/>
                </a:cubicBezTo>
                <a:cubicBezTo>
                  <a:pt x="47173" y="38849"/>
                  <a:pt x="48328" y="38587"/>
                  <a:pt x="49495" y="38337"/>
                </a:cubicBezTo>
                <a:lnTo>
                  <a:pt x="49495" y="38337"/>
                </a:lnTo>
                <a:cubicBezTo>
                  <a:pt x="48078" y="39004"/>
                  <a:pt x="46971" y="39302"/>
                  <a:pt x="45245" y="39504"/>
                </a:cubicBezTo>
                <a:cubicBezTo>
                  <a:pt x="45173" y="39314"/>
                  <a:pt x="45102" y="39123"/>
                  <a:pt x="44995" y="38885"/>
                </a:cubicBezTo>
                <a:cubicBezTo>
                  <a:pt x="45090" y="38587"/>
                  <a:pt x="45399" y="38599"/>
                  <a:pt x="45661" y="38552"/>
                </a:cubicBezTo>
                <a:cubicBezTo>
                  <a:pt x="46542" y="38397"/>
                  <a:pt x="47423" y="38290"/>
                  <a:pt x="48281" y="38063"/>
                </a:cubicBezTo>
                <a:cubicBezTo>
                  <a:pt x="50341" y="37528"/>
                  <a:pt x="52376" y="36932"/>
                  <a:pt x="54412" y="36373"/>
                </a:cubicBezTo>
                <a:cubicBezTo>
                  <a:pt x="54762" y="36275"/>
                  <a:pt x="55101" y="36106"/>
                  <a:pt x="55494" y="36106"/>
                </a:cubicBezTo>
                <a:close/>
                <a:moveTo>
                  <a:pt x="44471" y="39385"/>
                </a:moveTo>
                <a:cubicBezTo>
                  <a:pt x="44566" y="39623"/>
                  <a:pt x="44685" y="39802"/>
                  <a:pt x="44340" y="39909"/>
                </a:cubicBezTo>
                <a:cubicBezTo>
                  <a:pt x="44221" y="39718"/>
                  <a:pt x="44054" y="39540"/>
                  <a:pt x="44471" y="39385"/>
                </a:cubicBezTo>
                <a:close/>
                <a:moveTo>
                  <a:pt x="77832" y="38099"/>
                </a:moveTo>
                <a:cubicBezTo>
                  <a:pt x="75367" y="38825"/>
                  <a:pt x="72927" y="39671"/>
                  <a:pt x="70367" y="39968"/>
                </a:cubicBezTo>
                <a:lnTo>
                  <a:pt x="77832" y="38099"/>
                </a:lnTo>
                <a:close/>
                <a:moveTo>
                  <a:pt x="39744" y="38790"/>
                </a:moveTo>
                <a:lnTo>
                  <a:pt x="39744" y="38790"/>
                </a:lnTo>
                <a:cubicBezTo>
                  <a:pt x="40089" y="39266"/>
                  <a:pt x="39744" y="39599"/>
                  <a:pt x="39637" y="40076"/>
                </a:cubicBezTo>
                <a:cubicBezTo>
                  <a:pt x="39530" y="39695"/>
                  <a:pt x="39470" y="39445"/>
                  <a:pt x="39399" y="39135"/>
                </a:cubicBezTo>
                <a:lnTo>
                  <a:pt x="39744" y="38790"/>
                </a:lnTo>
                <a:close/>
                <a:moveTo>
                  <a:pt x="55925" y="37242"/>
                </a:moveTo>
                <a:cubicBezTo>
                  <a:pt x="55948" y="37349"/>
                  <a:pt x="55960" y="37420"/>
                  <a:pt x="55996" y="37504"/>
                </a:cubicBezTo>
                <a:cubicBezTo>
                  <a:pt x="55651" y="37778"/>
                  <a:pt x="55258" y="37956"/>
                  <a:pt x="54829" y="38063"/>
                </a:cubicBezTo>
                <a:cubicBezTo>
                  <a:pt x="52293" y="38671"/>
                  <a:pt x="49745" y="39302"/>
                  <a:pt x="47197" y="39897"/>
                </a:cubicBezTo>
                <a:cubicBezTo>
                  <a:pt x="46757" y="39992"/>
                  <a:pt x="46304" y="40028"/>
                  <a:pt x="45721" y="40099"/>
                </a:cubicBezTo>
                <a:cubicBezTo>
                  <a:pt x="47031" y="39397"/>
                  <a:pt x="54210" y="37409"/>
                  <a:pt x="55925" y="37242"/>
                </a:cubicBezTo>
                <a:close/>
                <a:moveTo>
                  <a:pt x="44604" y="40232"/>
                </a:moveTo>
                <a:cubicBezTo>
                  <a:pt x="44662" y="40232"/>
                  <a:pt x="44708" y="40270"/>
                  <a:pt x="44733" y="40361"/>
                </a:cubicBezTo>
                <a:cubicBezTo>
                  <a:pt x="44745" y="40433"/>
                  <a:pt x="44637" y="40552"/>
                  <a:pt x="44590" y="40635"/>
                </a:cubicBezTo>
                <a:cubicBezTo>
                  <a:pt x="44566" y="40611"/>
                  <a:pt x="44518" y="40576"/>
                  <a:pt x="44471" y="40564"/>
                </a:cubicBezTo>
                <a:cubicBezTo>
                  <a:pt x="44459" y="40480"/>
                  <a:pt x="44435" y="40385"/>
                  <a:pt x="44411" y="40326"/>
                </a:cubicBezTo>
                <a:cubicBezTo>
                  <a:pt x="44481" y="40267"/>
                  <a:pt x="44548" y="40232"/>
                  <a:pt x="44604" y="40232"/>
                </a:cubicBezTo>
                <a:close/>
                <a:moveTo>
                  <a:pt x="78749" y="38480"/>
                </a:moveTo>
                <a:cubicBezTo>
                  <a:pt x="78796" y="38671"/>
                  <a:pt x="78844" y="38849"/>
                  <a:pt x="78904" y="39075"/>
                </a:cubicBezTo>
                <a:cubicBezTo>
                  <a:pt x="78689" y="39123"/>
                  <a:pt x="78511" y="39171"/>
                  <a:pt x="78332" y="39206"/>
                </a:cubicBezTo>
                <a:cubicBezTo>
                  <a:pt x="76427" y="39611"/>
                  <a:pt x="74510" y="40016"/>
                  <a:pt x="72605" y="40397"/>
                </a:cubicBezTo>
                <a:cubicBezTo>
                  <a:pt x="71677" y="40588"/>
                  <a:pt x="70760" y="40754"/>
                  <a:pt x="69819" y="40921"/>
                </a:cubicBezTo>
                <a:cubicBezTo>
                  <a:pt x="69794" y="40927"/>
                  <a:pt x="69769" y="40930"/>
                  <a:pt x="69743" y="40930"/>
                </a:cubicBezTo>
                <a:cubicBezTo>
                  <a:pt x="69619" y="40930"/>
                  <a:pt x="69487" y="40871"/>
                  <a:pt x="69379" y="40861"/>
                </a:cubicBezTo>
                <a:cubicBezTo>
                  <a:pt x="69355" y="40480"/>
                  <a:pt x="69617" y="40480"/>
                  <a:pt x="69795" y="40433"/>
                </a:cubicBezTo>
                <a:lnTo>
                  <a:pt x="73093" y="39587"/>
                </a:lnTo>
                <a:cubicBezTo>
                  <a:pt x="74796" y="39171"/>
                  <a:pt x="76487" y="38766"/>
                  <a:pt x="78213" y="38540"/>
                </a:cubicBezTo>
                <a:cubicBezTo>
                  <a:pt x="78380" y="38516"/>
                  <a:pt x="78546" y="38492"/>
                  <a:pt x="78749" y="38480"/>
                </a:cubicBezTo>
                <a:close/>
                <a:moveTo>
                  <a:pt x="39351" y="37266"/>
                </a:moveTo>
                <a:cubicBezTo>
                  <a:pt x="39399" y="37456"/>
                  <a:pt x="39446" y="37599"/>
                  <a:pt x="39470" y="37742"/>
                </a:cubicBezTo>
                <a:cubicBezTo>
                  <a:pt x="39089" y="38349"/>
                  <a:pt x="38422" y="38480"/>
                  <a:pt x="37851" y="38754"/>
                </a:cubicBezTo>
                <a:cubicBezTo>
                  <a:pt x="37303" y="39016"/>
                  <a:pt x="36696" y="39206"/>
                  <a:pt x="36101" y="39385"/>
                </a:cubicBezTo>
                <a:cubicBezTo>
                  <a:pt x="34577" y="39814"/>
                  <a:pt x="33065" y="40254"/>
                  <a:pt x="31541" y="40647"/>
                </a:cubicBezTo>
                <a:cubicBezTo>
                  <a:pt x="30862" y="40838"/>
                  <a:pt x="30171" y="40933"/>
                  <a:pt x="29469" y="41040"/>
                </a:cubicBezTo>
                <a:cubicBezTo>
                  <a:pt x="29409" y="41050"/>
                  <a:pt x="29354" y="41055"/>
                  <a:pt x="29304" y="41055"/>
                </a:cubicBezTo>
                <a:cubicBezTo>
                  <a:pt x="28980" y="41055"/>
                  <a:pt x="28833" y="40855"/>
                  <a:pt x="28802" y="40433"/>
                </a:cubicBezTo>
                <a:cubicBezTo>
                  <a:pt x="28909" y="40385"/>
                  <a:pt x="29028" y="40326"/>
                  <a:pt x="29147" y="40290"/>
                </a:cubicBezTo>
                <a:cubicBezTo>
                  <a:pt x="29945" y="40099"/>
                  <a:pt x="30767" y="39921"/>
                  <a:pt x="31588" y="39754"/>
                </a:cubicBezTo>
                <a:cubicBezTo>
                  <a:pt x="32826" y="39504"/>
                  <a:pt x="33981" y="39052"/>
                  <a:pt x="35172" y="38647"/>
                </a:cubicBezTo>
                <a:cubicBezTo>
                  <a:pt x="35231" y="38611"/>
                  <a:pt x="35291" y="38552"/>
                  <a:pt x="35351" y="38504"/>
                </a:cubicBezTo>
                <a:cubicBezTo>
                  <a:pt x="35351" y="38468"/>
                  <a:pt x="35339" y="38433"/>
                  <a:pt x="35339" y="38397"/>
                </a:cubicBezTo>
                <a:cubicBezTo>
                  <a:pt x="33184" y="38897"/>
                  <a:pt x="31017" y="39421"/>
                  <a:pt x="28802" y="39957"/>
                </a:cubicBezTo>
                <a:cubicBezTo>
                  <a:pt x="28790" y="39802"/>
                  <a:pt x="28790" y="39671"/>
                  <a:pt x="28778" y="39540"/>
                </a:cubicBezTo>
                <a:cubicBezTo>
                  <a:pt x="28909" y="39480"/>
                  <a:pt x="28981" y="39433"/>
                  <a:pt x="29076" y="39397"/>
                </a:cubicBezTo>
                <a:cubicBezTo>
                  <a:pt x="31052" y="38849"/>
                  <a:pt x="33065" y="38480"/>
                  <a:pt x="35089" y="38171"/>
                </a:cubicBezTo>
                <a:cubicBezTo>
                  <a:pt x="35482" y="38111"/>
                  <a:pt x="35874" y="38016"/>
                  <a:pt x="36255" y="37932"/>
                </a:cubicBezTo>
                <a:cubicBezTo>
                  <a:pt x="37267" y="37706"/>
                  <a:pt x="38291" y="37480"/>
                  <a:pt x="39351" y="37266"/>
                </a:cubicBezTo>
                <a:close/>
                <a:moveTo>
                  <a:pt x="56044" y="37909"/>
                </a:moveTo>
                <a:cubicBezTo>
                  <a:pt x="56115" y="38075"/>
                  <a:pt x="56151" y="38171"/>
                  <a:pt x="56186" y="38230"/>
                </a:cubicBezTo>
                <a:cubicBezTo>
                  <a:pt x="56163" y="38302"/>
                  <a:pt x="56163" y="38349"/>
                  <a:pt x="56127" y="38361"/>
                </a:cubicBezTo>
                <a:cubicBezTo>
                  <a:pt x="55936" y="38480"/>
                  <a:pt x="55758" y="38623"/>
                  <a:pt x="55544" y="38683"/>
                </a:cubicBezTo>
                <a:cubicBezTo>
                  <a:pt x="52317" y="39516"/>
                  <a:pt x="49090" y="40326"/>
                  <a:pt x="45864" y="41147"/>
                </a:cubicBezTo>
                <a:cubicBezTo>
                  <a:pt x="45780" y="41159"/>
                  <a:pt x="45709" y="41159"/>
                  <a:pt x="45590" y="41171"/>
                </a:cubicBezTo>
                <a:cubicBezTo>
                  <a:pt x="45542" y="40945"/>
                  <a:pt x="45483" y="40754"/>
                  <a:pt x="45447" y="40564"/>
                </a:cubicBezTo>
                <a:cubicBezTo>
                  <a:pt x="48995" y="39683"/>
                  <a:pt x="52507" y="38790"/>
                  <a:pt x="56044" y="37909"/>
                </a:cubicBezTo>
                <a:close/>
                <a:moveTo>
                  <a:pt x="44852" y="40838"/>
                </a:moveTo>
                <a:cubicBezTo>
                  <a:pt x="44935" y="40980"/>
                  <a:pt x="45007" y="41111"/>
                  <a:pt x="45090" y="41266"/>
                </a:cubicBezTo>
                <a:cubicBezTo>
                  <a:pt x="45005" y="41333"/>
                  <a:pt x="44929" y="41369"/>
                  <a:pt x="44861" y="41369"/>
                </a:cubicBezTo>
                <a:cubicBezTo>
                  <a:pt x="44796" y="41369"/>
                  <a:pt x="44737" y="41336"/>
                  <a:pt x="44685" y="41266"/>
                </a:cubicBezTo>
                <a:cubicBezTo>
                  <a:pt x="44578" y="41100"/>
                  <a:pt x="44554" y="40945"/>
                  <a:pt x="44852" y="40838"/>
                </a:cubicBezTo>
                <a:close/>
                <a:moveTo>
                  <a:pt x="42054" y="35313"/>
                </a:moveTo>
                <a:cubicBezTo>
                  <a:pt x="42197" y="35956"/>
                  <a:pt x="42435" y="36516"/>
                  <a:pt x="42268" y="37147"/>
                </a:cubicBezTo>
                <a:cubicBezTo>
                  <a:pt x="42244" y="37278"/>
                  <a:pt x="42316" y="37516"/>
                  <a:pt x="42423" y="37587"/>
                </a:cubicBezTo>
                <a:cubicBezTo>
                  <a:pt x="42709" y="37813"/>
                  <a:pt x="42768" y="38123"/>
                  <a:pt x="42863" y="38421"/>
                </a:cubicBezTo>
                <a:cubicBezTo>
                  <a:pt x="43090" y="39123"/>
                  <a:pt x="43328" y="39826"/>
                  <a:pt x="43566" y="40516"/>
                </a:cubicBezTo>
                <a:cubicBezTo>
                  <a:pt x="43697" y="40897"/>
                  <a:pt x="43852" y="41254"/>
                  <a:pt x="44018" y="41611"/>
                </a:cubicBezTo>
                <a:cubicBezTo>
                  <a:pt x="43744" y="41278"/>
                  <a:pt x="43494" y="40933"/>
                  <a:pt x="43399" y="40492"/>
                </a:cubicBezTo>
                <a:cubicBezTo>
                  <a:pt x="43316" y="40123"/>
                  <a:pt x="43197" y="39778"/>
                  <a:pt x="42911" y="39492"/>
                </a:cubicBezTo>
                <a:lnTo>
                  <a:pt x="42911" y="39492"/>
                </a:lnTo>
                <a:cubicBezTo>
                  <a:pt x="42863" y="39921"/>
                  <a:pt x="42899" y="40087"/>
                  <a:pt x="43221" y="40730"/>
                </a:cubicBezTo>
                <a:cubicBezTo>
                  <a:pt x="43435" y="41135"/>
                  <a:pt x="43637" y="41516"/>
                  <a:pt x="43864" y="41933"/>
                </a:cubicBezTo>
                <a:cubicBezTo>
                  <a:pt x="43554" y="41778"/>
                  <a:pt x="43399" y="41611"/>
                  <a:pt x="43256" y="41278"/>
                </a:cubicBezTo>
                <a:cubicBezTo>
                  <a:pt x="43078" y="40873"/>
                  <a:pt x="42887" y="40457"/>
                  <a:pt x="42673" y="40052"/>
                </a:cubicBezTo>
                <a:cubicBezTo>
                  <a:pt x="42435" y="39599"/>
                  <a:pt x="42316" y="39099"/>
                  <a:pt x="42232" y="38599"/>
                </a:cubicBezTo>
                <a:lnTo>
                  <a:pt x="42232" y="38599"/>
                </a:lnTo>
                <a:cubicBezTo>
                  <a:pt x="42363" y="38611"/>
                  <a:pt x="42470" y="38611"/>
                  <a:pt x="42601" y="38635"/>
                </a:cubicBezTo>
                <a:cubicBezTo>
                  <a:pt x="42625" y="38290"/>
                  <a:pt x="42387" y="38337"/>
                  <a:pt x="42185" y="38313"/>
                </a:cubicBezTo>
                <a:cubicBezTo>
                  <a:pt x="42197" y="37837"/>
                  <a:pt x="42113" y="37409"/>
                  <a:pt x="41828" y="36992"/>
                </a:cubicBezTo>
                <a:cubicBezTo>
                  <a:pt x="41697" y="36801"/>
                  <a:pt x="41708" y="36492"/>
                  <a:pt x="41708" y="36230"/>
                </a:cubicBezTo>
                <a:cubicBezTo>
                  <a:pt x="41708" y="35992"/>
                  <a:pt x="41768" y="35754"/>
                  <a:pt x="41828" y="35515"/>
                </a:cubicBezTo>
                <a:cubicBezTo>
                  <a:pt x="41839" y="35456"/>
                  <a:pt x="41911" y="35432"/>
                  <a:pt x="42054" y="35313"/>
                </a:cubicBezTo>
                <a:close/>
                <a:moveTo>
                  <a:pt x="11279" y="31421"/>
                </a:moveTo>
                <a:cubicBezTo>
                  <a:pt x="11316" y="31421"/>
                  <a:pt x="11363" y="31432"/>
                  <a:pt x="11443" y="31432"/>
                </a:cubicBezTo>
                <a:cubicBezTo>
                  <a:pt x="11514" y="31586"/>
                  <a:pt x="11550" y="31765"/>
                  <a:pt x="11609" y="31944"/>
                </a:cubicBezTo>
                <a:cubicBezTo>
                  <a:pt x="12193" y="33884"/>
                  <a:pt x="12788" y="35837"/>
                  <a:pt x="13384" y="37766"/>
                </a:cubicBezTo>
                <a:cubicBezTo>
                  <a:pt x="13514" y="38218"/>
                  <a:pt x="13657" y="38671"/>
                  <a:pt x="13753" y="39135"/>
                </a:cubicBezTo>
                <a:cubicBezTo>
                  <a:pt x="13800" y="39302"/>
                  <a:pt x="13741" y="39480"/>
                  <a:pt x="13729" y="39659"/>
                </a:cubicBezTo>
                <a:cubicBezTo>
                  <a:pt x="13693" y="39659"/>
                  <a:pt x="13657" y="39671"/>
                  <a:pt x="13610" y="39671"/>
                </a:cubicBezTo>
                <a:cubicBezTo>
                  <a:pt x="13514" y="39409"/>
                  <a:pt x="13431" y="39135"/>
                  <a:pt x="13324" y="38837"/>
                </a:cubicBezTo>
                <a:cubicBezTo>
                  <a:pt x="12979" y="39171"/>
                  <a:pt x="13276" y="39504"/>
                  <a:pt x="13229" y="39861"/>
                </a:cubicBezTo>
                <a:cubicBezTo>
                  <a:pt x="11169" y="40873"/>
                  <a:pt x="8895" y="41230"/>
                  <a:pt x="6645" y="41873"/>
                </a:cubicBezTo>
                <a:cubicBezTo>
                  <a:pt x="6537" y="41492"/>
                  <a:pt x="6454" y="41147"/>
                  <a:pt x="6347" y="40802"/>
                </a:cubicBezTo>
                <a:cubicBezTo>
                  <a:pt x="6240" y="40457"/>
                  <a:pt x="6180" y="40099"/>
                  <a:pt x="6002" y="39802"/>
                </a:cubicBezTo>
                <a:cubicBezTo>
                  <a:pt x="5954" y="39826"/>
                  <a:pt x="5930" y="39826"/>
                  <a:pt x="5883" y="39837"/>
                </a:cubicBezTo>
                <a:cubicBezTo>
                  <a:pt x="5894" y="40040"/>
                  <a:pt x="5894" y="40254"/>
                  <a:pt x="5942" y="40457"/>
                </a:cubicBezTo>
                <a:cubicBezTo>
                  <a:pt x="6014" y="40754"/>
                  <a:pt x="6133" y="41040"/>
                  <a:pt x="6228" y="41326"/>
                </a:cubicBezTo>
                <a:cubicBezTo>
                  <a:pt x="6299" y="41552"/>
                  <a:pt x="6347" y="41754"/>
                  <a:pt x="6168" y="41969"/>
                </a:cubicBezTo>
                <a:cubicBezTo>
                  <a:pt x="6161" y="41969"/>
                  <a:pt x="6153" y="41969"/>
                  <a:pt x="6146" y="41969"/>
                </a:cubicBezTo>
                <a:cubicBezTo>
                  <a:pt x="5868" y="41969"/>
                  <a:pt x="5822" y="41750"/>
                  <a:pt x="5764" y="41564"/>
                </a:cubicBezTo>
                <a:cubicBezTo>
                  <a:pt x="5097" y="39445"/>
                  <a:pt x="4513" y="37301"/>
                  <a:pt x="4109" y="35123"/>
                </a:cubicBezTo>
                <a:cubicBezTo>
                  <a:pt x="4037" y="34718"/>
                  <a:pt x="3954" y="34325"/>
                  <a:pt x="3870" y="33944"/>
                </a:cubicBezTo>
                <a:cubicBezTo>
                  <a:pt x="3847" y="33777"/>
                  <a:pt x="3847" y="33610"/>
                  <a:pt x="3835" y="33432"/>
                </a:cubicBezTo>
                <a:lnTo>
                  <a:pt x="3835" y="33432"/>
                </a:lnTo>
                <a:cubicBezTo>
                  <a:pt x="4204" y="33527"/>
                  <a:pt x="4228" y="33789"/>
                  <a:pt x="4263" y="34063"/>
                </a:cubicBezTo>
                <a:cubicBezTo>
                  <a:pt x="4501" y="34944"/>
                  <a:pt x="4704" y="35837"/>
                  <a:pt x="4942" y="36706"/>
                </a:cubicBezTo>
                <a:cubicBezTo>
                  <a:pt x="5121" y="37385"/>
                  <a:pt x="5359" y="38040"/>
                  <a:pt x="5633" y="38694"/>
                </a:cubicBezTo>
                <a:cubicBezTo>
                  <a:pt x="5418" y="36909"/>
                  <a:pt x="4823" y="35218"/>
                  <a:pt x="4466" y="33408"/>
                </a:cubicBezTo>
                <a:cubicBezTo>
                  <a:pt x="4692" y="33337"/>
                  <a:pt x="4882" y="33277"/>
                  <a:pt x="5073" y="33229"/>
                </a:cubicBezTo>
                <a:cubicBezTo>
                  <a:pt x="6121" y="32991"/>
                  <a:pt x="7145" y="32765"/>
                  <a:pt x="8192" y="32527"/>
                </a:cubicBezTo>
                <a:cubicBezTo>
                  <a:pt x="9240" y="32277"/>
                  <a:pt x="10252" y="31908"/>
                  <a:pt x="11228" y="31432"/>
                </a:cubicBezTo>
                <a:cubicBezTo>
                  <a:pt x="11244" y="31424"/>
                  <a:pt x="11260" y="31421"/>
                  <a:pt x="11279" y="31421"/>
                </a:cubicBezTo>
                <a:close/>
                <a:moveTo>
                  <a:pt x="64821" y="41379"/>
                </a:moveTo>
                <a:cubicBezTo>
                  <a:pt x="64966" y="41379"/>
                  <a:pt x="65114" y="41424"/>
                  <a:pt x="65271" y="41564"/>
                </a:cubicBezTo>
                <a:cubicBezTo>
                  <a:pt x="64343" y="41789"/>
                  <a:pt x="63462" y="42158"/>
                  <a:pt x="62446" y="42158"/>
                </a:cubicBezTo>
                <a:cubicBezTo>
                  <a:pt x="62224" y="42158"/>
                  <a:pt x="61995" y="42140"/>
                  <a:pt x="61759" y="42100"/>
                </a:cubicBezTo>
                <a:cubicBezTo>
                  <a:pt x="62199" y="42028"/>
                  <a:pt x="62509" y="41981"/>
                  <a:pt x="62818" y="41897"/>
                </a:cubicBezTo>
                <a:cubicBezTo>
                  <a:pt x="63330" y="41778"/>
                  <a:pt x="63842" y="41635"/>
                  <a:pt x="64342" y="41481"/>
                </a:cubicBezTo>
                <a:cubicBezTo>
                  <a:pt x="64500" y="41436"/>
                  <a:pt x="64658" y="41379"/>
                  <a:pt x="64821" y="41379"/>
                </a:cubicBezTo>
                <a:close/>
                <a:moveTo>
                  <a:pt x="75106" y="34563"/>
                </a:moveTo>
                <a:cubicBezTo>
                  <a:pt x="75177" y="34658"/>
                  <a:pt x="75225" y="34706"/>
                  <a:pt x="75225" y="34730"/>
                </a:cubicBezTo>
                <a:cubicBezTo>
                  <a:pt x="75201" y="34753"/>
                  <a:pt x="75189" y="34801"/>
                  <a:pt x="75165" y="34801"/>
                </a:cubicBezTo>
                <a:cubicBezTo>
                  <a:pt x="71807" y="35670"/>
                  <a:pt x="68474" y="36516"/>
                  <a:pt x="65128" y="37361"/>
                </a:cubicBezTo>
                <a:cubicBezTo>
                  <a:pt x="62818" y="37944"/>
                  <a:pt x="60532" y="38528"/>
                  <a:pt x="58234" y="39123"/>
                </a:cubicBezTo>
                <a:cubicBezTo>
                  <a:pt x="57365" y="39337"/>
                  <a:pt x="56496" y="39611"/>
                  <a:pt x="55639" y="39897"/>
                </a:cubicBezTo>
                <a:cubicBezTo>
                  <a:pt x="54091" y="40409"/>
                  <a:pt x="52507" y="40790"/>
                  <a:pt x="50900" y="41088"/>
                </a:cubicBezTo>
                <a:cubicBezTo>
                  <a:pt x="49340" y="41385"/>
                  <a:pt x="47793" y="41754"/>
                  <a:pt x="46245" y="42100"/>
                </a:cubicBezTo>
                <a:cubicBezTo>
                  <a:pt x="45935" y="42159"/>
                  <a:pt x="45638" y="42243"/>
                  <a:pt x="45280" y="42338"/>
                </a:cubicBezTo>
                <a:cubicBezTo>
                  <a:pt x="45292" y="42171"/>
                  <a:pt x="45292" y="42100"/>
                  <a:pt x="45304" y="41981"/>
                </a:cubicBezTo>
                <a:cubicBezTo>
                  <a:pt x="45471" y="41933"/>
                  <a:pt x="45638" y="41897"/>
                  <a:pt x="45804" y="41862"/>
                </a:cubicBezTo>
                <a:cubicBezTo>
                  <a:pt x="50638" y="40635"/>
                  <a:pt x="55472" y="39421"/>
                  <a:pt x="60294" y="38171"/>
                </a:cubicBezTo>
                <a:cubicBezTo>
                  <a:pt x="62735" y="37540"/>
                  <a:pt x="65152" y="36801"/>
                  <a:pt x="67593" y="36170"/>
                </a:cubicBezTo>
                <a:cubicBezTo>
                  <a:pt x="69319" y="35742"/>
                  <a:pt x="71069" y="35432"/>
                  <a:pt x="72808" y="35051"/>
                </a:cubicBezTo>
                <a:cubicBezTo>
                  <a:pt x="73570" y="34896"/>
                  <a:pt x="74332" y="34730"/>
                  <a:pt x="75106" y="34563"/>
                </a:cubicBezTo>
                <a:close/>
                <a:moveTo>
                  <a:pt x="78570" y="39552"/>
                </a:moveTo>
                <a:cubicBezTo>
                  <a:pt x="77558" y="40099"/>
                  <a:pt x="76439" y="40361"/>
                  <a:pt x="75356" y="40683"/>
                </a:cubicBezTo>
                <a:cubicBezTo>
                  <a:pt x="74296" y="41016"/>
                  <a:pt x="73224" y="41278"/>
                  <a:pt x="72177" y="41623"/>
                </a:cubicBezTo>
                <a:cubicBezTo>
                  <a:pt x="72927" y="41588"/>
                  <a:pt x="73665" y="41397"/>
                  <a:pt x="74391" y="41195"/>
                </a:cubicBezTo>
                <a:cubicBezTo>
                  <a:pt x="75594" y="40838"/>
                  <a:pt x="76808" y="40480"/>
                  <a:pt x="78034" y="40123"/>
                </a:cubicBezTo>
                <a:cubicBezTo>
                  <a:pt x="78273" y="40052"/>
                  <a:pt x="78511" y="39992"/>
                  <a:pt x="78761" y="39945"/>
                </a:cubicBezTo>
                <a:cubicBezTo>
                  <a:pt x="78808" y="40052"/>
                  <a:pt x="78820" y="40111"/>
                  <a:pt x="78856" y="40207"/>
                </a:cubicBezTo>
                <a:cubicBezTo>
                  <a:pt x="75939" y="41278"/>
                  <a:pt x="72962" y="42040"/>
                  <a:pt x="69926" y="42540"/>
                </a:cubicBezTo>
                <a:cubicBezTo>
                  <a:pt x="69891" y="42481"/>
                  <a:pt x="69879" y="42433"/>
                  <a:pt x="69867" y="42373"/>
                </a:cubicBezTo>
                <a:cubicBezTo>
                  <a:pt x="69998" y="42302"/>
                  <a:pt x="70141" y="42231"/>
                  <a:pt x="70319" y="42100"/>
                </a:cubicBezTo>
                <a:lnTo>
                  <a:pt x="70319" y="42100"/>
                </a:lnTo>
                <a:cubicBezTo>
                  <a:pt x="70200" y="42112"/>
                  <a:pt x="70129" y="42123"/>
                  <a:pt x="70057" y="42123"/>
                </a:cubicBezTo>
                <a:cubicBezTo>
                  <a:pt x="69962" y="42123"/>
                  <a:pt x="69879" y="42147"/>
                  <a:pt x="69760" y="42147"/>
                </a:cubicBezTo>
                <a:cubicBezTo>
                  <a:pt x="69712" y="42028"/>
                  <a:pt x="69676" y="41921"/>
                  <a:pt x="69641" y="41814"/>
                </a:cubicBezTo>
                <a:cubicBezTo>
                  <a:pt x="69593" y="41623"/>
                  <a:pt x="69545" y="41445"/>
                  <a:pt x="69510" y="41278"/>
                </a:cubicBezTo>
                <a:cubicBezTo>
                  <a:pt x="69938" y="41040"/>
                  <a:pt x="77594" y="39599"/>
                  <a:pt x="78570" y="39552"/>
                </a:cubicBezTo>
                <a:close/>
                <a:moveTo>
                  <a:pt x="78880" y="34623"/>
                </a:moveTo>
                <a:cubicBezTo>
                  <a:pt x="78796" y="34825"/>
                  <a:pt x="78761" y="34968"/>
                  <a:pt x="78689" y="35015"/>
                </a:cubicBezTo>
                <a:cubicBezTo>
                  <a:pt x="78463" y="35158"/>
                  <a:pt x="78249" y="35301"/>
                  <a:pt x="77987" y="35373"/>
                </a:cubicBezTo>
                <a:cubicBezTo>
                  <a:pt x="75487" y="36075"/>
                  <a:pt x="72986" y="36789"/>
                  <a:pt x="70474" y="37420"/>
                </a:cubicBezTo>
                <a:cubicBezTo>
                  <a:pt x="67331" y="38230"/>
                  <a:pt x="64199" y="39004"/>
                  <a:pt x="61044" y="39766"/>
                </a:cubicBezTo>
                <a:cubicBezTo>
                  <a:pt x="59699" y="40087"/>
                  <a:pt x="58330" y="40338"/>
                  <a:pt x="56996" y="40671"/>
                </a:cubicBezTo>
                <a:cubicBezTo>
                  <a:pt x="56365" y="40814"/>
                  <a:pt x="55746" y="40957"/>
                  <a:pt x="55115" y="41076"/>
                </a:cubicBezTo>
                <a:cubicBezTo>
                  <a:pt x="54877" y="41111"/>
                  <a:pt x="54662" y="41230"/>
                  <a:pt x="54424" y="41314"/>
                </a:cubicBezTo>
                <a:cubicBezTo>
                  <a:pt x="54273" y="41364"/>
                  <a:pt x="54112" y="41441"/>
                  <a:pt x="53966" y="41441"/>
                </a:cubicBezTo>
                <a:cubicBezTo>
                  <a:pt x="53939" y="41441"/>
                  <a:pt x="53914" y="41438"/>
                  <a:pt x="53889" y="41433"/>
                </a:cubicBezTo>
                <a:cubicBezTo>
                  <a:pt x="53788" y="41406"/>
                  <a:pt x="53690" y="41395"/>
                  <a:pt x="53594" y="41395"/>
                </a:cubicBezTo>
                <a:cubicBezTo>
                  <a:pt x="53349" y="41395"/>
                  <a:pt x="53116" y="41465"/>
                  <a:pt x="52877" y="41516"/>
                </a:cubicBezTo>
                <a:cubicBezTo>
                  <a:pt x="51972" y="41731"/>
                  <a:pt x="51079" y="41969"/>
                  <a:pt x="50174" y="42159"/>
                </a:cubicBezTo>
                <a:cubicBezTo>
                  <a:pt x="49257" y="42362"/>
                  <a:pt x="48316" y="42528"/>
                  <a:pt x="47388" y="42719"/>
                </a:cubicBezTo>
                <a:cubicBezTo>
                  <a:pt x="47126" y="42778"/>
                  <a:pt x="46876" y="42862"/>
                  <a:pt x="46614" y="42921"/>
                </a:cubicBezTo>
                <a:cubicBezTo>
                  <a:pt x="46471" y="42945"/>
                  <a:pt x="46340" y="42945"/>
                  <a:pt x="46185" y="42957"/>
                </a:cubicBezTo>
                <a:lnTo>
                  <a:pt x="46138" y="42826"/>
                </a:lnTo>
                <a:cubicBezTo>
                  <a:pt x="49448" y="42040"/>
                  <a:pt x="52805" y="41481"/>
                  <a:pt x="56079" y="40540"/>
                </a:cubicBezTo>
                <a:cubicBezTo>
                  <a:pt x="56353" y="40504"/>
                  <a:pt x="56639" y="40504"/>
                  <a:pt x="56901" y="40445"/>
                </a:cubicBezTo>
                <a:cubicBezTo>
                  <a:pt x="60056" y="39659"/>
                  <a:pt x="63211" y="38897"/>
                  <a:pt x="66331" y="38063"/>
                </a:cubicBezTo>
                <a:cubicBezTo>
                  <a:pt x="68879" y="37385"/>
                  <a:pt x="71391" y="36611"/>
                  <a:pt x="73927" y="35873"/>
                </a:cubicBezTo>
                <a:cubicBezTo>
                  <a:pt x="74772" y="35623"/>
                  <a:pt x="75629" y="35361"/>
                  <a:pt x="76487" y="35134"/>
                </a:cubicBezTo>
                <a:cubicBezTo>
                  <a:pt x="77249" y="34944"/>
                  <a:pt x="78011" y="34801"/>
                  <a:pt x="78880" y="34623"/>
                </a:cubicBezTo>
                <a:close/>
                <a:moveTo>
                  <a:pt x="14550" y="42076"/>
                </a:moveTo>
                <a:cubicBezTo>
                  <a:pt x="14646" y="42504"/>
                  <a:pt x="14717" y="42838"/>
                  <a:pt x="14848" y="43290"/>
                </a:cubicBezTo>
                <a:cubicBezTo>
                  <a:pt x="14407" y="42993"/>
                  <a:pt x="14324" y="42588"/>
                  <a:pt x="14550" y="42076"/>
                </a:cubicBezTo>
                <a:close/>
                <a:moveTo>
                  <a:pt x="78904" y="40564"/>
                </a:moveTo>
                <a:cubicBezTo>
                  <a:pt x="78927" y="40564"/>
                  <a:pt x="78975" y="40588"/>
                  <a:pt x="79046" y="40611"/>
                </a:cubicBezTo>
                <a:lnTo>
                  <a:pt x="79046" y="41100"/>
                </a:lnTo>
                <a:cubicBezTo>
                  <a:pt x="76046" y="41826"/>
                  <a:pt x="73093" y="42719"/>
                  <a:pt x="70033" y="43338"/>
                </a:cubicBezTo>
                <a:cubicBezTo>
                  <a:pt x="69986" y="43040"/>
                  <a:pt x="70057" y="42874"/>
                  <a:pt x="70283" y="42802"/>
                </a:cubicBezTo>
                <a:cubicBezTo>
                  <a:pt x="70403" y="42754"/>
                  <a:pt x="70534" y="42719"/>
                  <a:pt x="70664" y="42707"/>
                </a:cubicBezTo>
                <a:cubicBezTo>
                  <a:pt x="72653" y="42481"/>
                  <a:pt x="74522" y="41873"/>
                  <a:pt x="76403" y="41290"/>
                </a:cubicBezTo>
                <a:cubicBezTo>
                  <a:pt x="77237" y="41040"/>
                  <a:pt x="78070" y="40802"/>
                  <a:pt x="78904" y="40564"/>
                </a:cubicBezTo>
                <a:close/>
                <a:moveTo>
                  <a:pt x="78962" y="41345"/>
                </a:moveTo>
                <a:cubicBezTo>
                  <a:pt x="79105" y="41345"/>
                  <a:pt x="79245" y="41388"/>
                  <a:pt x="79380" y="41516"/>
                </a:cubicBezTo>
                <a:cubicBezTo>
                  <a:pt x="79273" y="41850"/>
                  <a:pt x="78975" y="41921"/>
                  <a:pt x="78701" y="41921"/>
                </a:cubicBezTo>
                <a:cubicBezTo>
                  <a:pt x="78661" y="41920"/>
                  <a:pt x="78622" y="41919"/>
                  <a:pt x="78582" y="41919"/>
                </a:cubicBezTo>
                <a:cubicBezTo>
                  <a:pt x="77852" y="41919"/>
                  <a:pt x="77164" y="42121"/>
                  <a:pt x="76475" y="42290"/>
                </a:cubicBezTo>
                <a:cubicBezTo>
                  <a:pt x="74986" y="42647"/>
                  <a:pt x="73498" y="43016"/>
                  <a:pt x="71998" y="43362"/>
                </a:cubicBezTo>
                <a:cubicBezTo>
                  <a:pt x="71836" y="43402"/>
                  <a:pt x="71671" y="43416"/>
                  <a:pt x="71504" y="43416"/>
                </a:cubicBezTo>
                <a:cubicBezTo>
                  <a:pt x="71375" y="43416"/>
                  <a:pt x="71246" y="43408"/>
                  <a:pt x="71117" y="43397"/>
                </a:cubicBezTo>
                <a:cubicBezTo>
                  <a:pt x="71266" y="43269"/>
                  <a:pt x="71426" y="43213"/>
                  <a:pt x="71596" y="43213"/>
                </a:cubicBezTo>
                <a:cubicBezTo>
                  <a:pt x="71725" y="43213"/>
                  <a:pt x="71859" y="43246"/>
                  <a:pt x="71998" y="43302"/>
                </a:cubicBezTo>
                <a:cubicBezTo>
                  <a:pt x="72474" y="42885"/>
                  <a:pt x="73081" y="42778"/>
                  <a:pt x="73665" y="42635"/>
                </a:cubicBezTo>
                <a:cubicBezTo>
                  <a:pt x="75272" y="42231"/>
                  <a:pt x="76891" y="41826"/>
                  <a:pt x="78511" y="41433"/>
                </a:cubicBezTo>
                <a:cubicBezTo>
                  <a:pt x="78662" y="41391"/>
                  <a:pt x="78813" y="41345"/>
                  <a:pt x="78962" y="41345"/>
                </a:cubicBezTo>
                <a:close/>
                <a:moveTo>
                  <a:pt x="13812" y="40326"/>
                </a:moveTo>
                <a:lnTo>
                  <a:pt x="13907" y="40457"/>
                </a:lnTo>
                <a:cubicBezTo>
                  <a:pt x="13098" y="41171"/>
                  <a:pt x="12026" y="41433"/>
                  <a:pt x="11145" y="42040"/>
                </a:cubicBezTo>
                <a:cubicBezTo>
                  <a:pt x="12324" y="41981"/>
                  <a:pt x="13348" y="41397"/>
                  <a:pt x="14419" y="40980"/>
                </a:cubicBezTo>
                <a:lnTo>
                  <a:pt x="14419" y="40980"/>
                </a:lnTo>
                <a:cubicBezTo>
                  <a:pt x="14205" y="41457"/>
                  <a:pt x="13788" y="41742"/>
                  <a:pt x="13336" y="41885"/>
                </a:cubicBezTo>
                <a:cubicBezTo>
                  <a:pt x="12193" y="42278"/>
                  <a:pt x="11050" y="42647"/>
                  <a:pt x="9871" y="42957"/>
                </a:cubicBezTo>
                <a:cubicBezTo>
                  <a:pt x="8812" y="43231"/>
                  <a:pt x="7716" y="43409"/>
                  <a:pt x="6645" y="43624"/>
                </a:cubicBezTo>
                <a:cubicBezTo>
                  <a:pt x="6563" y="43641"/>
                  <a:pt x="6479" y="43660"/>
                  <a:pt x="6400" y="43660"/>
                </a:cubicBezTo>
                <a:cubicBezTo>
                  <a:pt x="6260" y="43660"/>
                  <a:pt x="6133" y="43601"/>
                  <a:pt x="6049" y="43374"/>
                </a:cubicBezTo>
                <a:cubicBezTo>
                  <a:pt x="7359" y="43243"/>
                  <a:pt x="8609" y="42874"/>
                  <a:pt x="9812" y="42314"/>
                </a:cubicBezTo>
                <a:lnTo>
                  <a:pt x="9812" y="42314"/>
                </a:lnTo>
                <a:cubicBezTo>
                  <a:pt x="9574" y="42350"/>
                  <a:pt x="9323" y="42362"/>
                  <a:pt x="9085" y="42409"/>
                </a:cubicBezTo>
                <a:cubicBezTo>
                  <a:pt x="8514" y="42540"/>
                  <a:pt x="7954" y="42695"/>
                  <a:pt x="7371" y="42814"/>
                </a:cubicBezTo>
                <a:cubicBezTo>
                  <a:pt x="6942" y="42897"/>
                  <a:pt x="6502" y="42957"/>
                  <a:pt x="6073" y="43005"/>
                </a:cubicBezTo>
                <a:cubicBezTo>
                  <a:pt x="5966" y="43005"/>
                  <a:pt x="5871" y="42909"/>
                  <a:pt x="5764" y="42874"/>
                </a:cubicBezTo>
                <a:cubicBezTo>
                  <a:pt x="5764" y="42826"/>
                  <a:pt x="5775" y="42790"/>
                  <a:pt x="5775" y="42754"/>
                </a:cubicBezTo>
                <a:cubicBezTo>
                  <a:pt x="5942" y="42707"/>
                  <a:pt x="6085" y="42671"/>
                  <a:pt x="6252" y="42635"/>
                </a:cubicBezTo>
                <a:cubicBezTo>
                  <a:pt x="7418" y="42362"/>
                  <a:pt x="8585" y="42147"/>
                  <a:pt x="9740" y="41814"/>
                </a:cubicBezTo>
                <a:cubicBezTo>
                  <a:pt x="10955" y="41469"/>
                  <a:pt x="12252" y="41266"/>
                  <a:pt x="13348" y="40516"/>
                </a:cubicBezTo>
                <a:cubicBezTo>
                  <a:pt x="13491" y="40433"/>
                  <a:pt x="13669" y="40385"/>
                  <a:pt x="13812" y="40326"/>
                </a:cubicBezTo>
                <a:close/>
                <a:moveTo>
                  <a:pt x="24325" y="27884"/>
                </a:moveTo>
                <a:cubicBezTo>
                  <a:pt x="24409" y="28229"/>
                  <a:pt x="24492" y="28538"/>
                  <a:pt x="24575" y="28908"/>
                </a:cubicBezTo>
                <a:cubicBezTo>
                  <a:pt x="24480" y="28902"/>
                  <a:pt x="24388" y="28902"/>
                  <a:pt x="24297" y="28902"/>
                </a:cubicBezTo>
                <a:cubicBezTo>
                  <a:pt x="24206" y="28902"/>
                  <a:pt x="24117" y="28902"/>
                  <a:pt x="24028" y="28896"/>
                </a:cubicBezTo>
                <a:cubicBezTo>
                  <a:pt x="23958" y="28889"/>
                  <a:pt x="23890" y="28885"/>
                  <a:pt x="23823" y="28885"/>
                </a:cubicBezTo>
                <a:cubicBezTo>
                  <a:pt x="23435" y="28885"/>
                  <a:pt x="23103" y="29009"/>
                  <a:pt x="22849" y="29324"/>
                </a:cubicBezTo>
                <a:cubicBezTo>
                  <a:pt x="22679" y="29537"/>
                  <a:pt x="22497" y="29658"/>
                  <a:pt x="22263" y="29658"/>
                </a:cubicBezTo>
                <a:cubicBezTo>
                  <a:pt x="22170" y="29658"/>
                  <a:pt x="22068" y="29639"/>
                  <a:pt x="21956" y="29598"/>
                </a:cubicBezTo>
                <a:cubicBezTo>
                  <a:pt x="21813" y="29539"/>
                  <a:pt x="21635" y="29562"/>
                  <a:pt x="21396" y="29550"/>
                </a:cubicBezTo>
                <a:cubicBezTo>
                  <a:pt x="21254" y="29705"/>
                  <a:pt x="21075" y="29860"/>
                  <a:pt x="20932" y="30039"/>
                </a:cubicBezTo>
                <a:cubicBezTo>
                  <a:pt x="20680" y="30359"/>
                  <a:pt x="20380" y="30544"/>
                  <a:pt x="20008" y="30544"/>
                </a:cubicBezTo>
                <a:cubicBezTo>
                  <a:pt x="19923" y="30544"/>
                  <a:pt x="19834" y="30535"/>
                  <a:pt x="19741" y="30515"/>
                </a:cubicBezTo>
                <a:cubicBezTo>
                  <a:pt x="19468" y="30455"/>
                  <a:pt x="19182" y="30432"/>
                  <a:pt x="18908" y="30396"/>
                </a:cubicBezTo>
                <a:cubicBezTo>
                  <a:pt x="18827" y="30388"/>
                  <a:pt x="18747" y="30384"/>
                  <a:pt x="18669" y="30384"/>
                </a:cubicBezTo>
                <a:cubicBezTo>
                  <a:pt x="18370" y="30384"/>
                  <a:pt x="18104" y="30455"/>
                  <a:pt x="17944" y="30729"/>
                </a:cubicBezTo>
                <a:cubicBezTo>
                  <a:pt x="17733" y="31075"/>
                  <a:pt x="17450" y="31206"/>
                  <a:pt x="17129" y="31206"/>
                </a:cubicBezTo>
                <a:cubicBezTo>
                  <a:pt x="16997" y="31206"/>
                  <a:pt x="16859" y="31184"/>
                  <a:pt x="16717" y="31146"/>
                </a:cubicBezTo>
                <a:cubicBezTo>
                  <a:pt x="16609" y="31115"/>
                  <a:pt x="16508" y="31101"/>
                  <a:pt x="16413" y="31101"/>
                </a:cubicBezTo>
                <a:cubicBezTo>
                  <a:pt x="16031" y="31101"/>
                  <a:pt x="15756" y="31336"/>
                  <a:pt x="15527" y="31670"/>
                </a:cubicBezTo>
                <a:cubicBezTo>
                  <a:pt x="15491" y="31706"/>
                  <a:pt x="15515" y="31801"/>
                  <a:pt x="15515" y="31872"/>
                </a:cubicBezTo>
                <a:cubicBezTo>
                  <a:pt x="15610" y="31801"/>
                  <a:pt x="15765" y="31753"/>
                  <a:pt x="15753" y="31694"/>
                </a:cubicBezTo>
                <a:cubicBezTo>
                  <a:pt x="15928" y="31444"/>
                  <a:pt x="16132" y="31345"/>
                  <a:pt x="16373" y="31345"/>
                </a:cubicBezTo>
                <a:cubicBezTo>
                  <a:pt x="16476" y="31345"/>
                  <a:pt x="16587" y="31364"/>
                  <a:pt x="16705" y="31396"/>
                </a:cubicBezTo>
                <a:cubicBezTo>
                  <a:pt x="16845" y="31431"/>
                  <a:pt x="17003" y="31453"/>
                  <a:pt x="17153" y="31453"/>
                </a:cubicBezTo>
                <a:cubicBezTo>
                  <a:pt x="17208" y="31453"/>
                  <a:pt x="17262" y="31450"/>
                  <a:pt x="17313" y="31444"/>
                </a:cubicBezTo>
                <a:cubicBezTo>
                  <a:pt x="17491" y="31408"/>
                  <a:pt x="17694" y="31325"/>
                  <a:pt x="17789" y="31194"/>
                </a:cubicBezTo>
                <a:cubicBezTo>
                  <a:pt x="18054" y="30791"/>
                  <a:pt x="18399" y="30672"/>
                  <a:pt x="18784" y="30672"/>
                </a:cubicBezTo>
                <a:cubicBezTo>
                  <a:pt x="18935" y="30672"/>
                  <a:pt x="19092" y="30690"/>
                  <a:pt x="19253" y="30717"/>
                </a:cubicBezTo>
                <a:cubicBezTo>
                  <a:pt x="19460" y="30742"/>
                  <a:pt x="19672" y="30778"/>
                  <a:pt x="19878" y="30778"/>
                </a:cubicBezTo>
                <a:cubicBezTo>
                  <a:pt x="19969" y="30778"/>
                  <a:pt x="20059" y="30771"/>
                  <a:pt x="20146" y="30753"/>
                </a:cubicBezTo>
                <a:cubicBezTo>
                  <a:pt x="20396" y="30717"/>
                  <a:pt x="20718" y="30574"/>
                  <a:pt x="20861" y="30384"/>
                </a:cubicBezTo>
                <a:cubicBezTo>
                  <a:pt x="21131" y="29988"/>
                  <a:pt x="21435" y="29803"/>
                  <a:pt x="21814" y="29803"/>
                </a:cubicBezTo>
                <a:cubicBezTo>
                  <a:pt x="21936" y="29803"/>
                  <a:pt x="22066" y="29822"/>
                  <a:pt x="22206" y="29860"/>
                </a:cubicBezTo>
                <a:cubicBezTo>
                  <a:pt x="22301" y="29884"/>
                  <a:pt x="22408" y="29896"/>
                  <a:pt x="22551" y="29908"/>
                </a:cubicBezTo>
                <a:cubicBezTo>
                  <a:pt x="22718" y="29765"/>
                  <a:pt x="22920" y="29598"/>
                  <a:pt x="23099" y="29420"/>
                </a:cubicBezTo>
                <a:cubicBezTo>
                  <a:pt x="23260" y="29259"/>
                  <a:pt x="23434" y="29178"/>
                  <a:pt x="23631" y="29178"/>
                </a:cubicBezTo>
                <a:cubicBezTo>
                  <a:pt x="23697" y="29178"/>
                  <a:pt x="23766" y="29187"/>
                  <a:pt x="23837" y="29205"/>
                </a:cubicBezTo>
                <a:cubicBezTo>
                  <a:pt x="24111" y="29265"/>
                  <a:pt x="24385" y="29348"/>
                  <a:pt x="24706" y="29420"/>
                </a:cubicBezTo>
                <a:cubicBezTo>
                  <a:pt x="24861" y="29955"/>
                  <a:pt x="24992" y="30503"/>
                  <a:pt x="25123" y="31051"/>
                </a:cubicBezTo>
                <a:cubicBezTo>
                  <a:pt x="25302" y="31753"/>
                  <a:pt x="25504" y="32456"/>
                  <a:pt x="25897" y="33063"/>
                </a:cubicBezTo>
                <a:cubicBezTo>
                  <a:pt x="26052" y="33289"/>
                  <a:pt x="26052" y="33599"/>
                  <a:pt x="26135" y="33872"/>
                </a:cubicBezTo>
                <a:cubicBezTo>
                  <a:pt x="26230" y="34111"/>
                  <a:pt x="26314" y="34372"/>
                  <a:pt x="26480" y="34551"/>
                </a:cubicBezTo>
                <a:cubicBezTo>
                  <a:pt x="26671" y="34765"/>
                  <a:pt x="26814" y="34968"/>
                  <a:pt x="26849" y="35242"/>
                </a:cubicBezTo>
                <a:cubicBezTo>
                  <a:pt x="26969" y="35837"/>
                  <a:pt x="27076" y="36432"/>
                  <a:pt x="27171" y="37028"/>
                </a:cubicBezTo>
                <a:cubicBezTo>
                  <a:pt x="27266" y="37647"/>
                  <a:pt x="27373" y="38254"/>
                  <a:pt x="27707" y="38814"/>
                </a:cubicBezTo>
                <a:cubicBezTo>
                  <a:pt x="27885" y="39111"/>
                  <a:pt x="27838" y="39385"/>
                  <a:pt x="27647" y="39659"/>
                </a:cubicBezTo>
                <a:cubicBezTo>
                  <a:pt x="27540" y="39802"/>
                  <a:pt x="27421" y="39957"/>
                  <a:pt x="27302" y="40099"/>
                </a:cubicBezTo>
                <a:cubicBezTo>
                  <a:pt x="27160" y="40192"/>
                  <a:pt x="27014" y="40229"/>
                  <a:pt x="26861" y="40229"/>
                </a:cubicBezTo>
                <a:cubicBezTo>
                  <a:pt x="26758" y="40229"/>
                  <a:pt x="26651" y="40212"/>
                  <a:pt x="26540" y="40183"/>
                </a:cubicBezTo>
                <a:cubicBezTo>
                  <a:pt x="26242" y="40099"/>
                  <a:pt x="25921" y="40040"/>
                  <a:pt x="25599" y="40004"/>
                </a:cubicBezTo>
                <a:cubicBezTo>
                  <a:pt x="25512" y="39992"/>
                  <a:pt x="25428" y="39985"/>
                  <a:pt x="25347" y="39985"/>
                </a:cubicBezTo>
                <a:cubicBezTo>
                  <a:pt x="25029" y="39985"/>
                  <a:pt x="24756" y="40089"/>
                  <a:pt x="24528" y="40373"/>
                </a:cubicBezTo>
                <a:cubicBezTo>
                  <a:pt x="24337" y="40599"/>
                  <a:pt x="24099" y="40778"/>
                  <a:pt x="23873" y="40980"/>
                </a:cubicBezTo>
                <a:cubicBezTo>
                  <a:pt x="23456" y="40957"/>
                  <a:pt x="23075" y="40957"/>
                  <a:pt x="22718" y="40873"/>
                </a:cubicBezTo>
                <a:cubicBezTo>
                  <a:pt x="22588" y="40843"/>
                  <a:pt x="22463" y="40827"/>
                  <a:pt x="22345" y="40827"/>
                </a:cubicBezTo>
                <a:cubicBezTo>
                  <a:pt x="21998" y="40827"/>
                  <a:pt x="21698" y="40961"/>
                  <a:pt x="21432" y="41254"/>
                </a:cubicBezTo>
                <a:cubicBezTo>
                  <a:pt x="21289" y="41409"/>
                  <a:pt x="21111" y="41564"/>
                  <a:pt x="20884" y="41754"/>
                </a:cubicBezTo>
                <a:cubicBezTo>
                  <a:pt x="20599" y="41671"/>
                  <a:pt x="20301" y="41611"/>
                  <a:pt x="20003" y="41492"/>
                </a:cubicBezTo>
                <a:cubicBezTo>
                  <a:pt x="19884" y="41441"/>
                  <a:pt x="19770" y="41414"/>
                  <a:pt x="19663" y="41414"/>
                </a:cubicBezTo>
                <a:cubicBezTo>
                  <a:pt x="19471" y="41414"/>
                  <a:pt x="19299" y="41500"/>
                  <a:pt x="19146" y="41683"/>
                </a:cubicBezTo>
                <a:cubicBezTo>
                  <a:pt x="18929" y="41945"/>
                  <a:pt x="18644" y="42063"/>
                  <a:pt x="18352" y="42063"/>
                </a:cubicBezTo>
                <a:cubicBezTo>
                  <a:pt x="18260" y="42063"/>
                  <a:pt x="18166" y="42051"/>
                  <a:pt x="18075" y="42028"/>
                </a:cubicBezTo>
                <a:cubicBezTo>
                  <a:pt x="17879" y="41969"/>
                  <a:pt x="17687" y="41941"/>
                  <a:pt x="17495" y="41941"/>
                </a:cubicBezTo>
                <a:cubicBezTo>
                  <a:pt x="17220" y="41941"/>
                  <a:pt x="16945" y="41999"/>
                  <a:pt x="16658" y="42112"/>
                </a:cubicBezTo>
                <a:cubicBezTo>
                  <a:pt x="16491" y="41647"/>
                  <a:pt x="16336" y="41207"/>
                  <a:pt x="16193" y="40754"/>
                </a:cubicBezTo>
                <a:cubicBezTo>
                  <a:pt x="15574" y="38659"/>
                  <a:pt x="14967" y="36551"/>
                  <a:pt x="14336" y="34432"/>
                </a:cubicBezTo>
                <a:cubicBezTo>
                  <a:pt x="14276" y="34206"/>
                  <a:pt x="14288" y="33932"/>
                  <a:pt x="13919" y="33849"/>
                </a:cubicBezTo>
                <a:lnTo>
                  <a:pt x="13919" y="33849"/>
                </a:lnTo>
                <a:cubicBezTo>
                  <a:pt x="13967" y="34087"/>
                  <a:pt x="13991" y="34313"/>
                  <a:pt x="14050" y="34527"/>
                </a:cubicBezTo>
                <a:cubicBezTo>
                  <a:pt x="14646" y="36551"/>
                  <a:pt x="15265" y="38587"/>
                  <a:pt x="15860" y="40623"/>
                </a:cubicBezTo>
                <a:cubicBezTo>
                  <a:pt x="15979" y="40992"/>
                  <a:pt x="16074" y="41385"/>
                  <a:pt x="16170" y="41766"/>
                </a:cubicBezTo>
                <a:cubicBezTo>
                  <a:pt x="16277" y="42266"/>
                  <a:pt x="16241" y="42766"/>
                  <a:pt x="15955" y="43350"/>
                </a:cubicBezTo>
                <a:cubicBezTo>
                  <a:pt x="16217" y="43243"/>
                  <a:pt x="16336" y="43195"/>
                  <a:pt x="16467" y="43135"/>
                </a:cubicBezTo>
                <a:lnTo>
                  <a:pt x="16467" y="43135"/>
                </a:lnTo>
                <a:cubicBezTo>
                  <a:pt x="16574" y="43469"/>
                  <a:pt x="16646" y="43755"/>
                  <a:pt x="16217" y="43957"/>
                </a:cubicBezTo>
                <a:cubicBezTo>
                  <a:pt x="16122" y="43790"/>
                  <a:pt x="16039" y="43659"/>
                  <a:pt x="15991" y="43516"/>
                </a:cubicBezTo>
                <a:cubicBezTo>
                  <a:pt x="15836" y="43016"/>
                  <a:pt x="15681" y="42540"/>
                  <a:pt x="15574" y="42040"/>
                </a:cubicBezTo>
                <a:cubicBezTo>
                  <a:pt x="15515" y="41766"/>
                  <a:pt x="15515" y="41492"/>
                  <a:pt x="15515" y="41207"/>
                </a:cubicBezTo>
                <a:cubicBezTo>
                  <a:pt x="15527" y="40754"/>
                  <a:pt x="15467" y="40338"/>
                  <a:pt x="15122" y="40004"/>
                </a:cubicBezTo>
                <a:cubicBezTo>
                  <a:pt x="14812" y="39683"/>
                  <a:pt x="14681" y="39266"/>
                  <a:pt x="14574" y="38837"/>
                </a:cubicBezTo>
                <a:cubicBezTo>
                  <a:pt x="14110" y="36980"/>
                  <a:pt x="13622" y="35134"/>
                  <a:pt x="13145" y="33277"/>
                </a:cubicBezTo>
                <a:cubicBezTo>
                  <a:pt x="13086" y="33051"/>
                  <a:pt x="13026" y="32837"/>
                  <a:pt x="13003" y="32694"/>
                </a:cubicBezTo>
                <a:cubicBezTo>
                  <a:pt x="13310" y="32142"/>
                  <a:pt x="13670" y="31947"/>
                  <a:pt x="14055" y="31947"/>
                </a:cubicBezTo>
                <a:cubicBezTo>
                  <a:pt x="14385" y="31947"/>
                  <a:pt x="14734" y="32090"/>
                  <a:pt x="15086" y="32277"/>
                </a:cubicBezTo>
                <a:cubicBezTo>
                  <a:pt x="15265" y="32146"/>
                  <a:pt x="15515" y="32158"/>
                  <a:pt x="15503" y="31860"/>
                </a:cubicBezTo>
                <a:lnTo>
                  <a:pt x="15503" y="31860"/>
                </a:lnTo>
                <a:cubicBezTo>
                  <a:pt x="15324" y="31920"/>
                  <a:pt x="15146" y="31967"/>
                  <a:pt x="14931" y="32003"/>
                </a:cubicBezTo>
                <a:cubicBezTo>
                  <a:pt x="14637" y="31786"/>
                  <a:pt x="14347" y="31677"/>
                  <a:pt x="14067" y="31677"/>
                </a:cubicBezTo>
                <a:cubicBezTo>
                  <a:pt x="13700" y="31677"/>
                  <a:pt x="13350" y="31864"/>
                  <a:pt x="13026" y="32241"/>
                </a:cubicBezTo>
                <a:cubicBezTo>
                  <a:pt x="12681" y="31932"/>
                  <a:pt x="12729" y="31575"/>
                  <a:pt x="12717" y="31205"/>
                </a:cubicBezTo>
                <a:cubicBezTo>
                  <a:pt x="16777" y="30789"/>
                  <a:pt x="20634" y="29729"/>
                  <a:pt x="24325" y="27884"/>
                </a:cubicBezTo>
                <a:close/>
                <a:moveTo>
                  <a:pt x="14979" y="43731"/>
                </a:moveTo>
                <a:lnTo>
                  <a:pt x="14979" y="43731"/>
                </a:lnTo>
                <a:cubicBezTo>
                  <a:pt x="15038" y="43897"/>
                  <a:pt x="15086" y="44052"/>
                  <a:pt x="14729" y="44124"/>
                </a:cubicBezTo>
                <a:cubicBezTo>
                  <a:pt x="14848" y="43945"/>
                  <a:pt x="14908" y="43838"/>
                  <a:pt x="14979" y="43731"/>
                </a:cubicBezTo>
                <a:close/>
                <a:moveTo>
                  <a:pt x="79331" y="41947"/>
                </a:moveTo>
                <a:cubicBezTo>
                  <a:pt x="79574" y="41947"/>
                  <a:pt x="79693" y="42088"/>
                  <a:pt x="79868" y="42457"/>
                </a:cubicBezTo>
                <a:cubicBezTo>
                  <a:pt x="76725" y="43338"/>
                  <a:pt x="73605" y="44195"/>
                  <a:pt x="70403" y="44969"/>
                </a:cubicBezTo>
                <a:cubicBezTo>
                  <a:pt x="70331" y="44683"/>
                  <a:pt x="70272" y="44433"/>
                  <a:pt x="70176" y="44124"/>
                </a:cubicBezTo>
                <a:cubicBezTo>
                  <a:pt x="70403" y="44052"/>
                  <a:pt x="70581" y="43969"/>
                  <a:pt x="70772" y="43933"/>
                </a:cubicBezTo>
                <a:cubicBezTo>
                  <a:pt x="73022" y="43409"/>
                  <a:pt x="75284" y="42885"/>
                  <a:pt x="77534" y="42362"/>
                </a:cubicBezTo>
                <a:cubicBezTo>
                  <a:pt x="78046" y="42243"/>
                  <a:pt x="78558" y="42088"/>
                  <a:pt x="79082" y="41981"/>
                </a:cubicBezTo>
                <a:cubicBezTo>
                  <a:pt x="79179" y="41959"/>
                  <a:pt x="79260" y="41947"/>
                  <a:pt x="79331" y="41947"/>
                </a:cubicBezTo>
                <a:close/>
                <a:moveTo>
                  <a:pt x="15265" y="44314"/>
                </a:moveTo>
                <a:cubicBezTo>
                  <a:pt x="15265" y="44540"/>
                  <a:pt x="15265" y="44779"/>
                  <a:pt x="15277" y="45017"/>
                </a:cubicBezTo>
                <a:cubicBezTo>
                  <a:pt x="14979" y="44790"/>
                  <a:pt x="14979" y="44755"/>
                  <a:pt x="15265" y="44314"/>
                </a:cubicBezTo>
                <a:close/>
                <a:moveTo>
                  <a:pt x="45697" y="44326"/>
                </a:moveTo>
                <a:cubicBezTo>
                  <a:pt x="45840" y="44564"/>
                  <a:pt x="45721" y="44779"/>
                  <a:pt x="45638" y="45040"/>
                </a:cubicBezTo>
                <a:cubicBezTo>
                  <a:pt x="45471" y="44755"/>
                  <a:pt x="45423" y="44552"/>
                  <a:pt x="45697" y="44326"/>
                </a:cubicBezTo>
                <a:close/>
                <a:moveTo>
                  <a:pt x="28445" y="44183"/>
                </a:moveTo>
                <a:cubicBezTo>
                  <a:pt x="28516" y="44481"/>
                  <a:pt x="28600" y="44755"/>
                  <a:pt x="28671" y="45052"/>
                </a:cubicBezTo>
                <a:cubicBezTo>
                  <a:pt x="28421" y="44814"/>
                  <a:pt x="28338" y="44540"/>
                  <a:pt x="28445" y="44183"/>
                </a:cubicBezTo>
                <a:close/>
                <a:moveTo>
                  <a:pt x="68664" y="40730"/>
                </a:moveTo>
                <a:lnTo>
                  <a:pt x="68664" y="40730"/>
                </a:lnTo>
                <a:cubicBezTo>
                  <a:pt x="68974" y="41171"/>
                  <a:pt x="69569" y="43481"/>
                  <a:pt x="69795" y="44981"/>
                </a:cubicBezTo>
                <a:cubicBezTo>
                  <a:pt x="69283" y="44612"/>
                  <a:pt x="68819" y="44290"/>
                  <a:pt x="68378" y="43957"/>
                </a:cubicBezTo>
                <a:cubicBezTo>
                  <a:pt x="67688" y="44124"/>
                  <a:pt x="67652" y="44862"/>
                  <a:pt x="67176" y="45148"/>
                </a:cubicBezTo>
                <a:cubicBezTo>
                  <a:pt x="66640" y="44421"/>
                  <a:pt x="65878" y="41862"/>
                  <a:pt x="66045" y="41326"/>
                </a:cubicBezTo>
                <a:lnTo>
                  <a:pt x="66045" y="41326"/>
                </a:lnTo>
                <a:cubicBezTo>
                  <a:pt x="66271" y="41552"/>
                  <a:pt x="66319" y="41826"/>
                  <a:pt x="66414" y="42123"/>
                </a:cubicBezTo>
                <a:cubicBezTo>
                  <a:pt x="66616" y="42933"/>
                  <a:pt x="66854" y="43719"/>
                  <a:pt x="67093" y="44529"/>
                </a:cubicBezTo>
                <a:cubicBezTo>
                  <a:pt x="67128" y="44600"/>
                  <a:pt x="67200" y="44671"/>
                  <a:pt x="67271" y="44779"/>
                </a:cubicBezTo>
                <a:cubicBezTo>
                  <a:pt x="67319" y="43516"/>
                  <a:pt x="66854" y="42421"/>
                  <a:pt x="66473" y="41278"/>
                </a:cubicBezTo>
                <a:cubicBezTo>
                  <a:pt x="67140" y="41111"/>
                  <a:pt x="67747" y="40969"/>
                  <a:pt x="68378" y="40802"/>
                </a:cubicBezTo>
                <a:cubicBezTo>
                  <a:pt x="68617" y="41552"/>
                  <a:pt x="68581" y="42350"/>
                  <a:pt x="69021" y="43005"/>
                </a:cubicBezTo>
                <a:lnTo>
                  <a:pt x="69152" y="42957"/>
                </a:lnTo>
                <a:cubicBezTo>
                  <a:pt x="69057" y="42600"/>
                  <a:pt x="68974" y="42243"/>
                  <a:pt x="68902" y="41885"/>
                </a:cubicBezTo>
                <a:cubicBezTo>
                  <a:pt x="68819" y="41552"/>
                  <a:pt x="68748" y="41195"/>
                  <a:pt x="68664" y="40730"/>
                </a:cubicBezTo>
                <a:close/>
                <a:moveTo>
                  <a:pt x="27802" y="44183"/>
                </a:moveTo>
                <a:cubicBezTo>
                  <a:pt x="28207" y="44457"/>
                  <a:pt x="28243" y="44850"/>
                  <a:pt x="28338" y="45207"/>
                </a:cubicBezTo>
                <a:cubicBezTo>
                  <a:pt x="27969" y="45112"/>
                  <a:pt x="27969" y="45112"/>
                  <a:pt x="27802" y="44183"/>
                </a:cubicBezTo>
                <a:close/>
                <a:moveTo>
                  <a:pt x="78189" y="36230"/>
                </a:moveTo>
                <a:cubicBezTo>
                  <a:pt x="78189" y="36551"/>
                  <a:pt x="78201" y="36801"/>
                  <a:pt x="78201" y="37039"/>
                </a:cubicBezTo>
                <a:cubicBezTo>
                  <a:pt x="76118" y="37563"/>
                  <a:pt x="74046" y="38111"/>
                  <a:pt x="71962" y="38587"/>
                </a:cubicBezTo>
                <a:cubicBezTo>
                  <a:pt x="69914" y="39064"/>
                  <a:pt x="67890" y="39647"/>
                  <a:pt x="65890" y="40349"/>
                </a:cubicBezTo>
                <a:cubicBezTo>
                  <a:pt x="66521" y="40195"/>
                  <a:pt x="67140" y="40028"/>
                  <a:pt x="67771" y="39873"/>
                </a:cubicBezTo>
                <a:cubicBezTo>
                  <a:pt x="70414" y="39218"/>
                  <a:pt x="73070" y="38540"/>
                  <a:pt x="75713" y="37897"/>
                </a:cubicBezTo>
                <a:cubicBezTo>
                  <a:pt x="76403" y="37742"/>
                  <a:pt x="77130" y="37671"/>
                  <a:pt x="77832" y="37563"/>
                </a:cubicBezTo>
                <a:cubicBezTo>
                  <a:pt x="77844" y="37599"/>
                  <a:pt x="77844" y="37647"/>
                  <a:pt x="77856" y="37694"/>
                </a:cubicBezTo>
                <a:cubicBezTo>
                  <a:pt x="77570" y="37766"/>
                  <a:pt x="77296" y="37825"/>
                  <a:pt x="77011" y="37897"/>
                </a:cubicBezTo>
                <a:cubicBezTo>
                  <a:pt x="75272" y="38361"/>
                  <a:pt x="73522" y="38790"/>
                  <a:pt x="71784" y="39266"/>
                </a:cubicBezTo>
                <a:cubicBezTo>
                  <a:pt x="69795" y="39826"/>
                  <a:pt x="67807" y="40421"/>
                  <a:pt x="65819" y="40933"/>
                </a:cubicBezTo>
                <a:cubicBezTo>
                  <a:pt x="63199" y="41623"/>
                  <a:pt x="60544" y="42231"/>
                  <a:pt x="57913" y="42874"/>
                </a:cubicBezTo>
                <a:cubicBezTo>
                  <a:pt x="57663" y="42933"/>
                  <a:pt x="57425" y="43052"/>
                  <a:pt x="57175" y="43124"/>
                </a:cubicBezTo>
                <a:cubicBezTo>
                  <a:pt x="56996" y="43183"/>
                  <a:pt x="56794" y="43255"/>
                  <a:pt x="56615" y="43278"/>
                </a:cubicBezTo>
                <a:cubicBezTo>
                  <a:pt x="55805" y="43338"/>
                  <a:pt x="55032" y="43576"/>
                  <a:pt x="54270" y="43874"/>
                </a:cubicBezTo>
                <a:cubicBezTo>
                  <a:pt x="53900" y="44017"/>
                  <a:pt x="53460" y="44052"/>
                  <a:pt x="53067" y="44148"/>
                </a:cubicBezTo>
                <a:cubicBezTo>
                  <a:pt x="51876" y="44445"/>
                  <a:pt x="50686" y="44779"/>
                  <a:pt x="49471" y="45040"/>
                </a:cubicBezTo>
                <a:cubicBezTo>
                  <a:pt x="48638" y="45219"/>
                  <a:pt x="47804" y="45326"/>
                  <a:pt x="46888" y="45481"/>
                </a:cubicBezTo>
                <a:cubicBezTo>
                  <a:pt x="47078" y="45160"/>
                  <a:pt x="47328" y="45148"/>
                  <a:pt x="47566" y="45088"/>
                </a:cubicBezTo>
                <a:cubicBezTo>
                  <a:pt x="49281" y="44683"/>
                  <a:pt x="51007" y="44302"/>
                  <a:pt x="52722" y="43886"/>
                </a:cubicBezTo>
                <a:cubicBezTo>
                  <a:pt x="53138" y="43790"/>
                  <a:pt x="53543" y="43600"/>
                  <a:pt x="53960" y="43481"/>
                </a:cubicBezTo>
                <a:cubicBezTo>
                  <a:pt x="54389" y="43362"/>
                  <a:pt x="54829" y="43266"/>
                  <a:pt x="55282" y="43183"/>
                </a:cubicBezTo>
                <a:cubicBezTo>
                  <a:pt x="55532" y="43124"/>
                  <a:pt x="55805" y="43124"/>
                  <a:pt x="55984" y="42826"/>
                </a:cubicBezTo>
                <a:lnTo>
                  <a:pt x="55984" y="42826"/>
                </a:lnTo>
                <a:cubicBezTo>
                  <a:pt x="55758" y="42862"/>
                  <a:pt x="55532" y="42838"/>
                  <a:pt x="55341" y="42921"/>
                </a:cubicBezTo>
                <a:cubicBezTo>
                  <a:pt x="54984" y="43016"/>
                  <a:pt x="54639" y="43195"/>
                  <a:pt x="54281" y="43290"/>
                </a:cubicBezTo>
                <a:cubicBezTo>
                  <a:pt x="52841" y="43647"/>
                  <a:pt x="51412" y="43993"/>
                  <a:pt x="49971" y="44326"/>
                </a:cubicBezTo>
                <a:cubicBezTo>
                  <a:pt x="49090" y="44540"/>
                  <a:pt x="48221" y="44719"/>
                  <a:pt x="47352" y="44898"/>
                </a:cubicBezTo>
                <a:cubicBezTo>
                  <a:pt x="47209" y="44921"/>
                  <a:pt x="47066" y="44933"/>
                  <a:pt x="46876" y="44957"/>
                </a:cubicBezTo>
                <a:cubicBezTo>
                  <a:pt x="46876" y="44743"/>
                  <a:pt x="46852" y="44564"/>
                  <a:pt x="46852" y="44314"/>
                </a:cubicBezTo>
                <a:cubicBezTo>
                  <a:pt x="47674" y="44159"/>
                  <a:pt x="48495" y="44017"/>
                  <a:pt x="49293" y="43838"/>
                </a:cubicBezTo>
                <a:cubicBezTo>
                  <a:pt x="50090" y="43659"/>
                  <a:pt x="50876" y="43445"/>
                  <a:pt x="51650" y="43207"/>
                </a:cubicBezTo>
                <a:lnTo>
                  <a:pt x="51650" y="43207"/>
                </a:lnTo>
                <a:cubicBezTo>
                  <a:pt x="50415" y="43250"/>
                  <a:pt x="49248" y="43787"/>
                  <a:pt x="48009" y="43787"/>
                </a:cubicBezTo>
                <a:cubicBezTo>
                  <a:pt x="47874" y="43787"/>
                  <a:pt x="47739" y="43781"/>
                  <a:pt x="47602" y="43767"/>
                </a:cubicBezTo>
                <a:cubicBezTo>
                  <a:pt x="48483" y="43540"/>
                  <a:pt x="49376" y="43314"/>
                  <a:pt x="50245" y="43088"/>
                </a:cubicBezTo>
                <a:cubicBezTo>
                  <a:pt x="51388" y="42814"/>
                  <a:pt x="52555" y="42516"/>
                  <a:pt x="53722" y="42219"/>
                </a:cubicBezTo>
                <a:cubicBezTo>
                  <a:pt x="53996" y="42135"/>
                  <a:pt x="54281" y="42004"/>
                  <a:pt x="54567" y="41921"/>
                </a:cubicBezTo>
                <a:cubicBezTo>
                  <a:pt x="54698" y="41873"/>
                  <a:pt x="54853" y="41802"/>
                  <a:pt x="54996" y="41802"/>
                </a:cubicBezTo>
                <a:cubicBezTo>
                  <a:pt x="55424" y="41802"/>
                  <a:pt x="55817" y="41695"/>
                  <a:pt x="56198" y="41516"/>
                </a:cubicBezTo>
                <a:cubicBezTo>
                  <a:pt x="56472" y="41397"/>
                  <a:pt x="56829" y="41457"/>
                  <a:pt x="57139" y="41385"/>
                </a:cubicBezTo>
                <a:cubicBezTo>
                  <a:pt x="60068" y="40719"/>
                  <a:pt x="62985" y="40040"/>
                  <a:pt x="65902" y="39361"/>
                </a:cubicBezTo>
                <a:cubicBezTo>
                  <a:pt x="68605" y="38718"/>
                  <a:pt x="71296" y="38075"/>
                  <a:pt x="73974" y="37409"/>
                </a:cubicBezTo>
                <a:cubicBezTo>
                  <a:pt x="75165" y="37111"/>
                  <a:pt x="76344" y="36742"/>
                  <a:pt x="77534" y="36397"/>
                </a:cubicBezTo>
                <a:cubicBezTo>
                  <a:pt x="77725" y="36337"/>
                  <a:pt x="77927" y="36289"/>
                  <a:pt x="78189" y="36230"/>
                </a:cubicBezTo>
                <a:close/>
                <a:moveTo>
                  <a:pt x="27564" y="44243"/>
                </a:moveTo>
                <a:cubicBezTo>
                  <a:pt x="27707" y="44659"/>
                  <a:pt x="27790" y="44969"/>
                  <a:pt x="27909" y="45398"/>
                </a:cubicBezTo>
                <a:cubicBezTo>
                  <a:pt x="27742" y="45314"/>
                  <a:pt x="27683" y="45279"/>
                  <a:pt x="27564" y="45219"/>
                </a:cubicBezTo>
                <a:cubicBezTo>
                  <a:pt x="27409" y="45302"/>
                  <a:pt x="27183" y="45398"/>
                  <a:pt x="26909" y="45517"/>
                </a:cubicBezTo>
                <a:cubicBezTo>
                  <a:pt x="26719" y="45207"/>
                  <a:pt x="26599" y="44874"/>
                  <a:pt x="26671" y="44457"/>
                </a:cubicBezTo>
                <a:cubicBezTo>
                  <a:pt x="26957" y="44386"/>
                  <a:pt x="27242" y="44326"/>
                  <a:pt x="27564" y="44243"/>
                </a:cubicBezTo>
                <a:close/>
                <a:moveTo>
                  <a:pt x="68259" y="44779"/>
                </a:moveTo>
                <a:cubicBezTo>
                  <a:pt x="68450" y="44898"/>
                  <a:pt x="68700" y="45076"/>
                  <a:pt x="69057" y="45279"/>
                </a:cubicBezTo>
                <a:cubicBezTo>
                  <a:pt x="68583" y="45455"/>
                  <a:pt x="68211" y="45652"/>
                  <a:pt x="67649" y="45652"/>
                </a:cubicBezTo>
                <a:cubicBezTo>
                  <a:pt x="67604" y="45652"/>
                  <a:pt x="67557" y="45650"/>
                  <a:pt x="67509" y="45648"/>
                </a:cubicBezTo>
                <a:cubicBezTo>
                  <a:pt x="67783" y="45326"/>
                  <a:pt x="67986" y="45088"/>
                  <a:pt x="68259" y="44779"/>
                </a:cubicBezTo>
                <a:close/>
                <a:moveTo>
                  <a:pt x="79951" y="42874"/>
                </a:moveTo>
                <a:lnTo>
                  <a:pt x="79951" y="42874"/>
                </a:lnTo>
                <a:cubicBezTo>
                  <a:pt x="80106" y="43135"/>
                  <a:pt x="80106" y="43135"/>
                  <a:pt x="79928" y="43540"/>
                </a:cubicBezTo>
                <a:cubicBezTo>
                  <a:pt x="76880" y="44267"/>
                  <a:pt x="73796" y="45017"/>
                  <a:pt x="70700" y="45743"/>
                </a:cubicBezTo>
                <a:cubicBezTo>
                  <a:pt x="70682" y="45745"/>
                  <a:pt x="70664" y="45746"/>
                  <a:pt x="70647" y="45746"/>
                </a:cubicBezTo>
                <a:cubicBezTo>
                  <a:pt x="70572" y="45746"/>
                  <a:pt x="70501" y="45729"/>
                  <a:pt x="70414" y="45719"/>
                </a:cubicBezTo>
                <a:cubicBezTo>
                  <a:pt x="70414" y="45433"/>
                  <a:pt x="70534" y="45302"/>
                  <a:pt x="70784" y="45243"/>
                </a:cubicBezTo>
                <a:cubicBezTo>
                  <a:pt x="71105" y="45136"/>
                  <a:pt x="71403" y="45017"/>
                  <a:pt x="71712" y="44945"/>
                </a:cubicBezTo>
                <a:cubicBezTo>
                  <a:pt x="74355" y="44267"/>
                  <a:pt x="77022" y="43588"/>
                  <a:pt x="79689" y="42921"/>
                </a:cubicBezTo>
                <a:lnTo>
                  <a:pt x="79951" y="42874"/>
                </a:lnTo>
                <a:close/>
                <a:moveTo>
                  <a:pt x="45685" y="45457"/>
                </a:moveTo>
                <a:cubicBezTo>
                  <a:pt x="45709" y="45552"/>
                  <a:pt x="45721" y="45648"/>
                  <a:pt x="45757" y="45743"/>
                </a:cubicBezTo>
                <a:cubicBezTo>
                  <a:pt x="45709" y="45755"/>
                  <a:pt x="45661" y="45755"/>
                  <a:pt x="45626" y="45779"/>
                </a:cubicBezTo>
                <a:cubicBezTo>
                  <a:pt x="45602" y="45672"/>
                  <a:pt x="45602" y="45576"/>
                  <a:pt x="45590" y="45481"/>
                </a:cubicBezTo>
                <a:cubicBezTo>
                  <a:pt x="45626" y="45481"/>
                  <a:pt x="45649" y="45457"/>
                  <a:pt x="45685" y="45457"/>
                </a:cubicBezTo>
                <a:close/>
                <a:moveTo>
                  <a:pt x="26338" y="44719"/>
                </a:moveTo>
                <a:lnTo>
                  <a:pt x="26338" y="44719"/>
                </a:lnTo>
                <a:cubicBezTo>
                  <a:pt x="26588" y="44957"/>
                  <a:pt x="26635" y="45052"/>
                  <a:pt x="26695" y="45814"/>
                </a:cubicBezTo>
                <a:cubicBezTo>
                  <a:pt x="26409" y="45457"/>
                  <a:pt x="26314" y="45124"/>
                  <a:pt x="26338" y="44719"/>
                </a:cubicBezTo>
                <a:close/>
                <a:moveTo>
                  <a:pt x="25495" y="40315"/>
                </a:moveTo>
                <a:cubicBezTo>
                  <a:pt x="25605" y="40315"/>
                  <a:pt x="25718" y="40338"/>
                  <a:pt x="25837" y="40385"/>
                </a:cubicBezTo>
                <a:cubicBezTo>
                  <a:pt x="26210" y="40533"/>
                  <a:pt x="26582" y="40676"/>
                  <a:pt x="26959" y="40676"/>
                </a:cubicBezTo>
                <a:cubicBezTo>
                  <a:pt x="27221" y="40676"/>
                  <a:pt x="27486" y="40606"/>
                  <a:pt x="27754" y="40421"/>
                </a:cubicBezTo>
                <a:cubicBezTo>
                  <a:pt x="27897" y="40742"/>
                  <a:pt x="28016" y="41028"/>
                  <a:pt x="28147" y="41350"/>
                </a:cubicBezTo>
                <a:cubicBezTo>
                  <a:pt x="27742" y="41457"/>
                  <a:pt x="27373" y="41552"/>
                  <a:pt x="26969" y="41647"/>
                </a:cubicBezTo>
                <a:cubicBezTo>
                  <a:pt x="26957" y="41909"/>
                  <a:pt x="26933" y="42112"/>
                  <a:pt x="26909" y="42362"/>
                </a:cubicBezTo>
                <a:cubicBezTo>
                  <a:pt x="27025" y="42391"/>
                  <a:pt x="27139" y="42403"/>
                  <a:pt x="27252" y="42403"/>
                </a:cubicBezTo>
                <a:cubicBezTo>
                  <a:pt x="27591" y="42403"/>
                  <a:pt x="27921" y="42302"/>
                  <a:pt x="28278" y="42302"/>
                </a:cubicBezTo>
                <a:cubicBezTo>
                  <a:pt x="28445" y="42421"/>
                  <a:pt x="28409" y="42576"/>
                  <a:pt x="28266" y="42707"/>
                </a:cubicBezTo>
                <a:cubicBezTo>
                  <a:pt x="27921" y="43016"/>
                  <a:pt x="27552" y="43255"/>
                  <a:pt x="27088" y="43374"/>
                </a:cubicBezTo>
                <a:cubicBezTo>
                  <a:pt x="25885" y="43695"/>
                  <a:pt x="24671" y="43993"/>
                  <a:pt x="23456" y="44314"/>
                </a:cubicBezTo>
                <a:cubicBezTo>
                  <a:pt x="21658" y="44790"/>
                  <a:pt x="19872" y="45302"/>
                  <a:pt x="18075" y="45779"/>
                </a:cubicBezTo>
                <a:cubicBezTo>
                  <a:pt x="17765" y="45850"/>
                  <a:pt x="17432" y="45862"/>
                  <a:pt x="17122" y="45874"/>
                </a:cubicBezTo>
                <a:cubicBezTo>
                  <a:pt x="17027" y="45874"/>
                  <a:pt x="16932" y="45755"/>
                  <a:pt x="16729" y="45624"/>
                </a:cubicBezTo>
                <a:cubicBezTo>
                  <a:pt x="19920" y="44826"/>
                  <a:pt x="22956" y="44064"/>
                  <a:pt x="26040" y="43314"/>
                </a:cubicBezTo>
                <a:cubicBezTo>
                  <a:pt x="25937" y="43144"/>
                  <a:pt x="25806" y="43094"/>
                  <a:pt x="25668" y="43094"/>
                </a:cubicBezTo>
                <a:cubicBezTo>
                  <a:pt x="25583" y="43094"/>
                  <a:pt x="25495" y="43113"/>
                  <a:pt x="25409" y="43135"/>
                </a:cubicBezTo>
                <a:cubicBezTo>
                  <a:pt x="24754" y="43314"/>
                  <a:pt x="24087" y="43481"/>
                  <a:pt x="23432" y="43659"/>
                </a:cubicBezTo>
                <a:cubicBezTo>
                  <a:pt x="22301" y="43957"/>
                  <a:pt x="21182" y="44302"/>
                  <a:pt x="20039" y="44588"/>
                </a:cubicBezTo>
                <a:cubicBezTo>
                  <a:pt x="19253" y="44779"/>
                  <a:pt x="18444" y="44921"/>
                  <a:pt x="17646" y="45064"/>
                </a:cubicBezTo>
                <a:cubicBezTo>
                  <a:pt x="17609" y="45068"/>
                  <a:pt x="17572" y="45070"/>
                  <a:pt x="17534" y="45070"/>
                </a:cubicBezTo>
                <a:cubicBezTo>
                  <a:pt x="17335" y="45070"/>
                  <a:pt x="17114" y="45025"/>
                  <a:pt x="16884" y="45005"/>
                </a:cubicBezTo>
                <a:cubicBezTo>
                  <a:pt x="17074" y="44659"/>
                  <a:pt x="17360" y="44588"/>
                  <a:pt x="17622" y="44529"/>
                </a:cubicBezTo>
                <a:cubicBezTo>
                  <a:pt x="18384" y="44350"/>
                  <a:pt x="19158" y="44195"/>
                  <a:pt x="19920" y="44064"/>
                </a:cubicBezTo>
                <a:cubicBezTo>
                  <a:pt x="21027" y="43850"/>
                  <a:pt x="22147" y="43671"/>
                  <a:pt x="23266" y="43457"/>
                </a:cubicBezTo>
                <a:cubicBezTo>
                  <a:pt x="23861" y="43338"/>
                  <a:pt x="24444" y="43183"/>
                  <a:pt x="25028" y="43005"/>
                </a:cubicBezTo>
                <a:cubicBezTo>
                  <a:pt x="25516" y="42862"/>
                  <a:pt x="25968" y="42647"/>
                  <a:pt x="26516" y="42445"/>
                </a:cubicBezTo>
                <a:cubicBezTo>
                  <a:pt x="26528" y="42278"/>
                  <a:pt x="26540" y="42088"/>
                  <a:pt x="26552" y="41826"/>
                </a:cubicBezTo>
                <a:lnTo>
                  <a:pt x="26552" y="41826"/>
                </a:lnTo>
                <a:cubicBezTo>
                  <a:pt x="26314" y="41862"/>
                  <a:pt x="26159" y="41873"/>
                  <a:pt x="25992" y="41921"/>
                </a:cubicBezTo>
                <a:cubicBezTo>
                  <a:pt x="25111" y="42147"/>
                  <a:pt x="24230" y="42397"/>
                  <a:pt x="23337" y="42576"/>
                </a:cubicBezTo>
                <a:cubicBezTo>
                  <a:pt x="21658" y="42921"/>
                  <a:pt x="19991" y="43231"/>
                  <a:pt x="18313" y="43540"/>
                </a:cubicBezTo>
                <a:cubicBezTo>
                  <a:pt x="17932" y="43612"/>
                  <a:pt x="17563" y="43695"/>
                  <a:pt x="17158" y="43767"/>
                </a:cubicBezTo>
                <a:cubicBezTo>
                  <a:pt x="17039" y="43350"/>
                  <a:pt x="16955" y="42945"/>
                  <a:pt x="16848" y="42540"/>
                </a:cubicBezTo>
                <a:cubicBezTo>
                  <a:pt x="17028" y="42298"/>
                  <a:pt x="17245" y="42224"/>
                  <a:pt x="17474" y="42224"/>
                </a:cubicBezTo>
                <a:cubicBezTo>
                  <a:pt x="17639" y="42224"/>
                  <a:pt x="17810" y="42262"/>
                  <a:pt x="17979" y="42302"/>
                </a:cubicBezTo>
                <a:cubicBezTo>
                  <a:pt x="18166" y="42351"/>
                  <a:pt x="18342" y="42380"/>
                  <a:pt x="18510" y="42380"/>
                </a:cubicBezTo>
                <a:cubicBezTo>
                  <a:pt x="18866" y="42380"/>
                  <a:pt x="19180" y="42249"/>
                  <a:pt x="19456" y="41909"/>
                </a:cubicBezTo>
                <a:cubicBezTo>
                  <a:pt x="19527" y="41802"/>
                  <a:pt x="19741" y="41802"/>
                  <a:pt x="19896" y="41790"/>
                </a:cubicBezTo>
                <a:cubicBezTo>
                  <a:pt x="19908" y="41787"/>
                  <a:pt x="19919" y="41786"/>
                  <a:pt x="19931" y="41786"/>
                </a:cubicBezTo>
                <a:cubicBezTo>
                  <a:pt x="20012" y="41786"/>
                  <a:pt x="20087" y="41853"/>
                  <a:pt x="20170" y="41873"/>
                </a:cubicBezTo>
                <a:cubicBezTo>
                  <a:pt x="20393" y="41962"/>
                  <a:pt x="20602" y="42008"/>
                  <a:pt x="20798" y="42008"/>
                </a:cubicBezTo>
                <a:cubicBezTo>
                  <a:pt x="21157" y="42008"/>
                  <a:pt x="21472" y="41851"/>
                  <a:pt x="21742" y="41504"/>
                </a:cubicBezTo>
                <a:cubicBezTo>
                  <a:pt x="21955" y="41223"/>
                  <a:pt x="22198" y="41107"/>
                  <a:pt x="22485" y="41107"/>
                </a:cubicBezTo>
                <a:cubicBezTo>
                  <a:pt x="22599" y="41107"/>
                  <a:pt x="22720" y="41125"/>
                  <a:pt x="22849" y="41159"/>
                </a:cubicBezTo>
                <a:cubicBezTo>
                  <a:pt x="23051" y="41219"/>
                  <a:pt x="23290" y="41254"/>
                  <a:pt x="23504" y="41314"/>
                </a:cubicBezTo>
                <a:cubicBezTo>
                  <a:pt x="23598" y="41339"/>
                  <a:pt x="23689" y="41352"/>
                  <a:pt x="23777" y="41352"/>
                </a:cubicBezTo>
                <a:cubicBezTo>
                  <a:pt x="24021" y="41352"/>
                  <a:pt x="24237" y="41253"/>
                  <a:pt x="24421" y="41052"/>
                </a:cubicBezTo>
                <a:cubicBezTo>
                  <a:pt x="24575" y="40897"/>
                  <a:pt x="24718" y="40719"/>
                  <a:pt x="24885" y="40564"/>
                </a:cubicBezTo>
                <a:cubicBezTo>
                  <a:pt x="25075" y="40405"/>
                  <a:pt x="25277" y="40315"/>
                  <a:pt x="25495" y="40315"/>
                </a:cubicBezTo>
                <a:close/>
                <a:moveTo>
                  <a:pt x="15527" y="45445"/>
                </a:moveTo>
                <a:cubicBezTo>
                  <a:pt x="15527" y="45672"/>
                  <a:pt x="15527" y="45874"/>
                  <a:pt x="15539" y="46112"/>
                </a:cubicBezTo>
                <a:cubicBezTo>
                  <a:pt x="15241" y="45862"/>
                  <a:pt x="15241" y="45862"/>
                  <a:pt x="15527" y="45445"/>
                </a:cubicBezTo>
                <a:close/>
                <a:moveTo>
                  <a:pt x="45840" y="46136"/>
                </a:moveTo>
                <a:cubicBezTo>
                  <a:pt x="45888" y="46267"/>
                  <a:pt x="45923" y="46398"/>
                  <a:pt x="45959" y="46576"/>
                </a:cubicBezTo>
                <a:cubicBezTo>
                  <a:pt x="45840" y="46588"/>
                  <a:pt x="45757" y="46600"/>
                  <a:pt x="45602" y="46624"/>
                </a:cubicBezTo>
                <a:cubicBezTo>
                  <a:pt x="45638" y="46434"/>
                  <a:pt x="45661" y="46279"/>
                  <a:pt x="45697" y="46136"/>
                </a:cubicBezTo>
                <a:close/>
                <a:moveTo>
                  <a:pt x="39053" y="39349"/>
                </a:moveTo>
                <a:cubicBezTo>
                  <a:pt x="39458" y="40064"/>
                  <a:pt x="39494" y="40921"/>
                  <a:pt x="39792" y="41707"/>
                </a:cubicBezTo>
                <a:cubicBezTo>
                  <a:pt x="40101" y="42504"/>
                  <a:pt x="40232" y="43362"/>
                  <a:pt x="40458" y="44267"/>
                </a:cubicBezTo>
                <a:cubicBezTo>
                  <a:pt x="40708" y="43993"/>
                  <a:pt x="40696" y="43767"/>
                  <a:pt x="40637" y="43528"/>
                </a:cubicBezTo>
                <a:cubicBezTo>
                  <a:pt x="40470" y="42838"/>
                  <a:pt x="40363" y="42147"/>
                  <a:pt x="40149" y="41492"/>
                </a:cubicBezTo>
                <a:cubicBezTo>
                  <a:pt x="40030" y="41111"/>
                  <a:pt x="39792" y="40790"/>
                  <a:pt x="39863" y="40373"/>
                </a:cubicBezTo>
                <a:cubicBezTo>
                  <a:pt x="39887" y="40195"/>
                  <a:pt x="39923" y="40016"/>
                  <a:pt x="39970" y="39790"/>
                </a:cubicBezTo>
                <a:cubicBezTo>
                  <a:pt x="40232" y="40207"/>
                  <a:pt x="40268" y="40373"/>
                  <a:pt x="40208" y="40980"/>
                </a:cubicBezTo>
                <a:cubicBezTo>
                  <a:pt x="40351" y="41385"/>
                  <a:pt x="40506" y="41695"/>
                  <a:pt x="40589" y="42004"/>
                </a:cubicBezTo>
                <a:cubicBezTo>
                  <a:pt x="40839" y="42957"/>
                  <a:pt x="41066" y="43909"/>
                  <a:pt x="41316" y="44921"/>
                </a:cubicBezTo>
                <a:cubicBezTo>
                  <a:pt x="38089" y="46053"/>
                  <a:pt x="34743" y="46695"/>
                  <a:pt x="31433" y="47279"/>
                </a:cubicBezTo>
                <a:cubicBezTo>
                  <a:pt x="30981" y="47053"/>
                  <a:pt x="30802" y="46672"/>
                  <a:pt x="30624" y="46291"/>
                </a:cubicBezTo>
                <a:cubicBezTo>
                  <a:pt x="30421" y="45910"/>
                  <a:pt x="30278" y="45493"/>
                  <a:pt x="30159" y="45076"/>
                </a:cubicBezTo>
                <a:cubicBezTo>
                  <a:pt x="29886" y="44076"/>
                  <a:pt x="29647" y="43064"/>
                  <a:pt x="29386" y="42004"/>
                </a:cubicBezTo>
                <a:cubicBezTo>
                  <a:pt x="29588" y="41957"/>
                  <a:pt x="29814" y="41897"/>
                  <a:pt x="30112" y="41826"/>
                </a:cubicBezTo>
                <a:cubicBezTo>
                  <a:pt x="30302" y="42231"/>
                  <a:pt x="30326" y="42671"/>
                  <a:pt x="30457" y="43112"/>
                </a:cubicBezTo>
                <a:cubicBezTo>
                  <a:pt x="30600" y="43552"/>
                  <a:pt x="30719" y="44017"/>
                  <a:pt x="30874" y="44457"/>
                </a:cubicBezTo>
                <a:cubicBezTo>
                  <a:pt x="31005" y="44898"/>
                  <a:pt x="31171" y="45314"/>
                  <a:pt x="31338" y="45743"/>
                </a:cubicBezTo>
                <a:cubicBezTo>
                  <a:pt x="31374" y="44350"/>
                  <a:pt x="30600" y="43112"/>
                  <a:pt x="30517" y="41707"/>
                </a:cubicBezTo>
                <a:cubicBezTo>
                  <a:pt x="32005" y="41373"/>
                  <a:pt x="33457" y="41088"/>
                  <a:pt x="34874" y="40695"/>
                </a:cubicBezTo>
                <a:cubicBezTo>
                  <a:pt x="36279" y="40314"/>
                  <a:pt x="37648" y="39802"/>
                  <a:pt x="39053" y="39349"/>
                </a:cubicBezTo>
                <a:close/>
                <a:moveTo>
                  <a:pt x="45995" y="46791"/>
                </a:moveTo>
                <a:cubicBezTo>
                  <a:pt x="46042" y="46898"/>
                  <a:pt x="46078" y="47005"/>
                  <a:pt x="46138" y="47160"/>
                </a:cubicBezTo>
                <a:cubicBezTo>
                  <a:pt x="46019" y="47196"/>
                  <a:pt x="45935" y="47231"/>
                  <a:pt x="45804" y="47279"/>
                </a:cubicBezTo>
                <a:cubicBezTo>
                  <a:pt x="45769" y="47136"/>
                  <a:pt x="45745" y="47029"/>
                  <a:pt x="45697" y="46862"/>
                </a:cubicBezTo>
                <a:cubicBezTo>
                  <a:pt x="45828" y="46826"/>
                  <a:pt x="45899" y="46803"/>
                  <a:pt x="45995" y="46791"/>
                </a:cubicBezTo>
                <a:close/>
                <a:moveTo>
                  <a:pt x="15765" y="46815"/>
                </a:moveTo>
                <a:cubicBezTo>
                  <a:pt x="15800" y="46957"/>
                  <a:pt x="15824" y="47124"/>
                  <a:pt x="15860" y="47291"/>
                </a:cubicBezTo>
                <a:cubicBezTo>
                  <a:pt x="15800" y="47303"/>
                  <a:pt x="15741" y="47303"/>
                  <a:pt x="15681" y="47326"/>
                </a:cubicBezTo>
                <a:lnTo>
                  <a:pt x="15634" y="46826"/>
                </a:lnTo>
                <a:cubicBezTo>
                  <a:pt x="15670" y="46826"/>
                  <a:pt x="15717" y="46815"/>
                  <a:pt x="15765" y="46815"/>
                </a:cubicBezTo>
                <a:close/>
                <a:moveTo>
                  <a:pt x="46304" y="47743"/>
                </a:moveTo>
                <a:cubicBezTo>
                  <a:pt x="46189" y="47888"/>
                  <a:pt x="46095" y="47953"/>
                  <a:pt x="45999" y="47953"/>
                </a:cubicBezTo>
                <a:cubicBezTo>
                  <a:pt x="45937" y="47953"/>
                  <a:pt x="45874" y="47926"/>
                  <a:pt x="45804" y="47874"/>
                </a:cubicBezTo>
                <a:cubicBezTo>
                  <a:pt x="45935" y="47838"/>
                  <a:pt x="46078" y="47815"/>
                  <a:pt x="46304" y="47743"/>
                </a:cubicBezTo>
                <a:close/>
                <a:moveTo>
                  <a:pt x="25885" y="44731"/>
                </a:moveTo>
                <a:cubicBezTo>
                  <a:pt x="26064" y="45255"/>
                  <a:pt x="26230" y="45672"/>
                  <a:pt x="26373" y="46112"/>
                </a:cubicBezTo>
                <a:cubicBezTo>
                  <a:pt x="26329" y="46244"/>
                  <a:pt x="26240" y="46298"/>
                  <a:pt x="26134" y="46298"/>
                </a:cubicBezTo>
                <a:cubicBezTo>
                  <a:pt x="26096" y="46298"/>
                  <a:pt x="26056" y="46291"/>
                  <a:pt x="26016" y="46279"/>
                </a:cubicBezTo>
                <a:cubicBezTo>
                  <a:pt x="25837" y="46231"/>
                  <a:pt x="25683" y="46160"/>
                  <a:pt x="25504" y="46088"/>
                </a:cubicBezTo>
                <a:cubicBezTo>
                  <a:pt x="25374" y="46035"/>
                  <a:pt x="25249" y="46009"/>
                  <a:pt x="25131" y="46009"/>
                </a:cubicBezTo>
                <a:cubicBezTo>
                  <a:pt x="24903" y="46009"/>
                  <a:pt x="24700" y="46107"/>
                  <a:pt x="24528" y="46303"/>
                </a:cubicBezTo>
                <a:cubicBezTo>
                  <a:pt x="24433" y="46434"/>
                  <a:pt x="24337" y="46576"/>
                  <a:pt x="24230" y="46707"/>
                </a:cubicBezTo>
                <a:cubicBezTo>
                  <a:pt x="23965" y="47078"/>
                  <a:pt x="23744" y="47242"/>
                  <a:pt x="23446" y="47242"/>
                </a:cubicBezTo>
                <a:cubicBezTo>
                  <a:pt x="23276" y="47242"/>
                  <a:pt x="23080" y="47188"/>
                  <a:pt x="22837" y="47088"/>
                </a:cubicBezTo>
                <a:cubicBezTo>
                  <a:pt x="22408" y="46886"/>
                  <a:pt x="21968" y="46731"/>
                  <a:pt x="21599" y="46576"/>
                </a:cubicBezTo>
                <a:cubicBezTo>
                  <a:pt x="21170" y="46695"/>
                  <a:pt x="21004" y="46981"/>
                  <a:pt x="20861" y="47267"/>
                </a:cubicBezTo>
                <a:cubicBezTo>
                  <a:pt x="20765" y="47422"/>
                  <a:pt x="20718" y="47600"/>
                  <a:pt x="20623" y="47767"/>
                </a:cubicBezTo>
                <a:cubicBezTo>
                  <a:pt x="20470" y="47996"/>
                  <a:pt x="20276" y="48112"/>
                  <a:pt x="20069" y="48112"/>
                </a:cubicBezTo>
                <a:cubicBezTo>
                  <a:pt x="19920" y="48112"/>
                  <a:pt x="19764" y="48053"/>
                  <a:pt x="19610" y="47934"/>
                </a:cubicBezTo>
                <a:cubicBezTo>
                  <a:pt x="19503" y="47862"/>
                  <a:pt x="19408" y="47755"/>
                  <a:pt x="19313" y="47684"/>
                </a:cubicBezTo>
                <a:cubicBezTo>
                  <a:pt x="19082" y="47514"/>
                  <a:pt x="18889" y="47431"/>
                  <a:pt x="18698" y="47431"/>
                </a:cubicBezTo>
                <a:cubicBezTo>
                  <a:pt x="18514" y="47431"/>
                  <a:pt x="18333" y="47508"/>
                  <a:pt x="18122" y="47660"/>
                </a:cubicBezTo>
                <a:cubicBezTo>
                  <a:pt x="18015" y="47731"/>
                  <a:pt x="17896" y="47815"/>
                  <a:pt x="17789" y="47886"/>
                </a:cubicBezTo>
                <a:cubicBezTo>
                  <a:pt x="17777" y="47892"/>
                  <a:pt x="17762" y="47892"/>
                  <a:pt x="17743" y="47892"/>
                </a:cubicBezTo>
                <a:cubicBezTo>
                  <a:pt x="17723" y="47892"/>
                  <a:pt x="17700" y="47892"/>
                  <a:pt x="17670" y="47898"/>
                </a:cubicBezTo>
                <a:cubicBezTo>
                  <a:pt x="17563" y="47517"/>
                  <a:pt x="17479" y="47124"/>
                  <a:pt x="17360" y="46672"/>
                </a:cubicBezTo>
                <a:cubicBezTo>
                  <a:pt x="20325" y="46457"/>
                  <a:pt x="23087" y="45636"/>
                  <a:pt x="25885" y="44731"/>
                </a:cubicBezTo>
                <a:close/>
                <a:moveTo>
                  <a:pt x="15943" y="47993"/>
                </a:moveTo>
                <a:cubicBezTo>
                  <a:pt x="16110" y="48196"/>
                  <a:pt x="16229" y="48410"/>
                  <a:pt x="15896" y="48577"/>
                </a:cubicBezTo>
                <a:lnTo>
                  <a:pt x="15943" y="47993"/>
                </a:lnTo>
                <a:close/>
                <a:moveTo>
                  <a:pt x="41708" y="47660"/>
                </a:moveTo>
                <a:lnTo>
                  <a:pt x="41708" y="47660"/>
                </a:lnTo>
                <a:cubicBezTo>
                  <a:pt x="41911" y="48065"/>
                  <a:pt x="41768" y="48398"/>
                  <a:pt x="41613" y="48767"/>
                </a:cubicBezTo>
                <a:cubicBezTo>
                  <a:pt x="41411" y="48517"/>
                  <a:pt x="41458" y="48231"/>
                  <a:pt x="41351" y="47922"/>
                </a:cubicBezTo>
                <a:cubicBezTo>
                  <a:pt x="41482" y="47827"/>
                  <a:pt x="41589" y="47755"/>
                  <a:pt x="41708" y="47660"/>
                </a:cubicBezTo>
                <a:close/>
                <a:moveTo>
                  <a:pt x="46364" y="48303"/>
                </a:moveTo>
                <a:cubicBezTo>
                  <a:pt x="46483" y="48624"/>
                  <a:pt x="46245" y="48696"/>
                  <a:pt x="46042" y="48839"/>
                </a:cubicBezTo>
                <a:cubicBezTo>
                  <a:pt x="45983" y="48684"/>
                  <a:pt x="45923" y="48589"/>
                  <a:pt x="45864" y="48422"/>
                </a:cubicBezTo>
                <a:cubicBezTo>
                  <a:pt x="46066" y="48374"/>
                  <a:pt x="46221" y="48338"/>
                  <a:pt x="46364" y="48303"/>
                </a:cubicBezTo>
                <a:close/>
                <a:moveTo>
                  <a:pt x="38875" y="16811"/>
                </a:moveTo>
                <a:cubicBezTo>
                  <a:pt x="39137" y="17228"/>
                  <a:pt x="39053" y="17561"/>
                  <a:pt x="39018" y="17835"/>
                </a:cubicBezTo>
                <a:cubicBezTo>
                  <a:pt x="38899" y="18573"/>
                  <a:pt x="38720" y="19287"/>
                  <a:pt x="38541" y="20014"/>
                </a:cubicBezTo>
                <a:cubicBezTo>
                  <a:pt x="38518" y="20061"/>
                  <a:pt x="38434" y="20085"/>
                  <a:pt x="38375" y="20133"/>
                </a:cubicBezTo>
                <a:cubicBezTo>
                  <a:pt x="38446" y="20264"/>
                  <a:pt x="38518" y="20383"/>
                  <a:pt x="38375" y="20514"/>
                </a:cubicBezTo>
                <a:cubicBezTo>
                  <a:pt x="38565" y="20716"/>
                  <a:pt x="38553" y="20966"/>
                  <a:pt x="38446" y="21192"/>
                </a:cubicBezTo>
                <a:cubicBezTo>
                  <a:pt x="38188" y="21731"/>
                  <a:pt x="38196" y="22281"/>
                  <a:pt x="38264" y="22855"/>
                </a:cubicBezTo>
                <a:lnTo>
                  <a:pt x="38264" y="22855"/>
                </a:lnTo>
                <a:cubicBezTo>
                  <a:pt x="38556" y="22289"/>
                  <a:pt x="38719" y="21722"/>
                  <a:pt x="38625" y="21085"/>
                </a:cubicBezTo>
                <a:cubicBezTo>
                  <a:pt x="38625" y="21038"/>
                  <a:pt x="38613" y="20966"/>
                  <a:pt x="38625" y="20918"/>
                </a:cubicBezTo>
                <a:cubicBezTo>
                  <a:pt x="39030" y="19966"/>
                  <a:pt x="39018" y="18930"/>
                  <a:pt x="39232" y="17942"/>
                </a:cubicBezTo>
                <a:cubicBezTo>
                  <a:pt x="39256" y="17894"/>
                  <a:pt x="39315" y="17870"/>
                  <a:pt x="39411" y="17763"/>
                </a:cubicBezTo>
                <a:cubicBezTo>
                  <a:pt x="39648" y="18688"/>
                  <a:pt x="39967" y="19530"/>
                  <a:pt x="40005" y="20430"/>
                </a:cubicBezTo>
                <a:lnTo>
                  <a:pt x="40327" y="20430"/>
                </a:lnTo>
                <a:cubicBezTo>
                  <a:pt x="40292" y="20918"/>
                  <a:pt x="40244" y="21371"/>
                  <a:pt x="40220" y="21871"/>
                </a:cubicBezTo>
                <a:cubicBezTo>
                  <a:pt x="40387" y="21883"/>
                  <a:pt x="40518" y="21883"/>
                  <a:pt x="40696" y="21895"/>
                </a:cubicBezTo>
                <a:cubicBezTo>
                  <a:pt x="40637" y="22014"/>
                  <a:pt x="40601" y="22121"/>
                  <a:pt x="40565" y="22240"/>
                </a:cubicBezTo>
                <a:cubicBezTo>
                  <a:pt x="40470" y="22228"/>
                  <a:pt x="40387" y="22216"/>
                  <a:pt x="40268" y="22192"/>
                </a:cubicBezTo>
                <a:lnTo>
                  <a:pt x="40268" y="22192"/>
                </a:lnTo>
                <a:cubicBezTo>
                  <a:pt x="40268" y="22285"/>
                  <a:pt x="40279" y="22366"/>
                  <a:pt x="40280" y="22458"/>
                </a:cubicBezTo>
                <a:lnTo>
                  <a:pt x="40280" y="22458"/>
                </a:lnTo>
                <a:cubicBezTo>
                  <a:pt x="40276" y="22457"/>
                  <a:pt x="40272" y="22456"/>
                  <a:pt x="40268" y="22454"/>
                </a:cubicBezTo>
                <a:lnTo>
                  <a:pt x="40268" y="22454"/>
                </a:lnTo>
                <a:lnTo>
                  <a:pt x="40280" y="22466"/>
                </a:lnTo>
                <a:cubicBezTo>
                  <a:pt x="40280" y="22464"/>
                  <a:pt x="40280" y="22461"/>
                  <a:pt x="40280" y="22458"/>
                </a:cubicBezTo>
                <a:lnTo>
                  <a:pt x="40280" y="22458"/>
                </a:lnTo>
                <a:cubicBezTo>
                  <a:pt x="40352" y="22478"/>
                  <a:pt x="40459" y="22481"/>
                  <a:pt x="40470" y="22526"/>
                </a:cubicBezTo>
                <a:cubicBezTo>
                  <a:pt x="40637" y="22871"/>
                  <a:pt x="40816" y="23193"/>
                  <a:pt x="40923" y="23550"/>
                </a:cubicBezTo>
                <a:cubicBezTo>
                  <a:pt x="40958" y="23716"/>
                  <a:pt x="40887" y="23919"/>
                  <a:pt x="40863" y="24097"/>
                </a:cubicBezTo>
                <a:cubicBezTo>
                  <a:pt x="40685" y="25074"/>
                  <a:pt x="40518" y="26050"/>
                  <a:pt x="40411" y="27038"/>
                </a:cubicBezTo>
                <a:cubicBezTo>
                  <a:pt x="40935" y="26181"/>
                  <a:pt x="40827" y="25169"/>
                  <a:pt x="41125" y="24252"/>
                </a:cubicBezTo>
                <a:cubicBezTo>
                  <a:pt x="41423" y="24717"/>
                  <a:pt x="41482" y="25264"/>
                  <a:pt x="41339" y="25919"/>
                </a:cubicBezTo>
                <a:cubicBezTo>
                  <a:pt x="41244" y="26300"/>
                  <a:pt x="41173" y="26681"/>
                  <a:pt x="41077" y="27157"/>
                </a:cubicBezTo>
                <a:cubicBezTo>
                  <a:pt x="41482" y="26764"/>
                  <a:pt x="41411" y="26324"/>
                  <a:pt x="41589" y="25931"/>
                </a:cubicBezTo>
                <a:cubicBezTo>
                  <a:pt x="41911" y="26324"/>
                  <a:pt x="41899" y="26764"/>
                  <a:pt x="41839" y="27217"/>
                </a:cubicBezTo>
                <a:cubicBezTo>
                  <a:pt x="41780" y="27634"/>
                  <a:pt x="41708" y="28062"/>
                  <a:pt x="41613" y="28598"/>
                </a:cubicBezTo>
                <a:cubicBezTo>
                  <a:pt x="41970" y="28300"/>
                  <a:pt x="41899" y="27955"/>
                  <a:pt x="42030" y="27645"/>
                </a:cubicBezTo>
                <a:cubicBezTo>
                  <a:pt x="42322" y="28030"/>
                  <a:pt x="42270" y="28461"/>
                  <a:pt x="42346" y="28859"/>
                </a:cubicBezTo>
                <a:lnTo>
                  <a:pt x="42346" y="28859"/>
                </a:lnTo>
                <a:cubicBezTo>
                  <a:pt x="42353" y="28859"/>
                  <a:pt x="42359" y="28859"/>
                  <a:pt x="42365" y="28859"/>
                </a:cubicBezTo>
                <a:cubicBezTo>
                  <a:pt x="42523" y="28859"/>
                  <a:pt x="42629" y="28931"/>
                  <a:pt x="42673" y="29086"/>
                </a:cubicBezTo>
                <a:cubicBezTo>
                  <a:pt x="42792" y="29527"/>
                  <a:pt x="42947" y="29955"/>
                  <a:pt x="43042" y="30396"/>
                </a:cubicBezTo>
                <a:cubicBezTo>
                  <a:pt x="43209" y="31086"/>
                  <a:pt x="43340" y="31765"/>
                  <a:pt x="43506" y="32456"/>
                </a:cubicBezTo>
                <a:cubicBezTo>
                  <a:pt x="43625" y="32896"/>
                  <a:pt x="43566" y="33122"/>
                  <a:pt x="43161" y="33349"/>
                </a:cubicBezTo>
                <a:cubicBezTo>
                  <a:pt x="42744" y="33587"/>
                  <a:pt x="42328" y="33789"/>
                  <a:pt x="41935" y="34039"/>
                </a:cubicBezTo>
                <a:cubicBezTo>
                  <a:pt x="41423" y="34372"/>
                  <a:pt x="41161" y="34861"/>
                  <a:pt x="41054" y="35444"/>
                </a:cubicBezTo>
                <a:cubicBezTo>
                  <a:pt x="40863" y="36480"/>
                  <a:pt x="40923" y="37516"/>
                  <a:pt x="41125" y="38540"/>
                </a:cubicBezTo>
                <a:cubicBezTo>
                  <a:pt x="41363" y="39742"/>
                  <a:pt x="41732" y="40885"/>
                  <a:pt x="42351" y="41945"/>
                </a:cubicBezTo>
                <a:cubicBezTo>
                  <a:pt x="42625" y="42421"/>
                  <a:pt x="43030" y="42838"/>
                  <a:pt x="43447" y="43386"/>
                </a:cubicBezTo>
                <a:cubicBezTo>
                  <a:pt x="43102" y="45279"/>
                  <a:pt x="43137" y="47291"/>
                  <a:pt x="43506" y="49303"/>
                </a:cubicBezTo>
                <a:cubicBezTo>
                  <a:pt x="43459" y="49196"/>
                  <a:pt x="43423" y="49077"/>
                  <a:pt x="43375" y="48958"/>
                </a:cubicBezTo>
                <a:cubicBezTo>
                  <a:pt x="43328" y="48827"/>
                  <a:pt x="43280" y="48672"/>
                  <a:pt x="43244" y="48529"/>
                </a:cubicBezTo>
                <a:cubicBezTo>
                  <a:pt x="42411" y="45326"/>
                  <a:pt x="41578" y="42147"/>
                  <a:pt x="40768" y="38944"/>
                </a:cubicBezTo>
                <a:cubicBezTo>
                  <a:pt x="40006" y="35920"/>
                  <a:pt x="39315" y="32872"/>
                  <a:pt x="38553" y="29836"/>
                </a:cubicBezTo>
                <a:cubicBezTo>
                  <a:pt x="38315" y="28884"/>
                  <a:pt x="37982" y="27943"/>
                  <a:pt x="37684" y="27003"/>
                </a:cubicBezTo>
                <a:cubicBezTo>
                  <a:pt x="37660" y="26860"/>
                  <a:pt x="37553" y="26741"/>
                  <a:pt x="37494" y="26610"/>
                </a:cubicBezTo>
                <a:cubicBezTo>
                  <a:pt x="37422" y="26443"/>
                  <a:pt x="37303" y="26252"/>
                  <a:pt x="37315" y="26086"/>
                </a:cubicBezTo>
                <a:cubicBezTo>
                  <a:pt x="37351" y="25502"/>
                  <a:pt x="37136" y="24967"/>
                  <a:pt x="36994" y="24431"/>
                </a:cubicBezTo>
                <a:cubicBezTo>
                  <a:pt x="36851" y="23943"/>
                  <a:pt x="36601" y="23419"/>
                  <a:pt x="36648" y="22943"/>
                </a:cubicBezTo>
                <a:cubicBezTo>
                  <a:pt x="36708" y="22121"/>
                  <a:pt x="36422" y="21383"/>
                  <a:pt x="36244" y="20621"/>
                </a:cubicBezTo>
                <a:cubicBezTo>
                  <a:pt x="36124" y="20073"/>
                  <a:pt x="36053" y="19549"/>
                  <a:pt x="36196" y="19002"/>
                </a:cubicBezTo>
                <a:cubicBezTo>
                  <a:pt x="36291" y="18692"/>
                  <a:pt x="36279" y="18335"/>
                  <a:pt x="36351" y="18001"/>
                </a:cubicBezTo>
                <a:cubicBezTo>
                  <a:pt x="36398" y="17811"/>
                  <a:pt x="36482" y="17632"/>
                  <a:pt x="36577" y="17406"/>
                </a:cubicBezTo>
                <a:cubicBezTo>
                  <a:pt x="36839" y="17561"/>
                  <a:pt x="36791" y="17763"/>
                  <a:pt x="36767" y="17930"/>
                </a:cubicBezTo>
                <a:cubicBezTo>
                  <a:pt x="36708" y="18347"/>
                  <a:pt x="36589" y="18763"/>
                  <a:pt x="36529" y="19192"/>
                </a:cubicBezTo>
                <a:cubicBezTo>
                  <a:pt x="36470" y="19585"/>
                  <a:pt x="36434" y="19966"/>
                  <a:pt x="36458" y="20371"/>
                </a:cubicBezTo>
                <a:cubicBezTo>
                  <a:pt x="36898" y="19406"/>
                  <a:pt x="36827" y="18299"/>
                  <a:pt x="37196" y="17263"/>
                </a:cubicBezTo>
                <a:cubicBezTo>
                  <a:pt x="37541" y="17418"/>
                  <a:pt x="37506" y="17632"/>
                  <a:pt x="37434" y="17882"/>
                </a:cubicBezTo>
                <a:cubicBezTo>
                  <a:pt x="37136" y="18835"/>
                  <a:pt x="37017" y="19823"/>
                  <a:pt x="36934" y="20811"/>
                </a:cubicBezTo>
                <a:cubicBezTo>
                  <a:pt x="36910" y="20859"/>
                  <a:pt x="36946" y="20918"/>
                  <a:pt x="37053" y="20978"/>
                </a:cubicBezTo>
                <a:cubicBezTo>
                  <a:pt x="37267" y="19740"/>
                  <a:pt x="37494" y="18490"/>
                  <a:pt x="37720" y="17287"/>
                </a:cubicBezTo>
                <a:cubicBezTo>
                  <a:pt x="38029" y="17168"/>
                  <a:pt x="38268" y="17085"/>
                  <a:pt x="38565" y="16966"/>
                </a:cubicBezTo>
                <a:lnTo>
                  <a:pt x="38565" y="16966"/>
                </a:lnTo>
                <a:cubicBezTo>
                  <a:pt x="38506" y="18394"/>
                  <a:pt x="37898" y="19728"/>
                  <a:pt x="38006" y="21157"/>
                </a:cubicBezTo>
                <a:cubicBezTo>
                  <a:pt x="38137" y="20907"/>
                  <a:pt x="38244" y="20716"/>
                  <a:pt x="38339" y="20502"/>
                </a:cubicBezTo>
                <a:cubicBezTo>
                  <a:pt x="38363" y="20371"/>
                  <a:pt x="38363" y="20252"/>
                  <a:pt x="38375" y="20133"/>
                </a:cubicBezTo>
                <a:cubicBezTo>
                  <a:pt x="38541" y="19073"/>
                  <a:pt x="38696" y="18001"/>
                  <a:pt x="38875" y="16811"/>
                </a:cubicBezTo>
                <a:close/>
                <a:moveTo>
                  <a:pt x="16670" y="46636"/>
                </a:moveTo>
                <a:lnTo>
                  <a:pt x="16670" y="46636"/>
                </a:lnTo>
                <a:cubicBezTo>
                  <a:pt x="17027" y="47219"/>
                  <a:pt x="17420" y="48612"/>
                  <a:pt x="17420" y="49470"/>
                </a:cubicBezTo>
                <a:cubicBezTo>
                  <a:pt x="17063" y="48767"/>
                  <a:pt x="16646" y="47124"/>
                  <a:pt x="16670" y="46636"/>
                </a:cubicBezTo>
                <a:close/>
                <a:moveTo>
                  <a:pt x="46531" y="49077"/>
                </a:moveTo>
                <a:cubicBezTo>
                  <a:pt x="46554" y="49124"/>
                  <a:pt x="46578" y="49172"/>
                  <a:pt x="46590" y="49208"/>
                </a:cubicBezTo>
                <a:cubicBezTo>
                  <a:pt x="46483" y="49315"/>
                  <a:pt x="46364" y="49410"/>
                  <a:pt x="46197" y="49529"/>
                </a:cubicBezTo>
                <a:cubicBezTo>
                  <a:pt x="46138" y="49386"/>
                  <a:pt x="46114" y="49315"/>
                  <a:pt x="46054" y="49196"/>
                </a:cubicBezTo>
                <a:cubicBezTo>
                  <a:pt x="46233" y="49148"/>
                  <a:pt x="46376" y="49112"/>
                  <a:pt x="46531" y="49077"/>
                </a:cubicBezTo>
                <a:close/>
                <a:moveTo>
                  <a:pt x="41022" y="45901"/>
                </a:moveTo>
                <a:cubicBezTo>
                  <a:pt x="41162" y="45901"/>
                  <a:pt x="41307" y="45961"/>
                  <a:pt x="41435" y="45981"/>
                </a:cubicBezTo>
                <a:cubicBezTo>
                  <a:pt x="41458" y="46684"/>
                  <a:pt x="41173" y="47160"/>
                  <a:pt x="40601" y="47386"/>
                </a:cubicBezTo>
                <a:cubicBezTo>
                  <a:pt x="38720" y="48124"/>
                  <a:pt x="36815" y="48767"/>
                  <a:pt x="34803" y="49136"/>
                </a:cubicBezTo>
                <a:cubicBezTo>
                  <a:pt x="34255" y="49243"/>
                  <a:pt x="33696" y="49386"/>
                  <a:pt x="33136" y="49481"/>
                </a:cubicBezTo>
                <a:cubicBezTo>
                  <a:pt x="32849" y="49530"/>
                  <a:pt x="32568" y="49569"/>
                  <a:pt x="32290" y="49569"/>
                </a:cubicBezTo>
                <a:cubicBezTo>
                  <a:pt x="31956" y="49569"/>
                  <a:pt x="31627" y="49513"/>
                  <a:pt x="31302" y="49351"/>
                </a:cubicBezTo>
                <a:cubicBezTo>
                  <a:pt x="31231" y="49315"/>
                  <a:pt x="31183" y="49220"/>
                  <a:pt x="31124" y="49172"/>
                </a:cubicBezTo>
                <a:lnTo>
                  <a:pt x="31124" y="49172"/>
                </a:lnTo>
                <a:cubicBezTo>
                  <a:pt x="31318" y="49204"/>
                  <a:pt x="31510" y="49217"/>
                  <a:pt x="31699" y="49217"/>
                </a:cubicBezTo>
                <a:cubicBezTo>
                  <a:pt x="32433" y="49217"/>
                  <a:pt x="33120" y="49009"/>
                  <a:pt x="33755" y="48839"/>
                </a:cubicBezTo>
                <a:cubicBezTo>
                  <a:pt x="35696" y="48374"/>
                  <a:pt x="37613" y="47827"/>
                  <a:pt x="39518" y="47279"/>
                </a:cubicBezTo>
                <a:cubicBezTo>
                  <a:pt x="40042" y="47124"/>
                  <a:pt x="40506" y="46815"/>
                  <a:pt x="40958" y="46529"/>
                </a:cubicBezTo>
                <a:cubicBezTo>
                  <a:pt x="40868" y="46482"/>
                  <a:pt x="40779" y="46463"/>
                  <a:pt x="40693" y="46463"/>
                </a:cubicBezTo>
                <a:cubicBezTo>
                  <a:pt x="40517" y="46463"/>
                  <a:pt x="40352" y="46540"/>
                  <a:pt x="40208" y="46612"/>
                </a:cubicBezTo>
                <a:cubicBezTo>
                  <a:pt x="38720" y="47326"/>
                  <a:pt x="37113" y="47576"/>
                  <a:pt x="35505" y="47862"/>
                </a:cubicBezTo>
                <a:cubicBezTo>
                  <a:pt x="35005" y="47946"/>
                  <a:pt x="34505" y="48053"/>
                  <a:pt x="33993" y="48136"/>
                </a:cubicBezTo>
                <a:cubicBezTo>
                  <a:pt x="33207" y="48291"/>
                  <a:pt x="32434" y="48434"/>
                  <a:pt x="31648" y="48553"/>
                </a:cubicBezTo>
                <a:cubicBezTo>
                  <a:pt x="31564" y="48565"/>
                  <a:pt x="31480" y="48569"/>
                  <a:pt x="31392" y="48569"/>
                </a:cubicBezTo>
                <a:cubicBezTo>
                  <a:pt x="31218" y="48569"/>
                  <a:pt x="31033" y="48553"/>
                  <a:pt x="30826" y="48553"/>
                </a:cubicBezTo>
                <a:cubicBezTo>
                  <a:pt x="30874" y="48362"/>
                  <a:pt x="30886" y="48243"/>
                  <a:pt x="30921" y="48112"/>
                </a:cubicBezTo>
                <a:cubicBezTo>
                  <a:pt x="31314" y="48005"/>
                  <a:pt x="31695" y="47874"/>
                  <a:pt x="32076" y="47827"/>
                </a:cubicBezTo>
                <a:cubicBezTo>
                  <a:pt x="34136" y="47588"/>
                  <a:pt x="36172" y="47279"/>
                  <a:pt x="38160" y="46743"/>
                </a:cubicBezTo>
                <a:cubicBezTo>
                  <a:pt x="38815" y="46576"/>
                  <a:pt x="39458" y="46338"/>
                  <a:pt x="40113" y="46136"/>
                </a:cubicBezTo>
                <a:cubicBezTo>
                  <a:pt x="40387" y="46041"/>
                  <a:pt x="40649" y="45957"/>
                  <a:pt x="40935" y="45910"/>
                </a:cubicBezTo>
                <a:cubicBezTo>
                  <a:pt x="40963" y="45903"/>
                  <a:pt x="40992" y="45901"/>
                  <a:pt x="41022" y="45901"/>
                </a:cubicBezTo>
                <a:close/>
                <a:moveTo>
                  <a:pt x="41970" y="48827"/>
                </a:moveTo>
                <a:cubicBezTo>
                  <a:pt x="42137" y="49303"/>
                  <a:pt x="42137" y="49351"/>
                  <a:pt x="41875" y="49732"/>
                </a:cubicBezTo>
                <a:cubicBezTo>
                  <a:pt x="41637" y="49410"/>
                  <a:pt x="41911" y="49184"/>
                  <a:pt x="41970" y="48827"/>
                </a:cubicBezTo>
                <a:close/>
                <a:moveTo>
                  <a:pt x="46721" y="49743"/>
                </a:moveTo>
                <a:cubicBezTo>
                  <a:pt x="46721" y="49791"/>
                  <a:pt x="46733" y="49827"/>
                  <a:pt x="46757" y="49862"/>
                </a:cubicBezTo>
                <a:lnTo>
                  <a:pt x="46352" y="50005"/>
                </a:lnTo>
                <a:cubicBezTo>
                  <a:pt x="46316" y="49958"/>
                  <a:pt x="46304" y="49898"/>
                  <a:pt x="46292" y="49851"/>
                </a:cubicBezTo>
                <a:cubicBezTo>
                  <a:pt x="46423" y="49815"/>
                  <a:pt x="46554" y="49791"/>
                  <a:pt x="46721" y="49743"/>
                </a:cubicBezTo>
                <a:close/>
                <a:moveTo>
                  <a:pt x="42232" y="49767"/>
                </a:moveTo>
                <a:lnTo>
                  <a:pt x="42232" y="49767"/>
                </a:lnTo>
                <a:cubicBezTo>
                  <a:pt x="42387" y="50148"/>
                  <a:pt x="42363" y="50327"/>
                  <a:pt x="42113" y="50708"/>
                </a:cubicBezTo>
                <a:cubicBezTo>
                  <a:pt x="41899" y="50363"/>
                  <a:pt x="42066" y="50077"/>
                  <a:pt x="42232" y="49767"/>
                </a:cubicBezTo>
                <a:close/>
                <a:moveTo>
                  <a:pt x="46531" y="50327"/>
                </a:moveTo>
                <a:lnTo>
                  <a:pt x="46531" y="50327"/>
                </a:lnTo>
                <a:cubicBezTo>
                  <a:pt x="46947" y="50386"/>
                  <a:pt x="46947" y="50386"/>
                  <a:pt x="46816" y="50732"/>
                </a:cubicBezTo>
                <a:cubicBezTo>
                  <a:pt x="46602" y="50720"/>
                  <a:pt x="46519" y="50601"/>
                  <a:pt x="46531" y="50327"/>
                </a:cubicBezTo>
                <a:close/>
                <a:moveTo>
                  <a:pt x="63775" y="42217"/>
                </a:moveTo>
                <a:cubicBezTo>
                  <a:pt x="63825" y="42217"/>
                  <a:pt x="63875" y="42218"/>
                  <a:pt x="63926" y="42219"/>
                </a:cubicBezTo>
                <a:cubicBezTo>
                  <a:pt x="60842" y="42993"/>
                  <a:pt x="57746" y="43767"/>
                  <a:pt x="54662" y="44540"/>
                </a:cubicBezTo>
                <a:cubicBezTo>
                  <a:pt x="54700" y="44736"/>
                  <a:pt x="54781" y="44822"/>
                  <a:pt x="54894" y="44822"/>
                </a:cubicBezTo>
                <a:cubicBezTo>
                  <a:pt x="54925" y="44822"/>
                  <a:pt x="54959" y="44815"/>
                  <a:pt x="54996" y="44802"/>
                </a:cubicBezTo>
                <a:cubicBezTo>
                  <a:pt x="55460" y="44648"/>
                  <a:pt x="56020" y="44707"/>
                  <a:pt x="56389" y="44267"/>
                </a:cubicBezTo>
                <a:cubicBezTo>
                  <a:pt x="56427" y="44220"/>
                  <a:pt x="56516" y="44172"/>
                  <a:pt x="56593" y="44172"/>
                </a:cubicBezTo>
                <a:cubicBezTo>
                  <a:pt x="56614" y="44172"/>
                  <a:pt x="56633" y="44176"/>
                  <a:pt x="56651" y="44183"/>
                </a:cubicBezTo>
                <a:cubicBezTo>
                  <a:pt x="56772" y="44221"/>
                  <a:pt x="56888" y="44237"/>
                  <a:pt x="57002" y="44237"/>
                </a:cubicBezTo>
                <a:cubicBezTo>
                  <a:pt x="57459" y="44237"/>
                  <a:pt x="57869" y="43981"/>
                  <a:pt x="58318" y="43886"/>
                </a:cubicBezTo>
                <a:cubicBezTo>
                  <a:pt x="60580" y="43374"/>
                  <a:pt x="62818" y="42814"/>
                  <a:pt x="65069" y="42278"/>
                </a:cubicBezTo>
                <a:cubicBezTo>
                  <a:pt x="65200" y="42243"/>
                  <a:pt x="65354" y="42243"/>
                  <a:pt x="65533" y="42219"/>
                </a:cubicBezTo>
                <a:cubicBezTo>
                  <a:pt x="65581" y="42409"/>
                  <a:pt x="65640" y="42564"/>
                  <a:pt x="65676" y="42719"/>
                </a:cubicBezTo>
                <a:cubicBezTo>
                  <a:pt x="65711" y="42885"/>
                  <a:pt x="65747" y="43052"/>
                  <a:pt x="65783" y="43278"/>
                </a:cubicBezTo>
                <a:cubicBezTo>
                  <a:pt x="65592" y="43338"/>
                  <a:pt x="65426" y="43409"/>
                  <a:pt x="65247" y="43457"/>
                </a:cubicBezTo>
                <a:cubicBezTo>
                  <a:pt x="63509" y="43897"/>
                  <a:pt x="61759" y="44350"/>
                  <a:pt x="60008" y="44790"/>
                </a:cubicBezTo>
                <a:cubicBezTo>
                  <a:pt x="59056" y="45029"/>
                  <a:pt x="58091" y="45267"/>
                  <a:pt x="57139" y="45505"/>
                </a:cubicBezTo>
                <a:cubicBezTo>
                  <a:pt x="56448" y="45672"/>
                  <a:pt x="55817" y="45981"/>
                  <a:pt x="55103" y="46017"/>
                </a:cubicBezTo>
                <a:cubicBezTo>
                  <a:pt x="54924" y="46029"/>
                  <a:pt x="54722" y="46195"/>
                  <a:pt x="54567" y="46338"/>
                </a:cubicBezTo>
                <a:cubicBezTo>
                  <a:pt x="57972" y="45493"/>
                  <a:pt x="61366" y="44624"/>
                  <a:pt x="64771" y="43778"/>
                </a:cubicBezTo>
                <a:lnTo>
                  <a:pt x="64771" y="43778"/>
                </a:lnTo>
                <a:cubicBezTo>
                  <a:pt x="61663" y="44969"/>
                  <a:pt x="58449" y="45719"/>
                  <a:pt x="55234" y="46517"/>
                </a:cubicBezTo>
                <a:cubicBezTo>
                  <a:pt x="55246" y="46564"/>
                  <a:pt x="55246" y="46612"/>
                  <a:pt x="55258" y="46648"/>
                </a:cubicBezTo>
                <a:cubicBezTo>
                  <a:pt x="55544" y="46612"/>
                  <a:pt x="55841" y="46564"/>
                  <a:pt x="56127" y="46493"/>
                </a:cubicBezTo>
                <a:cubicBezTo>
                  <a:pt x="58949" y="45755"/>
                  <a:pt x="61782" y="45029"/>
                  <a:pt x="64604" y="44290"/>
                </a:cubicBezTo>
                <a:cubicBezTo>
                  <a:pt x="64902" y="44195"/>
                  <a:pt x="65200" y="44076"/>
                  <a:pt x="65521" y="43969"/>
                </a:cubicBezTo>
                <a:cubicBezTo>
                  <a:pt x="65592" y="43944"/>
                  <a:pt x="65663" y="43926"/>
                  <a:pt x="65731" y="43926"/>
                </a:cubicBezTo>
                <a:cubicBezTo>
                  <a:pt x="65854" y="43926"/>
                  <a:pt x="65964" y="43986"/>
                  <a:pt x="66033" y="44171"/>
                </a:cubicBezTo>
                <a:cubicBezTo>
                  <a:pt x="65926" y="44445"/>
                  <a:pt x="65676" y="44588"/>
                  <a:pt x="65402" y="44659"/>
                </a:cubicBezTo>
                <a:lnTo>
                  <a:pt x="64461" y="44886"/>
                </a:lnTo>
                <a:cubicBezTo>
                  <a:pt x="63723" y="45029"/>
                  <a:pt x="62973" y="45183"/>
                  <a:pt x="62247" y="45362"/>
                </a:cubicBezTo>
                <a:cubicBezTo>
                  <a:pt x="60044" y="45898"/>
                  <a:pt x="57853" y="46445"/>
                  <a:pt x="55663" y="46981"/>
                </a:cubicBezTo>
                <a:cubicBezTo>
                  <a:pt x="55544" y="47005"/>
                  <a:pt x="55413" y="47041"/>
                  <a:pt x="55305" y="47172"/>
                </a:cubicBezTo>
                <a:cubicBezTo>
                  <a:pt x="55448" y="47160"/>
                  <a:pt x="55567" y="47148"/>
                  <a:pt x="55686" y="47112"/>
                </a:cubicBezTo>
                <a:cubicBezTo>
                  <a:pt x="57294" y="46707"/>
                  <a:pt x="58913" y="46267"/>
                  <a:pt x="60532" y="45898"/>
                </a:cubicBezTo>
                <a:cubicBezTo>
                  <a:pt x="61771" y="45612"/>
                  <a:pt x="63021" y="45398"/>
                  <a:pt x="64271" y="45160"/>
                </a:cubicBezTo>
                <a:cubicBezTo>
                  <a:pt x="64271" y="45195"/>
                  <a:pt x="64283" y="45243"/>
                  <a:pt x="64295" y="45279"/>
                </a:cubicBezTo>
                <a:cubicBezTo>
                  <a:pt x="64092" y="45338"/>
                  <a:pt x="63866" y="45386"/>
                  <a:pt x="63664" y="45445"/>
                </a:cubicBezTo>
                <a:cubicBezTo>
                  <a:pt x="60901" y="46160"/>
                  <a:pt x="58151" y="46862"/>
                  <a:pt x="55401" y="47576"/>
                </a:cubicBezTo>
                <a:cubicBezTo>
                  <a:pt x="55151" y="47648"/>
                  <a:pt x="54889" y="47767"/>
                  <a:pt x="54520" y="47922"/>
                </a:cubicBezTo>
                <a:cubicBezTo>
                  <a:pt x="54510" y="47922"/>
                  <a:pt x="54403" y="47865"/>
                  <a:pt x="54293" y="47865"/>
                </a:cubicBezTo>
                <a:cubicBezTo>
                  <a:pt x="54269" y="47865"/>
                  <a:pt x="54245" y="47868"/>
                  <a:pt x="54222" y="47874"/>
                </a:cubicBezTo>
                <a:cubicBezTo>
                  <a:pt x="53400" y="48065"/>
                  <a:pt x="52591" y="48279"/>
                  <a:pt x="51769" y="48481"/>
                </a:cubicBezTo>
                <a:cubicBezTo>
                  <a:pt x="51769" y="48529"/>
                  <a:pt x="51781" y="48553"/>
                  <a:pt x="51781" y="48600"/>
                </a:cubicBezTo>
                <a:cubicBezTo>
                  <a:pt x="52079" y="48577"/>
                  <a:pt x="52376" y="48600"/>
                  <a:pt x="52662" y="48529"/>
                </a:cubicBezTo>
                <a:cubicBezTo>
                  <a:pt x="54508" y="48077"/>
                  <a:pt x="56353" y="47624"/>
                  <a:pt x="58187" y="47148"/>
                </a:cubicBezTo>
                <a:cubicBezTo>
                  <a:pt x="60782" y="46457"/>
                  <a:pt x="63378" y="45743"/>
                  <a:pt x="65985" y="45040"/>
                </a:cubicBezTo>
                <a:cubicBezTo>
                  <a:pt x="66057" y="45029"/>
                  <a:pt x="66128" y="45029"/>
                  <a:pt x="66247" y="45017"/>
                </a:cubicBezTo>
                <a:cubicBezTo>
                  <a:pt x="66354" y="45302"/>
                  <a:pt x="66462" y="45564"/>
                  <a:pt x="66581" y="45922"/>
                </a:cubicBezTo>
                <a:cubicBezTo>
                  <a:pt x="66366" y="45993"/>
                  <a:pt x="66176" y="46100"/>
                  <a:pt x="65962" y="46148"/>
                </a:cubicBezTo>
                <a:cubicBezTo>
                  <a:pt x="64890" y="46398"/>
                  <a:pt x="63818" y="46636"/>
                  <a:pt x="62747" y="46886"/>
                </a:cubicBezTo>
                <a:cubicBezTo>
                  <a:pt x="62425" y="46969"/>
                  <a:pt x="62116" y="47088"/>
                  <a:pt x="61794" y="47184"/>
                </a:cubicBezTo>
                <a:cubicBezTo>
                  <a:pt x="61794" y="47231"/>
                  <a:pt x="61818" y="47267"/>
                  <a:pt x="61830" y="47303"/>
                </a:cubicBezTo>
                <a:cubicBezTo>
                  <a:pt x="63425" y="46910"/>
                  <a:pt x="64997" y="46517"/>
                  <a:pt x="66640" y="46100"/>
                </a:cubicBezTo>
                <a:cubicBezTo>
                  <a:pt x="66759" y="46231"/>
                  <a:pt x="66878" y="46350"/>
                  <a:pt x="66997" y="46493"/>
                </a:cubicBezTo>
                <a:cubicBezTo>
                  <a:pt x="67656" y="45925"/>
                  <a:pt x="68349" y="45659"/>
                  <a:pt x="69092" y="45659"/>
                </a:cubicBezTo>
                <a:cubicBezTo>
                  <a:pt x="69423" y="45659"/>
                  <a:pt x="69764" y="45712"/>
                  <a:pt x="70117" y="45814"/>
                </a:cubicBezTo>
                <a:cubicBezTo>
                  <a:pt x="70045" y="45862"/>
                  <a:pt x="69986" y="45910"/>
                  <a:pt x="69914" y="45922"/>
                </a:cubicBezTo>
                <a:cubicBezTo>
                  <a:pt x="64116" y="47386"/>
                  <a:pt x="58330" y="48827"/>
                  <a:pt x="52543" y="50279"/>
                </a:cubicBezTo>
                <a:cubicBezTo>
                  <a:pt x="51960" y="50434"/>
                  <a:pt x="51400" y="50624"/>
                  <a:pt x="50817" y="50791"/>
                </a:cubicBezTo>
                <a:cubicBezTo>
                  <a:pt x="50400" y="50910"/>
                  <a:pt x="49983" y="51041"/>
                  <a:pt x="49555" y="51136"/>
                </a:cubicBezTo>
                <a:cubicBezTo>
                  <a:pt x="49138" y="51220"/>
                  <a:pt x="48697" y="51256"/>
                  <a:pt x="48209" y="51315"/>
                </a:cubicBezTo>
                <a:cubicBezTo>
                  <a:pt x="48185" y="51160"/>
                  <a:pt x="48138" y="50994"/>
                  <a:pt x="48090" y="50815"/>
                </a:cubicBezTo>
                <a:cubicBezTo>
                  <a:pt x="48340" y="50755"/>
                  <a:pt x="48555" y="50696"/>
                  <a:pt x="48757" y="50660"/>
                </a:cubicBezTo>
                <a:cubicBezTo>
                  <a:pt x="48757" y="50624"/>
                  <a:pt x="48745" y="50577"/>
                  <a:pt x="48745" y="50553"/>
                </a:cubicBezTo>
                <a:cubicBezTo>
                  <a:pt x="48483" y="50577"/>
                  <a:pt x="48221" y="50613"/>
                  <a:pt x="47912" y="50636"/>
                </a:cubicBezTo>
                <a:cubicBezTo>
                  <a:pt x="47721" y="50124"/>
                  <a:pt x="47519" y="49612"/>
                  <a:pt x="47304" y="49065"/>
                </a:cubicBezTo>
                <a:cubicBezTo>
                  <a:pt x="48269" y="48648"/>
                  <a:pt x="49352" y="48874"/>
                  <a:pt x="50281" y="48398"/>
                </a:cubicBezTo>
                <a:cubicBezTo>
                  <a:pt x="50142" y="48368"/>
                  <a:pt x="50005" y="48356"/>
                  <a:pt x="49868" y="48356"/>
                </a:cubicBezTo>
                <a:cubicBezTo>
                  <a:pt x="49511" y="48356"/>
                  <a:pt x="49161" y="48440"/>
                  <a:pt x="48817" y="48517"/>
                </a:cubicBezTo>
                <a:cubicBezTo>
                  <a:pt x="48328" y="48624"/>
                  <a:pt x="47840" y="48755"/>
                  <a:pt x="47376" y="48874"/>
                </a:cubicBezTo>
                <a:cubicBezTo>
                  <a:pt x="46971" y="48577"/>
                  <a:pt x="47281" y="48196"/>
                  <a:pt x="47138" y="47838"/>
                </a:cubicBezTo>
                <a:cubicBezTo>
                  <a:pt x="47543" y="47779"/>
                  <a:pt x="47924" y="47719"/>
                  <a:pt x="48316" y="47648"/>
                </a:cubicBezTo>
                <a:cubicBezTo>
                  <a:pt x="48733" y="47576"/>
                  <a:pt x="49150" y="47481"/>
                  <a:pt x="49543" y="47410"/>
                </a:cubicBezTo>
                <a:cubicBezTo>
                  <a:pt x="49936" y="47338"/>
                  <a:pt x="50341" y="47291"/>
                  <a:pt x="50710" y="47172"/>
                </a:cubicBezTo>
                <a:cubicBezTo>
                  <a:pt x="51067" y="47065"/>
                  <a:pt x="51484" y="47219"/>
                  <a:pt x="51829" y="46886"/>
                </a:cubicBezTo>
                <a:cubicBezTo>
                  <a:pt x="51713" y="46855"/>
                  <a:pt x="51612" y="46838"/>
                  <a:pt x="51494" y="46838"/>
                </a:cubicBezTo>
                <a:cubicBezTo>
                  <a:pt x="51249" y="46838"/>
                  <a:pt x="50932" y="46912"/>
                  <a:pt x="50257" y="47088"/>
                </a:cubicBezTo>
                <a:cubicBezTo>
                  <a:pt x="49757" y="47219"/>
                  <a:pt x="49233" y="47303"/>
                  <a:pt x="48709" y="47410"/>
                </a:cubicBezTo>
                <a:cubicBezTo>
                  <a:pt x="48197" y="47493"/>
                  <a:pt x="47674" y="47588"/>
                  <a:pt x="47090" y="47684"/>
                </a:cubicBezTo>
                <a:cubicBezTo>
                  <a:pt x="47031" y="47410"/>
                  <a:pt x="46983" y="47160"/>
                  <a:pt x="46923" y="46874"/>
                </a:cubicBezTo>
                <a:cubicBezTo>
                  <a:pt x="49328" y="46279"/>
                  <a:pt x="51674" y="45683"/>
                  <a:pt x="54055" y="45088"/>
                </a:cubicBezTo>
                <a:cubicBezTo>
                  <a:pt x="53966" y="44934"/>
                  <a:pt x="53860" y="44874"/>
                  <a:pt x="53741" y="44874"/>
                </a:cubicBezTo>
                <a:cubicBezTo>
                  <a:pt x="53686" y="44874"/>
                  <a:pt x="53628" y="44887"/>
                  <a:pt x="53567" y="44910"/>
                </a:cubicBezTo>
                <a:cubicBezTo>
                  <a:pt x="51817" y="45529"/>
                  <a:pt x="50007" y="45945"/>
                  <a:pt x="48185" y="46303"/>
                </a:cubicBezTo>
                <a:cubicBezTo>
                  <a:pt x="47959" y="46350"/>
                  <a:pt x="47745" y="46434"/>
                  <a:pt x="47531" y="46493"/>
                </a:cubicBezTo>
                <a:cubicBezTo>
                  <a:pt x="47427" y="46517"/>
                  <a:pt x="47323" y="46548"/>
                  <a:pt x="47221" y="46548"/>
                </a:cubicBezTo>
                <a:cubicBezTo>
                  <a:pt x="47124" y="46548"/>
                  <a:pt x="47028" y="46520"/>
                  <a:pt x="46935" y="46434"/>
                </a:cubicBezTo>
                <a:cubicBezTo>
                  <a:pt x="47066" y="46207"/>
                  <a:pt x="47304" y="46172"/>
                  <a:pt x="47507" y="46088"/>
                </a:cubicBezTo>
                <a:cubicBezTo>
                  <a:pt x="49448" y="45624"/>
                  <a:pt x="51388" y="45243"/>
                  <a:pt x="53317" y="44707"/>
                </a:cubicBezTo>
                <a:cubicBezTo>
                  <a:pt x="54353" y="44421"/>
                  <a:pt x="55424" y="44290"/>
                  <a:pt x="56437" y="43909"/>
                </a:cubicBezTo>
                <a:cubicBezTo>
                  <a:pt x="56615" y="43838"/>
                  <a:pt x="56806" y="43790"/>
                  <a:pt x="57068" y="43719"/>
                </a:cubicBezTo>
                <a:cubicBezTo>
                  <a:pt x="56877" y="43580"/>
                  <a:pt x="56718" y="43511"/>
                  <a:pt x="56554" y="43511"/>
                </a:cubicBezTo>
                <a:cubicBezTo>
                  <a:pt x="56492" y="43511"/>
                  <a:pt x="56430" y="43521"/>
                  <a:pt x="56365" y="43540"/>
                </a:cubicBezTo>
                <a:cubicBezTo>
                  <a:pt x="55948" y="43671"/>
                  <a:pt x="55508" y="43719"/>
                  <a:pt x="55103" y="43993"/>
                </a:cubicBezTo>
                <a:cubicBezTo>
                  <a:pt x="54758" y="44207"/>
                  <a:pt x="54329" y="44302"/>
                  <a:pt x="53924" y="44409"/>
                </a:cubicBezTo>
                <a:cubicBezTo>
                  <a:pt x="52234" y="44826"/>
                  <a:pt x="50531" y="45243"/>
                  <a:pt x="48840" y="45624"/>
                </a:cubicBezTo>
                <a:cubicBezTo>
                  <a:pt x="48197" y="45779"/>
                  <a:pt x="47543" y="45862"/>
                  <a:pt x="46900" y="45981"/>
                </a:cubicBezTo>
                <a:cubicBezTo>
                  <a:pt x="46888" y="45933"/>
                  <a:pt x="46876" y="45910"/>
                  <a:pt x="46852" y="45862"/>
                </a:cubicBezTo>
                <a:cubicBezTo>
                  <a:pt x="46959" y="45802"/>
                  <a:pt x="47054" y="45743"/>
                  <a:pt x="47150" y="45719"/>
                </a:cubicBezTo>
                <a:cubicBezTo>
                  <a:pt x="49090" y="45243"/>
                  <a:pt x="51019" y="44779"/>
                  <a:pt x="52960" y="44302"/>
                </a:cubicBezTo>
                <a:cubicBezTo>
                  <a:pt x="54020" y="44052"/>
                  <a:pt x="55067" y="43767"/>
                  <a:pt x="56139" y="43516"/>
                </a:cubicBezTo>
                <a:cubicBezTo>
                  <a:pt x="57508" y="43183"/>
                  <a:pt x="58889" y="42874"/>
                  <a:pt x="60282" y="42540"/>
                </a:cubicBezTo>
                <a:cubicBezTo>
                  <a:pt x="60330" y="42531"/>
                  <a:pt x="60379" y="42513"/>
                  <a:pt x="60414" y="42513"/>
                </a:cubicBezTo>
                <a:cubicBezTo>
                  <a:pt x="60422" y="42513"/>
                  <a:pt x="60430" y="42514"/>
                  <a:pt x="60437" y="42516"/>
                </a:cubicBezTo>
                <a:cubicBezTo>
                  <a:pt x="60571" y="42545"/>
                  <a:pt x="60702" y="42556"/>
                  <a:pt x="60832" y="42556"/>
                </a:cubicBezTo>
                <a:cubicBezTo>
                  <a:pt x="61304" y="42556"/>
                  <a:pt x="61756" y="42403"/>
                  <a:pt x="62223" y="42338"/>
                </a:cubicBezTo>
                <a:cubicBezTo>
                  <a:pt x="62734" y="42272"/>
                  <a:pt x="63245" y="42217"/>
                  <a:pt x="63775" y="42217"/>
                </a:cubicBezTo>
                <a:close/>
                <a:moveTo>
                  <a:pt x="46914" y="51003"/>
                </a:moveTo>
                <a:cubicBezTo>
                  <a:pt x="47083" y="51003"/>
                  <a:pt x="47095" y="51155"/>
                  <a:pt x="47114" y="51339"/>
                </a:cubicBezTo>
                <a:cubicBezTo>
                  <a:pt x="47097" y="51340"/>
                  <a:pt x="47081" y="51340"/>
                  <a:pt x="47066" y="51340"/>
                </a:cubicBezTo>
                <a:cubicBezTo>
                  <a:pt x="46882" y="51340"/>
                  <a:pt x="46780" y="51271"/>
                  <a:pt x="46769" y="51029"/>
                </a:cubicBezTo>
                <a:cubicBezTo>
                  <a:pt x="46827" y="51011"/>
                  <a:pt x="46875" y="51003"/>
                  <a:pt x="46914" y="51003"/>
                </a:cubicBezTo>
                <a:close/>
                <a:moveTo>
                  <a:pt x="47257" y="51589"/>
                </a:moveTo>
                <a:cubicBezTo>
                  <a:pt x="47257" y="51625"/>
                  <a:pt x="47269" y="51648"/>
                  <a:pt x="47269" y="51684"/>
                </a:cubicBezTo>
                <a:cubicBezTo>
                  <a:pt x="47209" y="51696"/>
                  <a:pt x="47150" y="51708"/>
                  <a:pt x="47078" y="51720"/>
                </a:cubicBezTo>
                <a:cubicBezTo>
                  <a:pt x="47078" y="51696"/>
                  <a:pt x="47066" y="51660"/>
                  <a:pt x="47066" y="51637"/>
                </a:cubicBezTo>
                <a:cubicBezTo>
                  <a:pt x="47138" y="51625"/>
                  <a:pt x="47197" y="51601"/>
                  <a:pt x="47257" y="51589"/>
                </a:cubicBezTo>
                <a:close/>
                <a:moveTo>
                  <a:pt x="42506" y="50732"/>
                </a:moveTo>
                <a:lnTo>
                  <a:pt x="42506" y="50732"/>
                </a:lnTo>
                <a:cubicBezTo>
                  <a:pt x="42744" y="51089"/>
                  <a:pt x="42721" y="51375"/>
                  <a:pt x="42423" y="51803"/>
                </a:cubicBezTo>
                <a:cubicBezTo>
                  <a:pt x="42256" y="51386"/>
                  <a:pt x="42256" y="51386"/>
                  <a:pt x="42506" y="50732"/>
                </a:cubicBezTo>
                <a:close/>
                <a:moveTo>
                  <a:pt x="46102" y="51756"/>
                </a:moveTo>
                <a:cubicBezTo>
                  <a:pt x="46118" y="51787"/>
                  <a:pt x="46139" y="51819"/>
                  <a:pt x="46137" y="51819"/>
                </a:cubicBezTo>
                <a:cubicBezTo>
                  <a:pt x="46136" y="51819"/>
                  <a:pt x="46130" y="51811"/>
                  <a:pt x="46114" y="51791"/>
                </a:cubicBezTo>
                <a:lnTo>
                  <a:pt x="46114" y="51791"/>
                </a:lnTo>
                <a:cubicBezTo>
                  <a:pt x="46118" y="51811"/>
                  <a:pt x="46119" y="51819"/>
                  <a:pt x="46119" y="51819"/>
                </a:cubicBezTo>
                <a:cubicBezTo>
                  <a:pt x="46118" y="51819"/>
                  <a:pt x="46110" y="51787"/>
                  <a:pt x="46102" y="51756"/>
                </a:cubicBezTo>
                <a:close/>
                <a:moveTo>
                  <a:pt x="80297" y="44433"/>
                </a:moveTo>
                <a:cubicBezTo>
                  <a:pt x="80297" y="44457"/>
                  <a:pt x="80309" y="44505"/>
                  <a:pt x="80332" y="44540"/>
                </a:cubicBezTo>
                <a:cubicBezTo>
                  <a:pt x="80118" y="44612"/>
                  <a:pt x="79928" y="44707"/>
                  <a:pt x="79713" y="44755"/>
                </a:cubicBezTo>
                <a:cubicBezTo>
                  <a:pt x="78487" y="45076"/>
                  <a:pt x="77249" y="45374"/>
                  <a:pt x="76010" y="45672"/>
                </a:cubicBezTo>
                <a:cubicBezTo>
                  <a:pt x="74891" y="45922"/>
                  <a:pt x="73784" y="46148"/>
                  <a:pt x="72677" y="46410"/>
                </a:cubicBezTo>
                <a:cubicBezTo>
                  <a:pt x="67950" y="47576"/>
                  <a:pt x="63211" y="48731"/>
                  <a:pt x="58484" y="49910"/>
                </a:cubicBezTo>
                <a:cubicBezTo>
                  <a:pt x="56401" y="50434"/>
                  <a:pt x="54329" y="50970"/>
                  <a:pt x="52246" y="51494"/>
                </a:cubicBezTo>
                <a:cubicBezTo>
                  <a:pt x="51472" y="51684"/>
                  <a:pt x="50710" y="51875"/>
                  <a:pt x="49936" y="52065"/>
                </a:cubicBezTo>
                <a:cubicBezTo>
                  <a:pt x="49924" y="52041"/>
                  <a:pt x="49912" y="52029"/>
                  <a:pt x="49888" y="51994"/>
                </a:cubicBezTo>
                <a:cubicBezTo>
                  <a:pt x="50483" y="51732"/>
                  <a:pt x="51079" y="51458"/>
                  <a:pt x="51710" y="51208"/>
                </a:cubicBezTo>
                <a:cubicBezTo>
                  <a:pt x="51948" y="51172"/>
                  <a:pt x="52198" y="51172"/>
                  <a:pt x="52424" y="51113"/>
                </a:cubicBezTo>
                <a:cubicBezTo>
                  <a:pt x="53508" y="50839"/>
                  <a:pt x="54579" y="50517"/>
                  <a:pt x="55663" y="50243"/>
                </a:cubicBezTo>
                <a:cubicBezTo>
                  <a:pt x="56317" y="50065"/>
                  <a:pt x="57008" y="49958"/>
                  <a:pt x="57663" y="49779"/>
                </a:cubicBezTo>
                <a:cubicBezTo>
                  <a:pt x="59651" y="49243"/>
                  <a:pt x="61616" y="48624"/>
                  <a:pt x="63628" y="48124"/>
                </a:cubicBezTo>
                <a:cubicBezTo>
                  <a:pt x="65831" y="47576"/>
                  <a:pt x="68057" y="47112"/>
                  <a:pt x="70283" y="46600"/>
                </a:cubicBezTo>
                <a:cubicBezTo>
                  <a:pt x="70379" y="46576"/>
                  <a:pt x="70498" y="46564"/>
                  <a:pt x="70605" y="46529"/>
                </a:cubicBezTo>
                <a:cubicBezTo>
                  <a:pt x="73760" y="45850"/>
                  <a:pt x="76903" y="45148"/>
                  <a:pt x="80059" y="44457"/>
                </a:cubicBezTo>
                <a:cubicBezTo>
                  <a:pt x="80130" y="44445"/>
                  <a:pt x="80225" y="44445"/>
                  <a:pt x="80297" y="44433"/>
                </a:cubicBezTo>
                <a:close/>
                <a:moveTo>
                  <a:pt x="44719" y="43569"/>
                </a:moveTo>
                <a:cubicBezTo>
                  <a:pt x="44753" y="43569"/>
                  <a:pt x="44790" y="43572"/>
                  <a:pt x="44828" y="43576"/>
                </a:cubicBezTo>
                <a:cubicBezTo>
                  <a:pt x="44804" y="44243"/>
                  <a:pt x="44768" y="44898"/>
                  <a:pt x="44756" y="45552"/>
                </a:cubicBezTo>
                <a:cubicBezTo>
                  <a:pt x="44697" y="47291"/>
                  <a:pt x="45030" y="48970"/>
                  <a:pt x="45649" y="50601"/>
                </a:cubicBezTo>
                <a:cubicBezTo>
                  <a:pt x="45804" y="50982"/>
                  <a:pt x="45947" y="51386"/>
                  <a:pt x="46102" y="51756"/>
                </a:cubicBezTo>
                <a:cubicBezTo>
                  <a:pt x="46042" y="51767"/>
                  <a:pt x="45995" y="51791"/>
                  <a:pt x="45864" y="51791"/>
                </a:cubicBezTo>
                <a:cubicBezTo>
                  <a:pt x="45578" y="51041"/>
                  <a:pt x="45292" y="50303"/>
                  <a:pt x="45007" y="49541"/>
                </a:cubicBezTo>
                <a:lnTo>
                  <a:pt x="45007" y="49541"/>
                </a:lnTo>
                <a:cubicBezTo>
                  <a:pt x="44792" y="50255"/>
                  <a:pt x="44923" y="50624"/>
                  <a:pt x="46078" y="52351"/>
                </a:cubicBezTo>
                <a:cubicBezTo>
                  <a:pt x="45769" y="52196"/>
                  <a:pt x="45685" y="52113"/>
                  <a:pt x="45530" y="51898"/>
                </a:cubicBezTo>
                <a:cubicBezTo>
                  <a:pt x="44876" y="50958"/>
                  <a:pt x="44614" y="49851"/>
                  <a:pt x="44459" y="48719"/>
                </a:cubicBezTo>
                <a:cubicBezTo>
                  <a:pt x="44292" y="47446"/>
                  <a:pt x="44161" y="46160"/>
                  <a:pt x="44149" y="44886"/>
                </a:cubicBezTo>
                <a:cubicBezTo>
                  <a:pt x="44149" y="44564"/>
                  <a:pt x="44209" y="44243"/>
                  <a:pt x="44268" y="43933"/>
                </a:cubicBezTo>
                <a:cubicBezTo>
                  <a:pt x="44310" y="43683"/>
                  <a:pt x="44471" y="43569"/>
                  <a:pt x="44719" y="43569"/>
                </a:cubicBezTo>
                <a:close/>
                <a:moveTo>
                  <a:pt x="13931" y="42421"/>
                </a:moveTo>
                <a:cubicBezTo>
                  <a:pt x="14634" y="44802"/>
                  <a:pt x="15062" y="47219"/>
                  <a:pt x="15991" y="49612"/>
                </a:cubicBezTo>
                <a:cubicBezTo>
                  <a:pt x="16074" y="49303"/>
                  <a:pt x="16134" y="49124"/>
                  <a:pt x="16205" y="48910"/>
                </a:cubicBezTo>
                <a:cubicBezTo>
                  <a:pt x="16479" y="49124"/>
                  <a:pt x="16503" y="49196"/>
                  <a:pt x="16789" y="50553"/>
                </a:cubicBezTo>
                <a:cubicBezTo>
                  <a:pt x="15974" y="51230"/>
                  <a:pt x="11236" y="52397"/>
                  <a:pt x="9198" y="52397"/>
                </a:cubicBezTo>
                <a:cubicBezTo>
                  <a:pt x="8943" y="52397"/>
                  <a:pt x="8731" y="52379"/>
                  <a:pt x="8573" y="52339"/>
                </a:cubicBezTo>
                <a:cubicBezTo>
                  <a:pt x="7978" y="50875"/>
                  <a:pt x="6430" y="45398"/>
                  <a:pt x="6668" y="44290"/>
                </a:cubicBezTo>
                <a:cubicBezTo>
                  <a:pt x="6978" y="44290"/>
                  <a:pt x="7037" y="44529"/>
                  <a:pt x="7097" y="44767"/>
                </a:cubicBezTo>
                <a:cubicBezTo>
                  <a:pt x="7323" y="45743"/>
                  <a:pt x="7514" y="46731"/>
                  <a:pt x="7776" y="47696"/>
                </a:cubicBezTo>
                <a:cubicBezTo>
                  <a:pt x="7954" y="48398"/>
                  <a:pt x="8204" y="49065"/>
                  <a:pt x="8407" y="49743"/>
                </a:cubicBezTo>
                <a:cubicBezTo>
                  <a:pt x="8454" y="49743"/>
                  <a:pt x="8490" y="49732"/>
                  <a:pt x="8526" y="49732"/>
                </a:cubicBezTo>
                <a:cubicBezTo>
                  <a:pt x="8514" y="49493"/>
                  <a:pt x="8514" y="49255"/>
                  <a:pt x="8454" y="49029"/>
                </a:cubicBezTo>
                <a:cubicBezTo>
                  <a:pt x="8192" y="47922"/>
                  <a:pt x="7907" y="46791"/>
                  <a:pt x="7621" y="45672"/>
                </a:cubicBezTo>
                <a:cubicBezTo>
                  <a:pt x="7502" y="45219"/>
                  <a:pt x="7395" y="44790"/>
                  <a:pt x="7299" y="44374"/>
                </a:cubicBezTo>
                <a:cubicBezTo>
                  <a:pt x="8466" y="44088"/>
                  <a:pt x="9574" y="43838"/>
                  <a:pt x="10657" y="43528"/>
                </a:cubicBezTo>
                <a:cubicBezTo>
                  <a:pt x="11740" y="43195"/>
                  <a:pt x="12812" y="42814"/>
                  <a:pt x="13931" y="42421"/>
                </a:cubicBezTo>
                <a:close/>
                <a:moveTo>
                  <a:pt x="43935" y="51005"/>
                </a:moveTo>
                <a:cubicBezTo>
                  <a:pt x="44316" y="51708"/>
                  <a:pt x="44697" y="52458"/>
                  <a:pt x="45114" y="53244"/>
                </a:cubicBezTo>
                <a:cubicBezTo>
                  <a:pt x="44995" y="53291"/>
                  <a:pt x="44864" y="53339"/>
                  <a:pt x="44685" y="53387"/>
                </a:cubicBezTo>
                <a:cubicBezTo>
                  <a:pt x="44280" y="52589"/>
                  <a:pt x="44102" y="51767"/>
                  <a:pt x="43935" y="51005"/>
                </a:cubicBezTo>
                <a:close/>
                <a:moveTo>
                  <a:pt x="42721" y="51648"/>
                </a:moveTo>
                <a:cubicBezTo>
                  <a:pt x="43078" y="51815"/>
                  <a:pt x="43018" y="52089"/>
                  <a:pt x="43018" y="52303"/>
                </a:cubicBezTo>
                <a:cubicBezTo>
                  <a:pt x="43018" y="52518"/>
                  <a:pt x="42982" y="52708"/>
                  <a:pt x="42971" y="52922"/>
                </a:cubicBezTo>
                <a:cubicBezTo>
                  <a:pt x="43042" y="52887"/>
                  <a:pt x="43137" y="52839"/>
                  <a:pt x="43256" y="52791"/>
                </a:cubicBezTo>
                <a:cubicBezTo>
                  <a:pt x="43340" y="53077"/>
                  <a:pt x="43423" y="53351"/>
                  <a:pt x="43518" y="53672"/>
                </a:cubicBezTo>
                <a:cubicBezTo>
                  <a:pt x="43352" y="53732"/>
                  <a:pt x="43209" y="53780"/>
                  <a:pt x="43006" y="53851"/>
                </a:cubicBezTo>
                <a:cubicBezTo>
                  <a:pt x="43006" y="53482"/>
                  <a:pt x="42982" y="53196"/>
                  <a:pt x="42971" y="52922"/>
                </a:cubicBezTo>
                <a:cubicBezTo>
                  <a:pt x="42732" y="52887"/>
                  <a:pt x="42649" y="52744"/>
                  <a:pt x="42649" y="52529"/>
                </a:cubicBezTo>
                <a:cubicBezTo>
                  <a:pt x="42649" y="52244"/>
                  <a:pt x="42685" y="51982"/>
                  <a:pt x="42721" y="51648"/>
                </a:cubicBezTo>
                <a:close/>
                <a:moveTo>
                  <a:pt x="17122" y="51434"/>
                </a:moveTo>
                <a:lnTo>
                  <a:pt x="17122" y="51434"/>
                </a:lnTo>
                <a:cubicBezTo>
                  <a:pt x="16991" y="51625"/>
                  <a:pt x="16955" y="51732"/>
                  <a:pt x="16896" y="51756"/>
                </a:cubicBezTo>
                <a:cubicBezTo>
                  <a:pt x="14312" y="52922"/>
                  <a:pt x="11645" y="53792"/>
                  <a:pt x="8728" y="53887"/>
                </a:cubicBezTo>
                <a:cubicBezTo>
                  <a:pt x="8692" y="53720"/>
                  <a:pt x="8669" y="53577"/>
                  <a:pt x="8657" y="53434"/>
                </a:cubicBezTo>
                <a:cubicBezTo>
                  <a:pt x="8870" y="53163"/>
                  <a:pt x="9139" y="53120"/>
                  <a:pt x="9398" y="53120"/>
                </a:cubicBezTo>
                <a:cubicBezTo>
                  <a:pt x="9457" y="53120"/>
                  <a:pt x="9516" y="53123"/>
                  <a:pt x="9574" y="53125"/>
                </a:cubicBezTo>
                <a:cubicBezTo>
                  <a:pt x="9665" y="53128"/>
                  <a:pt x="9756" y="53130"/>
                  <a:pt x="9847" y="53130"/>
                </a:cubicBezTo>
                <a:cubicBezTo>
                  <a:pt x="10939" y="53130"/>
                  <a:pt x="11994" y="52875"/>
                  <a:pt x="13038" y="52589"/>
                </a:cubicBezTo>
                <a:cubicBezTo>
                  <a:pt x="14169" y="52279"/>
                  <a:pt x="15289" y="51922"/>
                  <a:pt x="16420" y="51589"/>
                </a:cubicBezTo>
                <a:cubicBezTo>
                  <a:pt x="16598" y="51529"/>
                  <a:pt x="16789" y="51506"/>
                  <a:pt x="17122" y="51434"/>
                </a:cubicBezTo>
                <a:close/>
                <a:moveTo>
                  <a:pt x="17194" y="52113"/>
                </a:moveTo>
                <a:cubicBezTo>
                  <a:pt x="17182" y="52422"/>
                  <a:pt x="17051" y="52565"/>
                  <a:pt x="16848" y="52649"/>
                </a:cubicBezTo>
                <a:cubicBezTo>
                  <a:pt x="15205" y="53434"/>
                  <a:pt x="13503" y="54030"/>
                  <a:pt x="11693" y="54351"/>
                </a:cubicBezTo>
                <a:cubicBezTo>
                  <a:pt x="11120" y="54452"/>
                  <a:pt x="10553" y="54518"/>
                  <a:pt x="9975" y="54518"/>
                </a:cubicBezTo>
                <a:cubicBezTo>
                  <a:pt x="9736" y="54518"/>
                  <a:pt x="9496" y="54506"/>
                  <a:pt x="9252" y="54482"/>
                </a:cubicBezTo>
                <a:cubicBezTo>
                  <a:pt x="9216" y="54434"/>
                  <a:pt x="9169" y="54375"/>
                  <a:pt x="9097" y="54256"/>
                </a:cubicBezTo>
                <a:cubicBezTo>
                  <a:pt x="10538" y="54208"/>
                  <a:pt x="11907" y="53934"/>
                  <a:pt x="13264" y="53577"/>
                </a:cubicBezTo>
                <a:cubicBezTo>
                  <a:pt x="14610" y="53220"/>
                  <a:pt x="15908" y="52815"/>
                  <a:pt x="17194" y="52113"/>
                </a:cubicBezTo>
                <a:close/>
                <a:moveTo>
                  <a:pt x="84690" y="44433"/>
                </a:moveTo>
                <a:cubicBezTo>
                  <a:pt x="84702" y="44481"/>
                  <a:pt x="84714" y="44505"/>
                  <a:pt x="84738" y="44552"/>
                </a:cubicBezTo>
                <a:cubicBezTo>
                  <a:pt x="84452" y="44671"/>
                  <a:pt x="84178" y="44802"/>
                  <a:pt x="83880" y="44874"/>
                </a:cubicBezTo>
                <a:cubicBezTo>
                  <a:pt x="81606" y="45445"/>
                  <a:pt x="79320" y="46005"/>
                  <a:pt x="77034" y="46564"/>
                </a:cubicBezTo>
                <a:cubicBezTo>
                  <a:pt x="75236" y="46993"/>
                  <a:pt x="73439" y="47469"/>
                  <a:pt x="71617" y="47874"/>
                </a:cubicBezTo>
                <a:cubicBezTo>
                  <a:pt x="69057" y="48422"/>
                  <a:pt x="66497" y="48922"/>
                  <a:pt x="63937" y="49481"/>
                </a:cubicBezTo>
                <a:cubicBezTo>
                  <a:pt x="61949" y="49910"/>
                  <a:pt x="59973" y="50446"/>
                  <a:pt x="58020" y="51065"/>
                </a:cubicBezTo>
                <a:cubicBezTo>
                  <a:pt x="56877" y="51446"/>
                  <a:pt x="55686" y="51720"/>
                  <a:pt x="54508" y="52018"/>
                </a:cubicBezTo>
                <a:cubicBezTo>
                  <a:pt x="52948" y="52410"/>
                  <a:pt x="51364" y="52780"/>
                  <a:pt x="49805" y="53149"/>
                </a:cubicBezTo>
                <a:cubicBezTo>
                  <a:pt x="49686" y="53184"/>
                  <a:pt x="49567" y="53232"/>
                  <a:pt x="49436" y="53256"/>
                </a:cubicBezTo>
                <a:lnTo>
                  <a:pt x="48495" y="53434"/>
                </a:lnTo>
                <a:cubicBezTo>
                  <a:pt x="48328" y="53470"/>
                  <a:pt x="48126" y="53434"/>
                  <a:pt x="48007" y="53530"/>
                </a:cubicBezTo>
                <a:cubicBezTo>
                  <a:pt x="47685" y="53744"/>
                  <a:pt x="47352" y="53803"/>
                  <a:pt x="46995" y="53839"/>
                </a:cubicBezTo>
                <a:cubicBezTo>
                  <a:pt x="46816" y="53851"/>
                  <a:pt x="46661" y="53946"/>
                  <a:pt x="46495" y="53982"/>
                </a:cubicBezTo>
                <a:cubicBezTo>
                  <a:pt x="46327" y="54038"/>
                  <a:pt x="46148" y="54126"/>
                  <a:pt x="45978" y="54126"/>
                </a:cubicBezTo>
                <a:cubicBezTo>
                  <a:pt x="45968" y="54126"/>
                  <a:pt x="45957" y="54126"/>
                  <a:pt x="45947" y="54125"/>
                </a:cubicBezTo>
                <a:cubicBezTo>
                  <a:pt x="45892" y="54120"/>
                  <a:pt x="45837" y="54118"/>
                  <a:pt x="45783" y="54118"/>
                </a:cubicBezTo>
                <a:cubicBezTo>
                  <a:pt x="45330" y="54118"/>
                  <a:pt x="44934" y="54287"/>
                  <a:pt x="44518" y="54446"/>
                </a:cubicBezTo>
                <a:cubicBezTo>
                  <a:pt x="44299" y="54532"/>
                  <a:pt x="44087" y="54649"/>
                  <a:pt x="43773" y="54649"/>
                </a:cubicBezTo>
                <a:cubicBezTo>
                  <a:pt x="43695" y="54649"/>
                  <a:pt x="43610" y="54642"/>
                  <a:pt x="43518" y="54625"/>
                </a:cubicBezTo>
                <a:cubicBezTo>
                  <a:pt x="43721" y="54494"/>
                  <a:pt x="43792" y="54411"/>
                  <a:pt x="43864" y="54375"/>
                </a:cubicBezTo>
                <a:cubicBezTo>
                  <a:pt x="44375" y="54220"/>
                  <a:pt x="44887" y="54101"/>
                  <a:pt x="45399" y="53946"/>
                </a:cubicBezTo>
                <a:cubicBezTo>
                  <a:pt x="45721" y="53839"/>
                  <a:pt x="46042" y="53708"/>
                  <a:pt x="46340" y="53553"/>
                </a:cubicBezTo>
                <a:cubicBezTo>
                  <a:pt x="46639" y="53409"/>
                  <a:pt x="46930" y="53295"/>
                  <a:pt x="47251" y="53295"/>
                </a:cubicBezTo>
                <a:cubicBezTo>
                  <a:pt x="47327" y="53295"/>
                  <a:pt x="47404" y="53302"/>
                  <a:pt x="47483" y="53315"/>
                </a:cubicBezTo>
                <a:cubicBezTo>
                  <a:pt x="47540" y="53326"/>
                  <a:pt x="47596" y="53331"/>
                  <a:pt x="47650" y="53331"/>
                </a:cubicBezTo>
                <a:cubicBezTo>
                  <a:pt x="47848" y="53331"/>
                  <a:pt x="48032" y="53262"/>
                  <a:pt x="48209" y="53113"/>
                </a:cubicBezTo>
                <a:cubicBezTo>
                  <a:pt x="48376" y="52970"/>
                  <a:pt x="48662" y="52910"/>
                  <a:pt x="48876" y="52910"/>
                </a:cubicBezTo>
                <a:cubicBezTo>
                  <a:pt x="48948" y="52913"/>
                  <a:pt x="49019" y="52915"/>
                  <a:pt x="49090" y="52915"/>
                </a:cubicBezTo>
                <a:cubicBezTo>
                  <a:pt x="49606" y="52915"/>
                  <a:pt x="50090" y="52827"/>
                  <a:pt x="50519" y="52482"/>
                </a:cubicBezTo>
                <a:cubicBezTo>
                  <a:pt x="50602" y="52407"/>
                  <a:pt x="50698" y="52337"/>
                  <a:pt x="50809" y="52337"/>
                </a:cubicBezTo>
                <a:cubicBezTo>
                  <a:pt x="50874" y="52337"/>
                  <a:pt x="50944" y="52361"/>
                  <a:pt x="51019" y="52422"/>
                </a:cubicBezTo>
                <a:cubicBezTo>
                  <a:pt x="51051" y="52445"/>
                  <a:pt x="51098" y="52454"/>
                  <a:pt x="51150" y="52454"/>
                </a:cubicBezTo>
                <a:cubicBezTo>
                  <a:pt x="51232" y="52454"/>
                  <a:pt x="51327" y="52432"/>
                  <a:pt x="51400" y="52410"/>
                </a:cubicBezTo>
                <a:cubicBezTo>
                  <a:pt x="54389" y="51660"/>
                  <a:pt x="57389" y="50910"/>
                  <a:pt x="60389" y="50148"/>
                </a:cubicBezTo>
                <a:cubicBezTo>
                  <a:pt x="62485" y="49612"/>
                  <a:pt x="64568" y="49029"/>
                  <a:pt x="66664" y="48505"/>
                </a:cubicBezTo>
                <a:cubicBezTo>
                  <a:pt x="68509" y="48065"/>
                  <a:pt x="70355" y="47660"/>
                  <a:pt x="72212" y="47255"/>
                </a:cubicBezTo>
                <a:cubicBezTo>
                  <a:pt x="73986" y="46886"/>
                  <a:pt x="75760" y="46576"/>
                  <a:pt x="77511" y="46183"/>
                </a:cubicBezTo>
                <a:cubicBezTo>
                  <a:pt x="78916" y="45886"/>
                  <a:pt x="80309" y="45517"/>
                  <a:pt x="81713" y="45171"/>
                </a:cubicBezTo>
                <a:cubicBezTo>
                  <a:pt x="82714" y="44933"/>
                  <a:pt x="83690" y="44683"/>
                  <a:pt x="84690" y="44433"/>
                </a:cubicBezTo>
                <a:close/>
                <a:moveTo>
                  <a:pt x="43959" y="55518"/>
                </a:moveTo>
                <a:cubicBezTo>
                  <a:pt x="43994" y="55685"/>
                  <a:pt x="44042" y="55851"/>
                  <a:pt x="44090" y="56054"/>
                </a:cubicBezTo>
                <a:cubicBezTo>
                  <a:pt x="44005" y="56057"/>
                  <a:pt x="43931" y="56059"/>
                  <a:pt x="43867" y="56059"/>
                </a:cubicBezTo>
                <a:cubicBezTo>
                  <a:pt x="43455" y="56059"/>
                  <a:pt x="43451" y="55971"/>
                  <a:pt x="43554" y="55518"/>
                </a:cubicBezTo>
                <a:close/>
                <a:moveTo>
                  <a:pt x="44923" y="56292"/>
                </a:moveTo>
                <a:lnTo>
                  <a:pt x="44923" y="56292"/>
                </a:lnTo>
                <a:cubicBezTo>
                  <a:pt x="45137" y="56435"/>
                  <a:pt x="45328" y="56554"/>
                  <a:pt x="45530" y="56685"/>
                </a:cubicBezTo>
                <a:cubicBezTo>
                  <a:pt x="45372" y="56724"/>
                  <a:pt x="45264" y="56750"/>
                  <a:pt x="45188" y="56750"/>
                </a:cubicBezTo>
                <a:cubicBezTo>
                  <a:pt x="45030" y="56750"/>
                  <a:pt x="45003" y="56637"/>
                  <a:pt x="44923" y="56292"/>
                </a:cubicBezTo>
                <a:close/>
                <a:moveTo>
                  <a:pt x="43866" y="56453"/>
                </a:moveTo>
                <a:cubicBezTo>
                  <a:pt x="43924" y="56453"/>
                  <a:pt x="43983" y="56459"/>
                  <a:pt x="44030" y="56459"/>
                </a:cubicBezTo>
                <a:cubicBezTo>
                  <a:pt x="44161" y="56649"/>
                  <a:pt x="44042" y="56828"/>
                  <a:pt x="43697" y="57030"/>
                </a:cubicBezTo>
                <a:cubicBezTo>
                  <a:pt x="43673" y="56971"/>
                  <a:pt x="43613" y="56923"/>
                  <a:pt x="43578" y="56828"/>
                </a:cubicBezTo>
                <a:cubicBezTo>
                  <a:pt x="43554" y="56744"/>
                  <a:pt x="43566" y="56649"/>
                  <a:pt x="43554" y="56554"/>
                </a:cubicBezTo>
                <a:cubicBezTo>
                  <a:pt x="43637" y="56518"/>
                  <a:pt x="43697" y="56470"/>
                  <a:pt x="43780" y="56459"/>
                </a:cubicBezTo>
                <a:cubicBezTo>
                  <a:pt x="43808" y="56455"/>
                  <a:pt x="43837" y="56453"/>
                  <a:pt x="43866" y="56453"/>
                </a:cubicBezTo>
                <a:close/>
                <a:moveTo>
                  <a:pt x="17348" y="53244"/>
                </a:moveTo>
                <a:cubicBezTo>
                  <a:pt x="17729" y="54685"/>
                  <a:pt x="18325" y="56018"/>
                  <a:pt x="18360" y="57482"/>
                </a:cubicBezTo>
                <a:cubicBezTo>
                  <a:pt x="17991" y="57054"/>
                  <a:pt x="17205" y="53803"/>
                  <a:pt x="17348" y="53244"/>
                </a:cubicBezTo>
                <a:close/>
                <a:moveTo>
                  <a:pt x="43971" y="57101"/>
                </a:moveTo>
                <a:cubicBezTo>
                  <a:pt x="44030" y="57280"/>
                  <a:pt x="44042" y="57387"/>
                  <a:pt x="44090" y="57542"/>
                </a:cubicBezTo>
                <a:cubicBezTo>
                  <a:pt x="43935" y="57625"/>
                  <a:pt x="43804" y="57685"/>
                  <a:pt x="43625" y="57768"/>
                </a:cubicBezTo>
                <a:cubicBezTo>
                  <a:pt x="43578" y="57590"/>
                  <a:pt x="43554" y="57459"/>
                  <a:pt x="43506" y="57292"/>
                </a:cubicBezTo>
                <a:cubicBezTo>
                  <a:pt x="43649" y="57232"/>
                  <a:pt x="43780" y="57173"/>
                  <a:pt x="43971" y="57101"/>
                </a:cubicBezTo>
                <a:close/>
                <a:moveTo>
                  <a:pt x="40994" y="48136"/>
                </a:moveTo>
                <a:cubicBezTo>
                  <a:pt x="41232" y="48815"/>
                  <a:pt x="41411" y="49434"/>
                  <a:pt x="41411" y="50101"/>
                </a:cubicBezTo>
                <a:cubicBezTo>
                  <a:pt x="41816" y="50684"/>
                  <a:pt x="41828" y="51386"/>
                  <a:pt x="42030" y="52029"/>
                </a:cubicBezTo>
                <a:cubicBezTo>
                  <a:pt x="42244" y="52649"/>
                  <a:pt x="42494" y="53256"/>
                  <a:pt x="42732" y="53934"/>
                </a:cubicBezTo>
                <a:cubicBezTo>
                  <a:pt x="42375" y="54065"/>
                  <a:pt x="42113" y="54149"/>
                  <a:pt x="41839" y="54244"/>
                </a:cubicBezTo>
                <a:cubicBezTo>
                  <a:pt x="41387" y="54935"/>
                  <a:pt x="40958" y="55625"/>
                  <a:pt x="40470" y="56387"/>
                </a:cubicBezTo>
                <a:cubicBezTo>
                  <a:pt x="38744" y="56816"/>
                  <a:pt x="36922" y="57280"/>
                  <a:pt x="35065" y="57744"/>
                </a:cubicBezTo>
                <a:cubicBezTo>
                  <a:pt x="34862" y="57232"/>
                  <a:pt x="34648" y="56709"/>
                  <a:pt x="34446" y="56209"/>
                </a:cubicBezTo>
                <a:lnTo>
                  <a:pt x="34303" y="56256"/>
                </a:lnTo>
                <a:cubicBezTo>
                  <a:pt x="34422" y="56756"/>
                  <a:pt x="34565" y="57268"/>
                  <a:pt x="34696" y="57816"/>
                </a:cubicBezTo>
                <a:lnTo>
                  <a:pt x="33743" y="58054"/>
                </a:lnTo>
                <a:cubicBezTo>
                  <a:pt x="33088" y="55482"/>
                  <a:pt x="32445" y="52934"/>
                  <a:pt x="31791" y="50303"/>
                </a:cubicBezTo>
                <a:lnTo>
                  <a:pt x="32422" y="50303"/>
                </a:lnTo>
                <a:cubicBezTo>
                  <a:pt x="32957" y="51815"/>
                  <a:pt x="33029" y="53434"/>
                  <a:pt x="33803" y="54827"/>
                </a:cubicBezTo>
                <a:cubicBezTo>
                  <a:pt x="33850" y="54804"/>
                  <a:pt x="33874" y="54804"/>
                  <a:pt x="33922" y="54792"/>
                </a:cubicBezTo>
                <a:cubicBezTo>
                  <a:pt x="33743" y="54042"/>
                  <a:pt x="33553" y="53315"/>
                  <a:pt x="33374" y="52589"/>
                </a:cubicBezTo>
                <a:cubicBezTo>
                  <a:pt x="33184" y="51827"/>
                  <a:pt x="33005" y="51089"/>
                  <a:pt x="32791" y="50267"/>
                </a:cubicBezTo>
                <a:cubicBezTo>
                  <a:pt x="35601" y="49910"/>
                  <a:pt x="38363" y="49327"/>
                  <a:pt x="40994" y="48136"/>
                </a:cubicBezTo>
                <a:close/>
                <a:moveTo>
                  <a:pt x="44045" y="57985"/>
                </a:moveTo>
                <a:cubicBezTo>
                  <a:pt x="44188" y="57985"/>
                  <a:pt x="44215" y="58077"/>
                  <a:pt x="44292" y="58340"/>
                </a:cubicBezTo>
                <a:cubicBezTo>
                  <a:pt x="44228" y="58444"/>
                  <a:pt x="44132" y="58505"/>
                  <a:pt x="44029" y="58505"/>
                </a:cubicBezTo>
                <a:cubicBezTo>
                  <a:pt x="43978" y="58505"/>
                  <a:pt x="43926" y="58490"/>
                  <a:pt x="43875" y="58459"/>
                </a:cubicBezTo>
                <a:cubicBezTo>
                  <a:pt x="43780" y="58375"/>
                  <a:pt x="43744" y="58197"/>
                  <a:pt x="43685" y="58054"/>
                </a:cubicBezTo>
                <a:cubicBezTo>
                  <a:pt x="43857" y="58012"/>
                  <a:pt x="43968" y="57985"/>
                  <a:pt x="44045" y="57985"/>
                </a:cubicBezTo>
                <a:close/>
                <a:moveTo>
                  <a:pt x="86414" y="50975"/>
                </a:moveTo>
                <a:cubicBezTo>
                  <a:pt x="86570" y="50975"/>
                  <a:pt x="86729" y="50999"/>
                  <a:pt x="86893" y="51053"/>
                </a:cubicBezTo>
                <a:cubicBezTo>
                  <a:pt x="86321" y="51232"/>
                  <a:pt x="85774" y="51398"/>
                  <a:pt x="85226" y="51565"/>
                </a:cubicBezTo>
                <a:cubicBezTo>
                  <a:pt x="81523" y="52696"/>
                  <a:pt x="77773" y="53613"/>
                  <a:pt x="73998" y="54494"/>
                </a:cubicBezTo>
                <a:cubicBezTo>
                  <a:pt x="71760" y="55018"/>
                  <a:pt x="69474" y="55447"/>
                  <a:pt x="67212" y="55923"/>
                </a:cubicBezTo>
                <a:cubicBezTo>
                  <a:pt x="67033" y="55970"/>
                  <a:pt x="66843" y="55994"/>
                  <a:pt x="66664" y="56042"/>
                </a:cubicBezTo>
                <a:cubicBezTo>
                  <a:pt x="64449" y="56494"/>
                  <a:pt x="62247" y="56923"/>
                  <a:pt x="60032" y="57363"/>
                </a:cubicBezTo>
                <a:lnTo>
                  <a:pt x="59806" y="57411"/>
                </a:lnTo>
                <a:cubicBezTo>
                  <a:pt x="58068" y="57768"/>
                  <a:pt x="56306" y="58125"/>
                  <a:pt x="54567" y="58471"/>
                </a:cubicBezTo>
                <a:cubicBezTo>
                  <a:pt x="54020" y="58578"/>
                  <a:pt x="53448" y="58637"/>
                  <a:pt x="52948" y="58709"/>
                </a:cubicBezTo>
                <a:cubicBezTo>
                  <a:pt x="53662" y="58530"/>
                  <a:pt x="54412" y="58316"/>
                  <a:pt x="55210" y="58161"/>
                </a:cubicBezTo>
                <a:cubicBezTo>
                  <a:pt x="56901" y="57756"/>
                  <a:pt x="58603" y="57304"/>
                  <a:pt x="60294" y="56935"/>
                </a:cubicBezTo>
                <a:cubicBezTo>
                  <a:pt x="62854" y="56375"/>
                  <a:pt x="65414" y="55851"/>
                  <a:pt x="67974" y="55316"/>
                </a:cubicBezTo>
                <a:cubicBezTo>
                  <a:pt x="68009" y="55304"/>
                  <a:pt x="68045" y="55304"/>
                  <a:pt x="68081" y="55280"/>
                </a:cubicBezTo>
                <a:cubicBezTo>
                  <a:pt x="70164" y="54839"/>
                  <a:pt x="72272" y="54434"/>
                  <a:pt x="74355" y="53958"/>
                </a:cubicBezTo>
                <a:cubicBezTo>
                  <a:pt x="77118" y="53339"/>
                  <a:pt x="79868" y="52684"/>
                  <a:pt x="82606" y="52006"/>
                </a:cubicBezTo>
                <a:cubicBezTo>
                  <a:pt x="83440" y="51803"/>
                  <a:pt x="84238" y="51517"/>
                  <a:pt x="85059" y="51279"/>
                </a:cubicBezTo>
                <a:cubicBezTo>
                  <a:pt x="85428" y="51172"/>
                  <a:pt x="85785" y="51077"/>
                  <a:pt x="86166" y="50994"/>
                </a:cubicBezTo>
                <a:cubicBezTo>
                  <a:pt x="86249" y="50981"/>
                  <a:pt x="86331" y="50975"/>
                  <a:pt x="86414" y="50975"/>
                </a:cubicBezTo>
                <a:close/>
                <a:moveTo>
                  <a:pt x="18563" y="58102"/>
                </a:moveTo>
                <a:cubicBezTo>
                  <a:pt x="18658" y="58375"/>
                  <a:pt x="18777" y="58578"/>
                  <a:pt x="18456" y="58756"/>
                </a:cubicBezTo>
                <a:cubicBezTo>
                  <a:pt x="18360" y="58530"/>
                  <a:pt x="18432" y="58352"/>
                  <a:pt x="18563" y="58102"/>
                </a:cubicBezTo>
                <a:close/>
                <a:moveTo>
                  <a:pt x="40482" y="57209"/>
                </a:moveTo>
                <a:cubicBezTo>
                  <a:pt x="40506" y="57244"/>
                  <a:pt x="40518" y="57304"/>
                  <a:pt x="40530" y="57352"/>
                </a:cubicBezTo>
                <a:cubicBezTo>
                  <a:pt x="40423" y="57399"/>
                  <a:pt x="40339" y="57471"/>
                  <a:pt x="40232" y="57518"/>
                </a:cubicBezTo>
                <a:cubicBezTo>
                  <a:pt x="38303" y="58185"/>
                  <a:pt x="36339" y="58733"/>
                  <a:pt x="34291" y="59030"/>
                </a:cubicBezTo>
                <a:cubicBezTo>
                  <a:pt x="34257" y="59038"/>
                  <a:pt x="34223" y="59041"/>
                  <a:pt x="34187" y="59041"/>
                </a:cubicBezTo>
                <a:cubicBezTo>
                  <a:pt x="34057" y="59041"/>
                  <a:pt x="33911" y="58999"/>
                  <a:pt x="33743" y="58971"/>
                </a:cubicBezTo>
                <a:cubicBezTo>
                  <a:pt x="33803" y="58816"/>
                  <a:pt x="33838" y="58733"/>
                  <a:pt x="33874" y="58590"/>
                </a:cubicBezTo>
                <a:cubicBezTo>
                  <a:pt x="36124" y="58411"/>
                  <a:pt x="38327" y="57935"/>
                  <a:pt x="40482" y="57209"/>
                </a:cubicBezTo>
                <a:close/>
                <a:moveTo>
                  <a:pt x="44340" y="58435"/>
                </a:moveTo>
                <a:cubicBezTo>
                  <a:pt x="44435" y="58721"/>
                  <a:pt x="44471" y="58840"/>
                  <a:pt x="44506" y="58947"/>
                </a:cubicBezTo>
                <a:cubicBezTo>
                  <a:pt x="44459" y="58995"/>
                  <a:pt x="44435" y="59030"/>
                  <a:pt x="44399" y="59030"/>
                </a:cubicBezTo>
                <a:cubicBezTo>
                  <a:pt x="44357" y="59040"/>
                  <a:pt x="44316" y="59046"/>
                  <a:pt x="44279" y="59046"/>
                </a:cubicBezTo>
                <a:cubicBezTo>
                  <a:pt x="44139" y="59046"/>
                  <a:pt x="44045" y="58971"/>
                  <a:pt x="44054" y="58792"/>
                </a:cubicBezTo>
                <a:cubicBezTo>
                  <a:pt x="44054" y="58709"/>
                  <a:pt x="44197" y="58614"/>
                  <a:pt x="44340" y="58435"/>
                </a:cubicBezTo>
                <a:close/>
                <a:moveTo>
                  <a:pt x="42732" y="55911"/>
                </a:moveTo>
                <a:lnTo>
                  <a:pt x="42732" y="55911"/>
                </a:lnTo>
                <a:cubicBezTo>
                  <a:pt x="42744" y="55923"/>
                  <a:pt x="42780" y="55923"/>
                  <a:pt x="42804" y="55923"/>
                </a:cubicBezTo>
                <a:cubicBezTo>
                  <a:pt x="43030" y="57042"/>
                  <a:pt x="43244" y="58173"/>
                  <a:pt x="43447" y="59304"/>
                </a:cubicBezTo>
                <a:cubicBezTo>
                  <a:pt x="43423" y="59304"/>
                  <a:pt x="43387" y="59316"/>
                  <a:pt x="43363" y="59316"/>
                </a:cubicBezTo>
                <a:cubicBezTo>
                  <a:pt x="43304" y="59126"/>
                  <a:pt x="43268" y="58911"/>
                  <a:pt x="43185" y="58721"/>
                </a:cubicBezTo>
                <a:cubicBezTo>
                  <a:pt x="43102" y="58542"/>
                  <a:pt x="42923" y="58375"/>
                  <a:pt x="42887" y="58185"/>
                </a:cubicBezTo>
                <a:cubicBezTo>
                  <a:pt x="42768" y="57709"/>
                  <a:pt x="42590" y="57268"/>
                  <a:pt x="42709" y="56744"/>
                </a:cubicBezTo>
                <a:cubicBezTo>
                  <a:pt x="42780" y="56482"/>
                  <a:pt x="42732" y="56185"/>
                  <a:pt x="42732" y="55911"/>
                </a:cubicBezTo>
                <a:close/>
                <a:moveTo>
                  <a:pt x="86024" y="45552"/>
                </a:moveTo>
                <a:cubicBezTo>
                  <a:pt x="85940" y="45719"/>
                  <a:pt x="85904" y="45838"/>
                  <a:pt x="85833" y="45874"/>
                </a:cubicBezTo>
                <a:cubicBezTo>
                  <a:pt x="85726" y="45957"/>
                  <a:pt x="85595" y="45969"/>
                  <a:pt x="85464" y="45993"/>
                </a:cubicBezTo>
                <a:cubicBezTo>
                  <a:pt x="80237" y="47303"/>
                  <a:pt x="75010" y="48636"/>
                  <a:pt x="69783" y="49958"/>
                </a:cubicBezTo>
                <a:cubicBezTo>
                  <a:pt x="69629" y="50005"/>
                  <a:pt x="69462" y="50041"/>
                  <a:pt x="69307" y="50160"/>
                </a:cubicBezTo>
                <a:cubicBezTo>
                  <a:pt x="74415" y="48958"/>
                  <a:pt x="79535" y="47767"/>
                  <a:pt x="84654" y="46564"/>
                </a:cubicBezTo>
                <a:cubicBezTo>
                  <a:pt x="84666" y="46588"/>
                  <a:pt x="84666" y="46636"/>
                  <a:pt x="84690" y="46672"/>
                </a:cubicBezTo>
                <a:cubicBezTo>
                  <a:pt x="82321" y="47279"/>
                  <a:pt x="79963" y="47898"/>
                  <a:pt x="77606" y="48529"/>
                </a:cubicBezTo>
                <a:cubicBezTo>
                  <a:pt x="77618" y="48577"/>
                  <a:pt x="77618" y="48600"/>
                  <a:pt x="77630" y="48648"/>
                </a:cubicBezTo>
                <a:cubicBezTo>
                  <a:pt x="80178" y="48005"/>
                  <a:pt x="82737" y="47362"/>
                  <a:pt x="85285" y="46731"/>
                </a:cubicBezTo>
                <a:cubicBezTo>
                  <a:pt x="85297" y="46755"/>
                  <a:pt x="85297" y="46803"/>
                  <a:pt x="85309" y="46826"/>
                </a:cubicBezTo>
                <a:cubicBezTo>
                  <a:pt x="84464" y="47065"/>
                  <a:pt x="83630" y="47326"/>
                  <a:pt x="82785" y="47565"/>
                </a:cubicBezTo>
                <a:cubicBezTo>
                  <a:pt x="81690" y="47874"/>
                  <a:pt x="80594" y="48172"/>
                  <a:pt x="79487" y="48458"/>
                </a:cubicBezTo>
                <a:cubicBezTo>
                  <a:pt x="76796" y="49136"/>
                  <a:pt x="74093" y="49839"/>
                  <a:pt x="71391" y="50517"/>
                </a:cubicBezTo>
                <a:cubicBezTo>
                  <a:pt x="70236" y="50815"/>
                  <a:pt x="69069" y="51041"/>
                  <a:pt x="67914" y="51351"/>
                </a:cubicBezTo>
                <a:cubicBezTo>
                  <a:pt x="66092" y="51851"/>
                  <a:pt x="64295" y="52351"/>
                  <a:pt x="62497" y="52899"/>
                </a:cubicBezTo>
                <a:cubicBezTo>
                  <a:pt x="63152" y="52756"/>
                  <a:pt x="63795" y="52637"/>
                  <a:pt x="64426" y="52458"/>
                </a:cubicBezTo>
                <a:cubicBezTo>
                  <a:pt x="67105" y="51672"/>
                  <a:pt x="69831" y="51136"/>
                  <a:pt x="72546" y="50458"/>
                </a:cubicBezTo>
                <a:cubicBezTo>
                  <a:pt x="75308" y="49779"/>
                  <a:pt x="78082" y="49017"/>
                  <a:pt x="80844" y="48291"/>
                </a:cubicBezTo>
                <a:cubicBezTo>
                  <a:pt x="82094" y="47957"/>
                  <a:pt x="83333" y="47624"/>
                  <a:pt x="84583" y="47303"/>
                </a:cubicBezTo>
                <a:cubicBezTo>
                  <a:pt x="85012" y="47207"/>
                  <a:pt x="85440" y="47160"/>
                  <a:pt x="85881" y="47100"/>
                </a:cubicBezTo>
                <a:cubicBezTo>
                  <a:pt x="85895" y="47099"/>
                  <a:pt x="85910" y="47098"/>
                  <a:pt x="85924" y="47098"/>
                </a:cubicBezTo>
                <a:cubicBezTo>
                  <a:pt x="86014" y="47098"/>
                  <a:pt x="86098" y="47127"/>
                  <a:pt x="86190" y="47148"/>
                </a:cubicBezTo>
                <a:cubicBezTo>
                  <a:pt x="86285" y="47398"/>
                  <a:pt x="86178" y="47565"/>
                  <a:pt x="86000" y="47636"/>
                </a:cubicBezTo>
                <a:cubicBezTo>
                  <a:pt x="85690" y="47755"/>
                  <a:pt x="85357" y="47874"/>
                  <a:pt x="85035" y="47946"/>
                </a:cubicBezTo>
                <a:cubicBezTo>
                  <a:pt x="84750" y="48017"/>
                  <a:pt x="84440" y="48017"/>
                  <a:pt x="84142" y="48100"/>
                </a:cubicBezTo>
                <a:cubicBezTo>
                  <a:pt x="82011" y="48636"/>
                  <a:pt x="79868" y="49172"/>
                  <a:pt x="77737" y="49708"/>
                </a:cubicBezTo>
                <a:cubicBezTo>
                  <a:pt x="77665" y="49732"/>
                  <a:pt x="77606" y="49743"/>
                  <a:pt x="77546" y="49839"/>
                </a:cubicBezTo>
                <a:cubicBezTo>
                  <a:pt x="78034" y="49732"/>
                  <a:pt x="78511" y="49612"/>
                  <a:pt x="78999" y="49505"/>
                </a:cubicBezTo>
                <a:cubicBezTo>
                  <a:pt x="81190" y="49053"/>
                  <a:pt x="83380" y="48577"/>
                  <a:pt x="85571" y="48112"/>
                </a:cubicBezTo>
                <a:cubicBezTo>
                  <a:pt x="85631" y="48100"/>
                  <a:pt x="85702" y="48100"/>
                  <a:pt x="85809" y="48077"/>
                </a:cubicBezTo>
                <a:lnTo>
                  <a:pt x="85809" y="48077"/>
                </a:lnTo>
                <a:cubicBezTo>
                  <a:pt x="85774" y="48315"/>
                  <a:pt x="85583" y="48315"/>
                  <a:pt x="85428" y="48362"/>
                </a:cubicBezTo>
                <a:cubicBezTo>
                  <a:pt x="83059" y="49005"/>
                  <a:pt x="80701" y="49624"/>
                  <a:pt x="78332" y="50255"/>
                </a:cubicBezTo>
                <a:cubicBezTo>
                  <a:pt x="77856" y="50386"/>
                  <a:pt x="77380" y="50494"/>
                  <a:pt x="76903" y="50660"/>
                </a:cubicBezTo>
                <a:cubicBezTo>
                  <a:pt x="77010" y="50684"/>
                  <a:pt x="77115" y="50694"/>
                  <a:pt x="77220" y="50694"/>
                </a:cubicBezTo>
                <a:cubicBezTo>
                  <a:pt x="77478" y="50694"/>
                  <a:pt x="77729" y="50633"/>
                  <a:pt x="77975" y="50565"/>
                </a:cubicBezTo>
                <a:cubicBezTo>
                  <a:pt x="79297" y="50243"/>
                  <a:pt x="80630" y="49862"/>
                  <a:pt x="81952" y="49553"/>
                </a:cubicBezTo>
                <a:cubicBezTo>
                  <a:pt x="83285" y="49243"/>
                  <a:pt x="84642" y="48970"/>
                  <a:pt x="86000" y="48672"/>
                </a:cubicBezTo>
                <a:cubicBezTo>
                  <a:pt x="86083" y="48660"/>
                  <a:pt x="86190" y="48660"/>
                  <a:pt x="86285" y="48648"/>
                </a:cubicBezTo>
                <a:lnTo>
                  <a:pt x="86285" y="48648"/>
                </a:lnTo>
                <a:cubicBezTo>
                  <a:pt x="86345" y="48850"/>
                  <a:pt x="86285" y="48958"/>
                  <a:pt x="86119" y="49017"/>
                </a:cubicBezTo>
                <a:cubicBezTo>
                  <a:pt x="86000" y="49065"/>
                  <a:pt x="85881" y="49112"/>
                  <a:pt x="85750" y="49136"/>
                </a:cubicBezTo>
                <a:cubicBezTo>
                  <a:pt x="83190" y="49827"/>
                  <a:pt x="80606" y="50505"/>
                  <a:pt x="78046" y="51196"/>
                </a:cubicBezTo>
                <a:cubicBezTo>
                  <a:pt x="77403" y="51351"/>
                  <a:pt x="76784" y="51565"/>
                  <a:pt x="76177" y="51851"/>
                </a:cubicBezTo>
                <a:cubicBezTo>
                  <a:pt x="79487" y="51017"/>
                  <a:pt x="82833" y="50184"/>
                  <a:pt x="86143" y="49351"/>
                </a:cubicBezTo>
                <a:cubicBezTo>
                  <a:pt x="86381" y="49601"/>
                  <a:pt x="86416" y="49803"/>
                  <a:pt x="86190" y="50065"/>
                </a:cubicBezTo>
                <a:cubicBezTo>
                  <a:pt x="84738" y="50434"/>
                  <a:pt x="83249" y="50815"/>
                  <a:pt x="81761" y="51172"/>
                </a:cubicBezTo>
                <a:cubicBezTo>
                  <a:pt x="77808" y="52125"/>
                  <a:pt x="73867" y="53077"/>
                  <a:pt x="69902" y="54006"/>
                </a:cubicBezTo>
                <a:cubicBezTo>
                  <a:pt x="67057" y="54661"/>
                  <a:pt x="64164" y="55268"/>
                  <a:pt x="61306" y="55923"/>
                </a:cubicBezTo>
                <a:cubicBezTo>
                  <a:pt x="57556" y="56792"/>
                  <a:pt x="53805" y="57685"/>
                  <a:pt x="50055" y="58542"/>
                </a:cubicBezTo>
                <a:cubicBezTo>
                  <a:pt x="48864" y="58816"/>
                  <a:pt x="47674" y="59066"/>
                  <a:pt x="46495" y="59328"/>
                </a:cubicBezTo>
                <a:cubicBezTo>
                  <a:pt x="46403" y="59346"/>
                  <a:pt x="46314" y="59355"/>
                  <a:pt x="46225" y="59355"/>
                </a:cubicBezTo>
                <a:cubicBezTo>
                  <a:pt x="46014" y="59355"/>
                  <a:pt x="45808" y="59302"/>
                  <a:pt x="45590" y="59185"/>
                </a:cubicBezTo>
                <a:cubicBezTo>
                  <a:pt x="45542" y="59054"/>
                  <a:pt x="45518" y="58887"/>
                  <a:pt x="45459" y="58661"/>
                </a:cubicBezTo>
                <a:cubicBezTo>
                  <a:pt x="45661" y="58637"/>
                  <a:pt x="45828" y="58590"/>
                  <a:pt x="46007" y="58578"/>
                </a:cubicBezTo>
                <a:cubicBezTo>
                  <a:pt x="46086" y="58570"/>
                  <a:pt x="46167" y="58569"/>
                  <a:pt x="46247" y="58569"/>
                </a:cubicBezTo>
                <a:cubicBezTo>
                  <a:pt x="46288" y="58569"/>
                  <a:pt x="46328" y="58569"/>
                  <a:pt x="46368" y="58569"/>
                </a:cubicBezTo>
                <a:cubicBezTo>
                  <a:pt x="46489" y="58569"/>
                  <a:pt x="46608" y="58566"/>
                  <a:pt x="46721" y="58542"/>
                </a:cubicBezTo>
                <a:cubicBezTo>
                  <a:pt x="50483" y="57685"/>
                  <a:pt x="54270" y="56816"/>
                  <a:pt x="58032" y="55958"/>
                </a:cubicBezTo>
                <a:cubicBezTo>
                  <a:pt x="60282" y="55447"/>
                  <a:pt x="62509" y="54911"/>
                  <a:pt x="64747" y="54411"/>
                </a:cubicBezTo>
                <a:cubicBezTo>
                  <a:pt x="66866" y="53911"/>
                  <a:pt x="68998" y="53458"/>
                  <a:pt x="71129" y="52982"/>
                </a:cubicBezTo>
                <a:cubicBezTo>
                  <a:pt x="71355" y="52934"/>
                  <a:pt x="71617" y="52922"/>
                  <a:pt x="71831" y="52625"/>
                </a:cubicBezTo>
                <a:lnTo>
                  <a:pt x="71831" y="52625"/>
                </a:lnTo>
                <a:cubicBezTo>
                  <a:pt x="70772" y="52875"/>
                  <a:pt x="69807" y="53113"/>
                  <a:pt x="68819" y="53315"/>
                </a:cubicBezTo>
                <a:cubicBezTo>
                  <a:pt x="66950" y="53708"/>
                  <a:pt x="65069" y="54065"/>
                  <a:pt x="63199" y="54446"/>
                </a:cubicBezTo>
                <a:cubicBezTo>
                  <a:pt x="61997" y="54708"/>
                  <a:pt x="60806" y="54982"/>
                  <a:pt x="59592" y="55268"/>
                </a:cubicBezTo>
                <a:cubicBezTo>
                  <a:pt x="56520" y="55970"/>
                  <a:pt x="53424" y="56697"/>
                  <a:pt x="50341" y="57399"/>
                </a:cubicBezTo>
                <a:cubicBezTo>
                  <a:pt x="48817" y="57744"/>
                  <a:pt x="47304" y="58054"/>
                  <a:pt x="45661" y="58411"/>
                </a:cubicBezTo>
                <a:cubicBezTo>
                  <a:pt x="45590" y="58364"/>
                  <a:pt x="45447" y="58280"/>
                  <a:pt x="45316" y="58161"/>
                </a:cubicBezTo>
                <a:cubicBezTo>
                  <a:pt x="45423" y="57780"/>
                  <a:pt x="45709" y="57697"/>
                  <a:pt x="45971" y="57637"/>
                </a:cubicBezTo>
                <a:cubicBezTo>
                  <a:pt x="46471" y="57518"/>
                  <a:pt x="46971" y="57447"/>
                  <a:pt x="47483" y="57352"/>
                </a:cubicBezTo>
                <a:cubicBezTo>
                  <a:pt x="47662" y="57328"/>
                  <a:pt x="47816" y="57292"/>
                  <a:pt x="47983" y="57244"/>
                </a:cubicBezTo>
                <a:cubicBezTo>
                  <a:pt x="51567" y="56375"/>
                  <a:pt x="55163" y="55447"/>
                  <a:pt x="58758" y="54613"/>
                </a:cubicBezTo>
                <a:cubicBezTo>
                  <a:pt x="61080" y="54077"/>
                  <a:pt x="63437" y="53649"/>
                  <a:pt x="65771" y="53161"/>
                </a:cubicBezTo>
                <a:cubicBezTo>
                  <a:pt x="66271" y="53053"/>
                  <a:pt x="66771" y="52946"/>
                  <a:pt x="67271" y="52839"/>
                </a:cubicBezTo>
                <a:cubicBezTo>
                  <a:pt x="69117" y="52446"/>
                  <a:pt x="70974" y="52041"/>
                  <a:pt x="72820" y="51625"/>
                </a:cubicBezTo>
                <a:cubicBezTo>
                  <a:pt x="73093" y="51565"/>
                  <a:pt x="73379" y="51494"/>
                  <a:pt x="73629" y="51339"/>
                </a:cubicBezTo>
                <a:lnTo>
                  <a:pt x="73629" y="51339"/>
                </a:lnTo>
                <a:cubicBezTo>
                  <a:pt x="73177" y="51434"/>
                  <a:pt x="72736" y="51506"/>
                  <a:pt x="72284" y="51589"/>
                </a:cubicBezTo>
                <a:cubicBezTo>
                  <a:pt x="71069" y="51827"/>
                  <a:pt x="69867" y="52065"/>
                  <a:pt x="68652" y="52303"/>
                </a:cubicBezTo>
                <a:cubicBezTo>
                  <a:pt x="66557" y="52744"/>
                  <a:pt x="64461" y="53137"/>
                  <a:pt x="62366" y="53601"/>
                </a:cubicBezTo>
                <a:cubicBezTo>
                  <a:pt x="60818" y="53946"/>
                  <a:pt x="59294" y="54351"/>
                  <a:pt x="57758" y="54708"/>
                </a:cubicBezTo>
                <a:cubicBezTo>
                  <a:pt x="54567" y="55435"/>
                  <a:pt x="51364" y="56149"/>
                  <a:pt x="48162" y="56875"/>
                </a:cubicBezTo>
                <a:cubicBezTo>
                  <a:pt x="47674" y="56994"/>
                  <a:pt x="47197" y="57185"/>
                  <a:pt x="46721" y="57352"/>
                </a:cubicBezTo>
                <a:cubicBezTo>
                  <a:pt x="46436" y="57449"/>
                  <a:pt x="46143" y="57497"/>
                  <a:pt x="45840" y="57497"/>
                </a:cubicBezTo>
                <a:cubicBezTo>
                  <a:pt x="45623" y="57497"/>
                  <a:pt x="45401" y="57473"/>
                  <a:pt x="45173" y="57423"/>
                </a:cubicBezTo>
                <a:cubicBezTo>
                  <a:pt x="45114" y="57304"/>
                  <a:pt x="45054" y="57173"/>
                  <a:pt x="44947" y="56971"/>
                </a:cubicBezTo>
                <a:cubicBezTo>
                  <a:pt x="45733" y="56744"/>
                  <a:pt x="46542" y="56792"/>
                  <a:pt x="47209" y="56328"/>
                </a:cubicBezTo>
                <a:lnTo>
                  <a:pt x="47209" y="56328"/>
                </a:lnTo>
                <a:cubicBezTo>
                  <a:pt x="47007" y="56375"/>
                  <a:pt x="46781" y="56399"/>
                  <a:pt x="46554" y="56447"/>
                </a:cubicBezTo>
                <a:cubicBezTo>
                  <a:pt x="46328" y="56494"/>
                  <a:pt x="46114" y="56530"/>
                  <a:pt x="45876" y="56530"/>
                </a:cubicBezTo>
                <a:cubicBezTo>
                  <a:pt x="46150" y="56411"/>
                  <a:pt x="46435" y="56280"/>
                  <a:pt x="46721" y="56161"/>
                </a:cubicBezTo>
                <a:cubicBezTo>
                  <a:pt x="46721" y="56137"/>
                  <a:pt x="46709" y="56113"/>
                  <a:pt x="46709" y="56101"/>
                </a:cubicBezTo>
                <a:cubicBezTo>
                  <a:pt x="46316" y="56149"/>
                  <a:pt x="45935" y="56173"/>
                  <a:pt x="45542" y="56220"/>
                </a:cubicBezTo>
                <a:cubicBezTo>
                  <a:pt x="45542" y="56173"/>
                  <a:pt x="45530" y="56137"/>
                  <a:pt x="45518" y="56089"/>
                </a:cubicBezTo>
                <a:cubicBezTo>
                  <a:pt x="45780" y="55982"/>
                  <a:pt x="46030" y="55899"/>
                  <a:pt x="46304" y="55792"/>
                </a:cubicBezTo>
                <a:cubicBezTo>
                  <a:pt x="46201" y="55773"/>
                  <a:pt x="46100" y="55764"/>
                  <a:pt x="46000" y="55764"/>
                </a:cubicBezTo>
                <a:cubicBezTo>
                  <a:pt x="45609" y="55764"/>
                  <a:pt x="45248" y="55897"/>
                  <a:pt x="44887" y="56030"/>
                </a:cubicBezTo>
                <a:cubicBezTo>
                  <a:pt x="44685" y="55637"/>
                  <a:pt x="44697" y="55423"/>
                  <a:pt x="45007" y="55256"/>
                </a:cubicBezTo>
                <a:cubicBezTo>
                  <a:pt x="45411" y="55042"/>
                  <a:pt x="45828" y="54863"/>
                  <a:pt x="46257" y="54744"/>
                </a:cubicBezTo>
                <a:cubicBezTo>
                  <a:pt x="47257" y="54470"/>
                  <a:pt x="48269" y="54232"/>
                  <a:pt x="49281" y="53970"/>
                </a:cubicBezTo>
                <a:cubicBezTo>
                  <a:pt x="49650" y="53875"/>
                  <a:pt x="50019" y="53815"/>
                  <a:pt x="50376" y="53720"/>
                </a:cubicBezTo>
                <a:cubicBezTo>
                  <a:pt x="52805" y="53113"/>
                  <a:pt x="55234" y="52506"/>
                  <a:pt x="57663" y="51875"/>
                </a:cubicBezTo>
                <a:cubicBezTo>
                  <a:pt x="58746" y="51613"/>
                  <a:pt x="59818" y="51267"/>
                  <a:pt x="60901" y="51017"/>
                </a:cubicBezTo>
                <a:cubicBezTo>
                  <a:pt x="62366" y="50672"/>
                  <a:pt x="63818" y="50339"/>
                  <a:pt x="65295" y="50041"/>
                </a:cubicBezTo>
                <a:cubicBezTo>
                  <a:pt x="66724" y="49767"/>
                  <a:pt x="68164" y="49553"/>
                  <a:pt x="69593" y="49243"/>
                </a:cubicBezTo>
                <a:cubicBezTo>
                  <a:pt x="71188" y="48898"/>
                  <a:pt x="72784" y="48481"/>
                  <a:pt x="74355" y="48100"/>
                </a:cubicBezTo>
                <a:cubicBezTo>
                  <a:pt x="76630" y="47529"/>
                  <a:pt x="78916" y="46922"/>
                  <a:pt x="81202" y="46398"/>
                </a:cubicBezTo>
                <a:cubicBezTo>
                  <a:pt x="82464" y="46100"/>
                  <a:pt x="83761" y="45933"/>
                  <a:pt x="85059" y="45719"/>
                </a:cubicBezTo>
                <a:cubicBezTo>
                  <a:pt x="85357" y="45660"/>
                  <a:pt x="85643" y="45612"/>
                  <a:pt x="86024" y="45552"/>
                </a:cubicBezTo>
                <a:close/>
                <a:moveTo>
                  <a:pt x="41792" y="56447"/>
                </a:moveTo>
                <a:lnTo>
                  <a:pt x="41792" y="56447"/>
                </a:lnTo>
                <a:cubicBezTo>
                  <a:pt x="42125" y="57447"/>
                  <a:pt x="42470" y="58483"/>
                  <a:pt x="42828" y="59566"/>
                </a:cubicBezTo>
                <a:cubicBezTo>
                  <a:pt x="42089" y="59387"/>
                  <a:pt x="41542" y="57625"/>
                  <a:pt x="41792" y="56447"/>
                </a:cubicBezTo>
                <a:close/>
                <a:moveTo>
                  <a:pt x="44590" y="59447"/>
                </a:moveTo>
                <a:cubicBezTo>
                  <a:pt x="44590" y="59495"/>
                  <a:pt x="44614" y="59554"/>
                  <a:pt x="44614" y="59602"/>
                </a:cubicBezTo>
                <a:cubicBezTo>
                  <a:pt x="44506" y="59602"/>
                  <a:pt x="44411" y="59614"/>
                  <a:pt x="44328" y="59614"/>
                </a:cubicBezTo>
                <a:cubicBezTo>
                  <a:pt x="44328" y="59590"/>
                  <a:pt x="44316" y="59554"/>
                  <a:pt x="44316" y="59530"/>
                </a:cubicBezTo>
                <a:cubicBezTo>
                  <a:pt x="44399" y="59495"/>
                  <a:pt x="44506" y="59483"/>
                  <a:pt x="44590" y="59447"/>
                </a:cubicBezTo>
                <a:close/>
                <a:moveTo>
                  <a:pt x="18837" y="59126"/>
                </a:moveTo>
                <a:lnTo>
                  <a:pt x="18837" y="59126"/>
                </a:lnTo>
                <a:cubicBezTo>
                  <a:pt x="19027" y="59626"/>
                  <a:pt x="19015" y="59709"/>
                  <a:pt x="18670" y="59864"/>
                </a:cubicBezTo>
                <a:cubicBezTo>
                  <a:pt x="18718" y="59614"/>
                  <a:pt x="18753" y="59411"/>
                  <a:pt x="18837" y="59126"/>
                </a:cubicBezTo>
                <a:close/>
                <a:moveTo>
                  <a:pt x="40661" y="57947"/>
                </a:moveTo>
                <a:lnTo>
                  <a:pt x="40756" y="58304"/>
                </a:lnTo>
                <a:cubicBezTo>
                  <a:pt x="39561" y="58956"/>
                  <a:pt x="36282" y="59866"/>
                  <a:pt x="34633" y="59866"/>
                </a:cubicBezTo>
                <a:cubicBezTo>
                  <a:pt x="34475" y="59866"/>
                  <a:pt x="34332" y="59858"/>
                  <a:pt x="34208" y="59840"/>
                </a:cubicBezTo>
                <a:cubicBezTo>
                  <a:pt x="34148" y="59733"/>
                  <a:pt x="34077" y="59614"/>
                  <a:pt x="34017" y="59495"/>
                </a:cubicBezTo>
                <a:cubicBezTo>
                  <a:pt x="36244" y="58971"/>
                  <a:pt x="38446" y="58471"/>
                  <a:pt x="40661" y="57947"/>
                </a:cubicBezTo>
                <a:close/>
                <a:moveTo>
                  <a:pt x="28993" y="43683"/>
                </a:moveTo>
                <a:cubicBezTo>
                  <a:pt x="29397" y="45052"/>
                  <a:pt x="29814" y="46422"/>
                  <a:pt x="30243" y="47910"/>
                </a:cubicBezTo>
                <a:cubicBezTo>
                  <a:pt x="30219" y="48065"/>
                  <a:pt x="30148" y="48362"/>
                  <a:pt x="30112" y="48660"/>
                </a:cubicBezTo>
                <a:cubicBezTo>
                  <a:pt x="30064" y="49041"/>
                  <a:pt x="30159" y="49398"/>
                  <a:pt x="30469" y="49684"/>
                </a:cubicBezTo>
                <a:cubicBezTo>
                  <a:pt x="30957" y="50148"/>
                  <a:pt x="31171" y="50732"/>
                  <a:pt x="31243" y="51398"/>
                </a:cubicBezTo>
                <a:cubicBezTo>
                  <a:pt x="31362" y="52482"/>
                  <a:pt x="31517" y="53565"/>
                  <a:pt x="31874" y="54625"/>
                </a:cubicBezTo>
                <a:cubicBezTo>
                  <a:pt x="32112" y="55339"/>
                  <a:pt x="32267" y="56089"/>
                  <a:pt x="32469" y="56816"/>
                </a:cubicBezTo>
                <a:cubicBezTo>
                  <a:pt x="32505" y="56994"/>
                  <a:pt x="32529" y="57173"/>
                  <a:pt x="32564" y="57423"/>
                </a:cubicBezTo>
                <a:cubicBezTo>
                  <a:pt x="32348" y="57376"/>
                  <a:pt x="32143" y="57352"/>
                  <a:pt x="31948" y="57352"/>
                </a:cubicBezTo>
                <a:cubicBezTo>
                  <a:pt x="31210" y="57352"/>
                  <a:pt x="30623" y="57687"/>
                  <a:pt x="30171" y="58328"/>
                </a:cubicBezTo>
                <a:cubicBezTo>
                  <a:pt x="29743" y="58244"/>
                  <a:pt x="29374" y="58173"/>
                  <a:pt x="28981" y="58078"/>
                </a:cubicBezTo>
                <a:cubicBezTo>
                  <a:pt x="28850" y="58049"/>
                  <a:pt x="28721" y="58035"/>
                  <a:pt x="28596" y="58035"/>
                </a:cubicBezTo>
                <a:cubicBezTo>
                  <a:pt x="28197" y="58035"/>
                  <a:pt x="27833" y="58186"/>
                  <a:pt x="27552" y="58530"/>
                </a:cubicBezTo>
                <a:cubicBezTo>
                  <a:pt x="27328" y="58796"/>
                  <a:pt x="27075" y="58923"/>
                  <a:pt x="26785" y="58923"/>
                </a:cubicBezTo>
                <a:cubicBezTo>
                  <a:pt x="26659" y="58923"/>
                  <a:pt x="26526" y="58899"/>
                  <a:pt x="26385" y="58852"/>
                </a:cubicBezTo>
                <a:cubicBezTo>
                  <a:pt x="26361" y="58852"/>
                  <a:pt x="26349" y="58840"/>
                  <a:pt x="26338" y="58840"/>
                </a:cubicBezTo>
                <a:cubicBezTo>
                  <a:pt x="26060" y="58753"/>
                  <a:pt x="25796" y="58699"/>
                  <a:pt x="25549" y="58699"/>
                </a:cubicBezTo>
                <a:cubicBezTo>
                  <a:pt x="25087" y="58699"/>
                  <a:pt x="24683" y="58887"/>
                  <a:pt x="24349" y="59399"/>
                </a:cubicBezTo>
                <a:cubicBezTo>
                  <a:pt x="24217" y="59609"/>
                  <a:pt x="24025" y="59697"/>
                  <a:pt x="23809" y="59697"/>
                </a:cubicBezTo>
                <a:cubicBezTo>
                  <a:pt x="23692" y="59697"/>
                  <a:pt x="23569" y="59671"/>
                  <a:pt x="23444" y="59626"/>
                </a:cubicBezTo>
                <a:cubicBezTo>
                  <a:pt x="23147" y="59518"/>
                  <a:pt x="22849" y="59399"/>
                  <a:pt x="22539" y="59340"/>
                </a:cubicBezTo>
                <a:cubicBezTo>
                  <a:pt x="22435" y="59320"/>
                  <a:pt x="22335" y="59310"/>
                  <a:pt x="22240" y="59310"/>
                </a:cubicBezTo>
                <a:cubicBezTo>
                  <a:pt x="21772" y="59310"/>
                  <a:pt x="21418" y="59549"/>
                  <a:pt x="21170" y="59995"/>
                </a:cubicBezTo>
                <a:lnTo>
                  <a:pt x="21027" y="60173"/>
                </a:lnTo>
                <a:cubicBezTo>
                  <a:pt x="21004" y="60209"/>
                  <a:pt x="20956" y="60221"/>
                  <a:pt x="20908" y="60257"/>
                </a:cubicBezTo>
                <a:cubicBezTo>
                  <a:pt x="20884" y="60197"/>
                  <a:pt x="20849" y="60138"/>
                  <a:pt x="20837" y="60054"/>
                </a:cubicBezTo>
                <a:cubicBezTo>
                  <a:pt x="20075" y="57340"/>
                  <a:pt x="19325" y="54613"/>
                  <a:pt x="18575" y="51887"/>
                </a:cubicBezTo>
                <a:cubicBezTo>
                  <a:pt x="18325" y="50994"/>
                  <a:pt x="18110" y="50089"/>
                  <a:pt x="17908" y="49184"/>
                </a:cubicBezTo>
                <a:cubicBezTo>
                  <a:pt x="17860" y="48981"/>
                  <a:pt x="17848" y="48767"/>
                  <a:pt x="17908" y="48565"/>
                </a:cubicBezTo>
                <a:cubicBezTo>
                  <a:pt x="18044" y="48094"/>
                  <a:pt x="18307" y="47856"/>
                  <a:pt x="18646" y="47856"/>
                </a:cubicBezTo>
                <a:cubicBezTo>
                  <a:pt x="18838" y="47856"/>
                  <a:pt x="19056" y="47933"/>
                  <a:pt x="19289" y="48088"/>
                </a:cubicBezTo>
                <a:cubicBezTo>
                  <a:pt x="19503" y="48243"/>
                  <a:pt x="19741" y="48362"/>
                  <a:pt x="19991" y="48422"/>
                </a:cubicBezTo>
                <a:cubicBezTo>
                  <a:pt x="20052" y="48434"/>
                  <a:pt x="20113" y="48440"/>
                  <a:pt x="20172" y="48440"/>
                </a:cubicBezTo>
                <a:cubicBezTo>
                  <a:pt x="20507" y="48440"/>
                  <a:pt x="20806" y="48247"/>
                  <a:pt x="20968" y="47934"/>
                </a:cubicBezTo>
                <a:cubicBezTo>
                  <a:pt x="21134" y="47624"/>
                  <a:pt x="21289" y="47291"/>
                  <a:pt x="21468" y="46922"/>
                </a:cubicBezTo>
                <a:cubicBezTo>
                  <a:pt x="21932" y="47088"/>
                  <a:pt x="22349" y="47231"/>
                  <a:pt x="22789" y="47469"/>
                </a:cubicBezTo>
                <a:cubicBezTo>
                  <a:pt x="23061" y="47585"/>
                  <a:pt x="23298" y="47645"/>
                  <a:pt x="23511" y="47645"/>
                </a:cubicBezTo>
                <a:cubicBezTo>
                  <a:pt x="23931" y="47645"/>
                  <a:pt x="24255" y="47412"/>
                  <a:pt x="24563" y="46922"/>
                </a:cubicBezTo>
                <a:cubicBezTo>
                  <a:pt x="24795" y="46544"/>
                  <a:pt x="24946" y="46386"/>
                  <a:pt x="25192" y="46386"/>
                </a:cubicBezTo>
                <a:cubicBezTo>
                  <a:pt x="25326" y="46386"/>
                  <a:pt x="25488" y="46433"/>
                  <a:pt x="25706" y="46517"/>
                </a:cubicBezTo>
                <a:cubicBezTo>
                  <a:pt x="25953" y="46611"/>
                  <a:pt x="26132" y="46663"/>
                  <a:pt x="26277" y="46663"/>
                </a:cubicBezTo>
                <a:cubicBezTo>
                  <a:pt x="26537" y="46663"/>
                  <a:pt x="26688" y="46494"/>
                  <a:pt x="26933" y="46088"/>
                </a:cubicBezTo>
                <a:cubicBezTo>
                  <a:pt x="26969" y="45981"/>
                  <a:pt x="27064" y="45910"/>
                  <a:pt x="27171" y="45791"/>
                </a:cubicBezTo>
                <a:cubicBezTo>
                  <a:pt x="27481" y="45814"/>
                  <a:pt x="27802" y="45850"/>
                  <a:pt x="28135" y="45886"/>
                </a:cubicBezTo>
                <a:cubicBezTo>
                  <a:pt x="28195" y="45893"/>
                  <a:pt x="28252" y="45896"/>
                  <a:pt x="28308" y="45896"/>
                </a:cubicBezTo>
                <a:cubicBezTo>
                  <a:pt x="28739" y="45896"/>
                  <a:pt x="29046" y="45690"/>
                  <a:pt x="29278" y="45279"/>
                </a:cubicBezTo>
                <a:cubicBezTo>
                  <a:pt x="29147" y="45195"/>
                  <a:pt x="28993" y="45100"/>
                  <a:pt x="28862" y="45017"/>
                </a:cubicBezTo>
                <a:cubicBezTo>
                  <a:pt x="28635" y="43897"/>
                  <a:pt x="28635" y="43897"/>
                  <a:pt x="28993" y="43683"/>
                </a:cubicBezTo>
                <a:close/>
                <a:moveTo>
                  <a:pt x="44664" y="59993"/>
                </a:moveTo>
                <a:cubicBezTo>
                  <a:pt x="44723" y="59993"/>
                  <a:pt x="44788" y="60026"/>
                  <a:pt x="44864" y="60102"/>
                </a:cubicBezTo>
                <a:cubicBezTo>
                  <a:pt x="44813" y="60241"/>
                  <a:pt x="44753" y="60309"/>
                  <a:pt x="44678" y="60309"/>
                </a:cubicBezTo>
                <a:cubicBezTo>
                  <a:pt x="44613" y="60309"/>
                  <a:pt x="44536" y="60256"/>
                  <a:pt x="44447" y="60149"/>
                </a:cubicBezTo>
                <a:cubicBezTo>
                  <a:pt x="44515" y="60054"/>
                  <a:pt x="44584" y="59993"/>
                  <a:pt x="44664" y="59993"/>
                </a:cubicBezTo>
                <a:close/>
                <a:moveTo>
                  <a:pt x="18206" y="52768"/>
                </a:moveTo>
                <a:lnTo>
                  <a:pt x="18206" y="52768"/>
                </a:lnTo>
                <a:cubicBezTo>
                  <a:pt x="18753" y="53577"/>
                  <a:pt x="20480" y="59947"/>
                  <a:pt x="20396" y="61031"/>
                </a:cubicBezTo>
                <a:cubicBezTo>
                  <a:pt x="19634" y="58197"/>
                  <a:pt x="18920" y="55482"/>
                  <a:pt x="18206" y="52768"/>
                </a:cubicBezTo>
                <a:close/>
                <a:moveTo>
                  <a:pt x="31243" y="57685"/>
                </a:moveTo>
                <a:cubicBezTo>
                  <a:pt x="31719" y="57756"/>
                  <a:pt x="32172" y="57828"/>
                  <a:pt x="32588" y="57899"/>
                </a:cubicBezTo>
                <a:cubicBezTo>
                  <a:pt x="32648" y="57923"/>
                  <a:pt x="32684" y="58006"/>
                  <a:pt x="32743" y="58078"/>
                </a:cubicBezTo>
                <a:cubicBezTo>
                  <a:pt x="32493" y="58495"/>
                  <a:pt x="32053" y="58614"/>
                  <a:pt x="31660" y="58733"/>
                </a:cubicBezTo>
                <a:cubicBezTo>
                  <a:pt x="30386" y="59137"/>
                  <a:pt x="29112" y="59614"/>
                  <a:pt x="27778" y="59804"/>
                </a:cubicBezTo>
                <a:cubicBezTo>
                  <a:pt x="27552" y="59852"/>
                  <a:pt x="27326" y="59911"/>
                  <a:pt x="27111" y="59959"/>
                </a:cubicBezTo>
                <a:cubicBezTo>
                  <a:pt x="25218" y="60376"/>
                  <a:pt x="23337" y="60804"/>
                  <a:pt x="21444" y="61221"/>
                </a:cubicBezTo>
                <a:cubicBezTo>
                  <a:pt x="21361" y="61233"/>
                  <a:pt x="21254" y="61233"/>
                  <a:pt x="21134" y="61257"/>
                </a:cubicBezTo>
                <a:cubicBezTo>
                  <a:pt x="21063" y="60781"/>
                  <a:pt x="21170" y="60364"/>
                  <a:pt x="21408" y="60007"/>
                </a:cubicBezTo>
                <a:cubicBezTo>
                  <a:pt x="21603" y="59706"/>
                  <a:pt x="21943" y="59543"/>
                  <a:pt x="22300" y="59543"/>
                </a:cubicBezTo>
                <a:cubicBezTo>
                  <a:pt x="22423" y="59543"/>
                  <a:pt x="22548" y="59562"/>
                  <a:pt x="22670" y="59602"/>
                </a:cubicBezTo>
                <a:cubicBezTo>
                  <a:pt x="22980" y="59709"/>
                  <a:pt x="23278" y="59828"/>
                  <a:pt x="23575" y="59923"/>
                </a:cubicBezTo>
                <a:cubicBezTo>
                  <a:pt x="23694" y="59960"/>
                  <a:pt x="23813" y="59982"/>
                  <a:pt x="23926" y="59982"/>
                </a:cubicBezTo>
                <a:cubicBezTo>
                  <a:pt x="24140" y="59982"/>
                  <a:pt x="24331" y="59904"/>
                  <a:pt x="24456" y="59709"/>
                </a:cubicBezTo>
                <a:cubicBezTo>
                  <a:pt x="24792" y="59201"/>
                  <a:pt x="25200" y="59011"/>
                  <a:pt x="25663" y="59011"/>
                </a:cubicBezTo>
                <a:cubicBezTo>
                  <a:pt x="25905" y="59011"/>
                  <a:pt x="26163" y="59063"/>
                  <a:pt x="26433" y="59149"/>
                </a:cubicBezTo>
                <a:cubicBezTo>
                  <a:pt x="26596" y="59204"/>
                  <a:pt x="26752" y="59234"/>
                  <a:pt x="26899" y="59234"/>
                </a:cubicBezTo>
                <a:cubicBezTo>
                  <a:pt x="27204" y="59234"/>
                  <a:pt x="27474" y="59105"/>
                  <a:pt x="27707" y="58792"/>
                </a:cubicBezTo>
                <a:cubicBezTo>
                  <a:pt x="27937" y="58485"/>
                  <a:pt x="28230" y="58324"/>
                  <a:pt x="28579" y="58324"/>
                </a:cubicBezTo>
                <a:cubicBezTo>
                  <a:pt x="28716" y="58324"/>
                  <a:pt x="28862" y="58349"/>
                  <a:pt x="29016" y="58399"/>
                </a:cubicBezTo>
                <a:cubicBezTo>
                  <a:pt x="29171" y="58435"/>
                  <a:pt x="29338" y="58471"/>
                  <a:pt x="29505" y="58518"/>
                </a:cubicBezTo>
                <a:cubicBezTo>
                  <a:pt x="29651" y="58564"/>
                  <a:pt x="29791" y="58588"/>
                  <a:pt x="29923" y="58588"/>
                </a:cubicBezTo>
                <a:cubicBezTo>
                  <a:pt x="30242" y="58588"/>
                  <a:pt x="30519" y="58449"/>
                  <a:pt x="30755" y="58137"/>
                </a:cubicBezTo>
                <a:cubicBezTo>
                  <a:pt x="30886" y="57959"/>
                  <a:pt x="31064" y="57840"/>
                  <a:pt x="31243" y="57685"/>
                </a:cubicBezTo>
                <a:close/>
                <a:moveTo>
                  <a:pt x="19206" y="60102"/>
                </a:moveTo>
                <a:lnTo>
                  <a:pt x="19206" y="60102"/>
                </a:lnTo>
                <a:cubicBezTo>
                  <a:pt x="19372" y="60519"/>
                  <a:pt x="19527" y="60911"/>
                  <a:pt x="19682" y="61292"/>
                </a:cubicBezTo>
                <a:cubicBezTo>
                  <a:pt x="19741" y="61459"/>
                  <a:pt x="19670" y="61578"/>
                  <a:pt x="19468" y="61614"/>
                </a:cubicBezTo>
                <a:cubicBezTo>
                  <a:pt x="19051" y="61150"/>
                  <a:pt x="18920" y="60554"/>
                  <a:pt x="19206" y="60102"/>
                </a:cubicBezTo>
                <a:close/>
                <a:moveTo>
                  <a:pt x="32838" y="59054"/>
                </a:moveTo>
                <a:cubicBezTo>
                  <a:pt x="32850" y="59542"/>
                  <a:pt x="32719" y="59864"/>
                  <a:pt x="32362" y="60078"/>
                </a:cubicBezTo>
                <a:cubicBezTo>
                  <a:pt x="31993" y="60280"/>
                  <a:pt x="31612" y="60554"/>
                  <a:pt x="31195" y="60650"/>
                </a:cubicBezTo>
                <a:cubicBezTo>
                  <a:pt x="29862" y="61007"/>
                  <a:pt x="28516" y="61292"/>
                  <a:pt x="27171" y="61602"/>
                </a:cubicBezTo>
                <a:cubicBezTo>
                  <a:pt x="26730" y="61709"/>
                  <a:pt x="26290" y="61816"/>
                  <a:pt x="25837" y="61900"/>
                </a:cubicBezTo>
                <a:cubicBezTo>
                  <a:pt x="25302" y="62031"/>
                  <a:pt x="24766" y="62126"/>
                  <a:pt x="24206" y="62138"/>
                </a:cubicBezTo>
                <a:lnTo>
                  <a:pt x="30945" y="60173"/>
                </a:lnTo>
                <a:cubicBezTo>
                  <a:pt x="30933" y="60138"/>
                  <a:pt x="30933" y="60102"/>
                  <a:pt x="30921" y="60054"/>
                </a:cubicBezTo>
                <a:cubicBezTo>
                  <a:pt x="30719" y="60090"/>
                  <a:pt x="30529" y="60126"/>
                  <a:pt x="30350" y="60161"/>
                </a:cubicBezTo>
                <a:cubicBezTo>
                  <a:pt x="28516" y="60661"/>
                  <a:pt x="26707" y="61173"/>
                  <a:pt x="24873" y="61673"/>
                </a:cubicBezTo>
                <a:cubicBezTo>
                  <a:pt x="23897" y="61935"/>
                  <a:pt x="22897" y="62174"/>
                  <a:pt x="21896" y="62412"/>
                </a:cubicBezTo>
                <a:cubicBezTo>
                  <a:pt x="21646" y="62471"/>
                  <a:pt x="21373" y="62471"/>
                  <a:pt x="21075" y="62507"/>
                </a:cubicBezTo>
                <a:cubicBezTo>
                  <a:pt x="21004" y="62090"/>
                  <a:pt x="21230" y="61983"/>
                  <a:pt x="21480" y="61935"/>
                </a:cubicBezTo>
                <a:cubicBezTo>
                  <a:pt x="21670" y="61876"/>
                  <a:pt x="21885" y="61876"/>
                  <a:pt x="22087" y="61828"/>
                </a:cubicBezTo>
                <a:cubicBezTo>
                  <a:pt x="22563" y="61745"/>
                  <a:pt x="23028" y="61650"/>
                  <a:pt x="23492" y="61554"/>
                </a:cubicBezTo>
                <a:cubicBezTo>
                  <a:pt x="24635" y="61292"/>
                  <a:pt x="25802" y="61078"/>
                  <a:pt x="26933" y="60781"/>
                </a:cubicBezTo>
                <a:cubicBezTo>
                  <a:pt x="28516" y="60376"/>
                  <a:pt x="30100" y="59923"/>
                  <a:pt x="31695" y="59483"/>
                </a:cubicBezTo>
                <a:cubicBezTo>
                  <a:pt x="31898" y="59435"/>
                  <a:pt x="32076" y="59316"/>
                  <a:pt x="32267" y="59245"/>
                </a:cubicBezTo>
                <a:cubicBezTo>
                  <a:pt x="32434" y="59161"/>
                  <a:pt x="32612" y="59126"/>
                  <a:pt x="32838" y="59054"/>
                </a:cubicBezTo>
                <a:close/>
                <a:moveTo>
                  <a:pt x="21408" y="62769"/>
                </a:moveTo>
                <a:cubicBezTo>
                  <a:pt x="21599" y="62769"/>
                  <a:pt x="21813" y="62781"/>
                  <a:pt x="22016" y="62781"/>
                </a:cubicBezTo>
                <a:lnTo>
                  <a:pt x="22016" y="62924"/>
                </a:lnTo>
                <a:cubicBezTo>
                  <a:pt x="21914" y="62965"/>
                  <a:pt x="21810" y="63025"/>
                  <a:pt x="21707" y="63025"/>
                </a:cubicBezTo>
                <a:cubicBezTo>
                  <a:pt x="21605" y="63025"/>
                  <a:pt x="21504" y="62965"/>
                  <a:pt x="21408" y="62769"/>
                </a:cubicBezTo>
                <a:close/>
                <a:moveTo>
                  <a:pt x="20039" y="62769"/>
                </a:moveTo>
                <a:lnTo>
                  <a:pt x="20039" y="62769"/>
                </a:lnTo>
                <a:cubicBezTo>
                  <a:pt x="19968" y="63078"/>
                  <a:pt x="19908" y="63281"/>
                  <a:pt x="19861" y="63436"/>
                </a:cubicBezTo>
                <a:cubicBezTo>
                  <a:pt x="19027" y="63745"/>
                  <a:pt x="18217" y="64031"/>
                  <a:pt x="17432" y="64329"/>
                </a:cubicBezTo>
                <a:cubicBezTo>
                  <a:pt x="16539" y="64662"/>
                  <a:pt x="15634" y="65019"/>
                  <a:pt x="14729" y="65329"/>
                </a:cubicBezTo>
                <a:cubicBezTo>
                  <a:pt x="13979" y="65591"/>
                  <a:pt x="13193" y="65710"/>
                  <a:pt x="12383" y="65733"/>
                </a:cubicBezTo>
                <a:cubicBezTo>
                  <a:pt x="12062" y="65733"/>
                  <a:pt x="11776" y="65614"/>
                  <a:pt x="11574" y="65233"/>
                </a:cubicBezTo>
                <a:cubicBezTo>
                  <a:pt x="13026" y="64864"/>
                  <a:pt x="14443" y="64555"/>
                  <a:pt x="15836" y="64150"/>
                </a:cubicBezTo>
                <a:cubicBezTo>
                  <a:pt x="17205" y="63757"/>
                  <a:pt x="18551" y="63257"/>
                  <a:pt x="20039" y="62769"/>
                </a:cubicBezTo>
                <a:close/>
                <a:moveTo>
                  <a:pt x="49909" y="1"/>
                </a:moveTo>
                <a:cubicBezTo>
                  <a:pt x="49771" y="1"/>
                  <a:pt x="49636" y="48"/>
                  <a:pt x="49507" y="154"/>
                </a:cubicBezTo>
                <a:cubicBezTo>
                  <a:pt x="49364" y="487"/>
                  <a:pt x="49221" y="797"/>
                  <a:pt x="49067" y="1154"/>
                </a:cubicBezTo>
                <a:cubicBezTo>
                  <a:pt x="48805" y="976"/>
                  <a:pt x="48578" y="833"/>
                  <a:pt x="48376" y="678"/>
                </a:cubicBezTo>
                <a:cubicBezTo>
                  <a:pt x="48181" y="541"/>
                  <a:pt x="47986" y="421"/>
                  <a:pt x="47758" y="421"/>
                </a:cubicBezTo>
                <a:cubicBezTo>
                  <a:pt x="47708" y="421"/>
                  <a:pt x="47656" y="427"/>
                  <a:pt x="47602" y="440"/>
                </a:cubicBezTo>
                <a:cubicBezTo>
                  <a:pt x="47364" y="737"/>
                  <a:pt x="47364" y="737"/>
                  <a:pt x="47269" y="1488"/>
                </a:cubicBezTo>
                <a:cubicBezTo>
                  <a:pt x="46900" y="1797"/>
                  <a:pt x="45054" y="2380"/>
                  <a:pt x="44268" y="2428"/>
                </a:cubicBezTo>
                <a:cubicBezTo>
                  <a:pt x="44090" y="2297"/>
                  <a:pt x="43911" y="2166"/>
                  <a:pt x="43744" y="2047"/>
                </a:cubicBezTo>
                <a:cubicBezTo>
                  <a:pt x="43137" y="2273"/>
                  <a:pt x="42566" y="2488"/>
                  <a:pt x="41970" y="2714"/>
                </a:cubicBezTo>
                <a:cubicBezTo>
                  <a:pt x="41911" y="2845"/>
                  <a:pt x="41816" y="2964"/>
                  <a:pt x="41792" y="3119"/>
                </a:cubicBezTo>
                <a:cubicBezTo>
                  <a:pt x="41732" y="3523"/>
                  <a:pt x="41470" y="3714"/>
                  <a:pt x="41161" y="3845"/>
                </a:cubicBezTo>
                <a:cubicBezTo>
                  <a:pt x="40958" y="3916"/>
                  <a:pt x="40768" y="4000"/>
                  <a:pt x="40565" y="4012"/>
                </a:cubicBezTo>
                <a:cubicBezTo>
                  <a:pt x="39506" y="4119"/>
                  <a:pt x="38446" y="4214"/>
                  <a:pt x="37422" y="4500"/>
                </a:cubicBezTo>
                <a:cubicBezTo>
                  <a:pt x="37363" y="4517"/>
                  <a:pt x="37300" y="4525"/>
                  <a:pt x="37234" y="4525"/>
                </a:cubicBezTo>
                <a:cubicBezTo>
                  <a:pt x="37033" y="4525"/>
                  <a:pt x="36807" y="4455"/>
                  <a:pt x="36601" y="4393"/>
                </a:cubicBezTo>
                <a:cubicBezTo>
                  <a:pt x="36389" y="4329"/>
                  <a:pt x="36242" y="4291"/>
                  <a:pt x="36122" y="4291"/>
                </a:cubicBezTo>
                <a:cubicBezTo>
                  <a:pt x="35904" y="4291"/>
                  <a:pt x="35774" y="4416"/>
                  <a:pt x="35505" y="4738"/>
                </a:cubicBezTo>
                <a:cubicBezTo>
                  <a:pt x="35410" y="5274"/>
                  <a:pt x="35517" y="5762"/>
                  <a:pt x="35660" y="6262"/>
                </a:cubicBezTo>
                <a:cubicBezTo>
                  <a:pt x="35803" y="6691"/>
                  <a:pt x="35934" y="7119"/>
                  <a:pt x="35815" y="7572"/>
                </a:cubicBezTo>
                <a:cubicBezTo>
                  <a:pt x="35445" y="7735"/>
                  <a:pt x="35237" y="7812"/>
                  <a:pt x="35029" y="7812"/>
                </a:cubicBezTo>
                <a:cubicBezTo>
                  <a:pt x="34842" y="7812"/>
                  <a:pt x="34655" y="7749"/>
                  <a:pt x="34350" y="7631"/>
                </a:cubicBezTo>
                <a:cubicBezTo>
                  <a:pt x="34286" y="7599"/>
                  <a:pt x="34218" y="7583"/>
                  <a:pt x="34151" y="7583"/>
                </a:cubicBezTo>
                <a:cubicBezTo>
                  <a:pt x="33996" y="7583"/>
                  <a:pt x="33853" y="7670"/>
                  <a:pt x="33803" y="7845"/>
                </a:cubicBezTo>
                <a:cubicBezTo>
                  <a:pt x="33719" y="8131"/>
                  <a:pt x="33636" y="8465"/>
                  <a:pt x="33672" y="8738"/>
                </a:cubicBezTo>
                <a:cubicBezTo>
                  <a:pt x="33791" y="9822"/>
                  <a:pt x="33934" y="10893"/>
                  <a:pt x="34077" y="11965"/>
                </a:cubicBezTo>
                <a:cubicBezTo>
                  <a:pt x="34100" y="12215"/>
                  <a:pt x="34100" y="12477"/>
                  <a:pt x="34112" y="12656"/>
                </a:cubicBezTo>
                <a:cubicBezTo>
                  <a:pt x="33815" y="12882"/>
                  <a:pt x="33565" y="13048"/>
                  <a:pt x="33326" y="13227"/>
                </a:cubicBezTo>
                <a:cubicBezTo>
                  <a:pt x="32886" y="12906"/>
                  <a:pt x="32922" y="12167"/>
                  <a:pt x="32267" y="11965"/>
                </a:cubicBezTo>
                <a:cubicBezTo>
                  <a:pt x="31850" y="12715"/>
                  <a:pt x="31362" y="13406"/>
                  <a:pt x="31171" y="14251"/>
                </a:cubicBezTo>
                <a:cubicBezTo>
                  <a:pt x="31052" y="14727"/>
                  <a:pt x="30755" y="15025"/>
                  <a:pt x="30267" y="15156"/>
                </a:cubicBezTo>
                <a:cubicBezTo>
                  <a:pt x="29760" y="15301"/>
                  <a:pt x="29259" y="15369"/>
                  <a:pt x="28770" y="15369"/>
                </a:cubicBezTo>
                <a:cubicBezTo>
                  <a:pt x="28536" y="15369"/>
                  <a:pt x="28304" y="15353"/>
                  <a:pt x="28076" y="15323"/>
                </a:cubicBezTo>
                <a:cubicBezTo>
                  <a:pt x="27826" y="15073"/>
                  <a:pt x="27647" y="14882"/>
                  <a:pt x="27385" y="14727"/>
                </a:cubicBezTo>
                <a:cubicBezTo>
                  <a:pt x="27241" y="14626"/>
                  <a:pt x="27114" y="14576"/>
                  <a:pt x="26999" y="14576"/>
                </a:cubicBezTo>
                <a:cubicBezTo>
                  <a:pt x="26828" y="14576"/>
                  <a:pt x="26682" y="14686"/>
                  <a:pt x="26540" y="14906"/>
                </a:cubicBezTo>
                <a:cubicBezTo>
                  <a:pt x="26397" y="15144"/>
                  <a:pt x="26290" y="15406"/>
                  <a:pt x="26218" y="15680"/>
                </a:cubicBezTo>
                <a:cubicBezTo>
                  <a:pt x="26076" y="16156"/>
                  <a:pt x="25980" y="16632"/>
                  <a:pt x="25861" y="17108"/>
                </a:cubicBezTo>
                <a:cubicBezTo>
                  <a:pt x="25778" y="17430"/>
                  <a:pt x="25623" y="17704"/>
                  <a:pt x="25325" y="17870"/>
                </a:cubicBezTo>
                <a:cubicBezTo>
                  <a:pt x="24921" y="18085"/>
                  <a:pt x="24516" y="18299"/>
                  <a:pt x="24135" y="18525"/>
                </a:cubicBezTo>
                <a:cubicBezTo>
                  <a:pt x="23540" y="18859"/>
                  <a:pt x="22909" y="19121"/>
                  <a:pt x="22242" y="19263"/>
                </a:cubicBezTo>
                <a:cubicBezTo>
                  <a:pt x="22063" y="19299"/>
                  <a:pt x="21885" y="19299"/>
                  <a:pt x="21635" y="19311"/>
                </a:cubicBezTo>
                <a:cubicBezTo>
                  <a:pt x="21085" y="19564"/>
                  <a:pt x="20498" y="19842"/>
                  <a:pt x="19867" y="19842"/>
                </a:cubicBezTo>
                <a:cubicBezTo>
                  <a:pt x="19637" y="19842"/>
                  <a:pt x="19400" y="19805"/>
                  <a:pt x="19158" y="19716"/>
                </a:cubicBezTo>
                <a:cubicBezTo>
                  <a:pt x="19110" y="19597"/>
                  <a:pt x="19087" y="19549"/>
                  <a:pt x="19075" y="19490"/>
                </a:cubicBezTo>
                <a:cubicBezTo>
                  <a:pt x="18991" y="19216"/>
                  <a:pt x="18932" y="18942"/>
                  <a:pt x="18848" y="18668"/>
                </a:cubicBezTo>
                <a:cubicBezTo>
                  <a:pt x="18801" y="18501"/>
                  <a:pt x="18753" y="18311"/>
                  <a:pt x="18634" y="18228"/>
                </a:cubicBezTo>
                <a:cubicBezTo>
                  <a:pt x="18576" y="18177"/>
                  <a:pt x="18477" y="18170"/>
                  <a:pt x="18368" y="18170"/>
                </a:cubicBezTo>
                <a:cubicBezTo>
                  <a:pt x="18332" y="18170"/>
                  <a:pt x="18295" y="18171"/>
                  <a:pt x="18258" y="18171"/>
                </a:cubicBezTo>
                <a:cubicBezTo>
                  <a:pt x="18225" y="18171"/>
                  <a:pt x="18191" y="18170"/>
                  <a:pt x="18158" y="18168"/>
                </a:cubicBezTo>
                <a:cubicBezTo>
                  <a:pt x="18086" y="17894"/>
                  <a:pt x="18027" y="17609"/>
                  <a:pt x="17956" y="17347"/>
                </a:cubicBezTo>
                <a:cubicBezTo>
                  <a:pt x="17586" y="15930"/>
                  <a:pt x="17229" y="14513"/>
                  <a:pt x="16848" y="13108"/>
                </a:cubicBezTo>
                <a:cubicBezTo>
                  <a:pt x="16765" y="12763"/>
                  <a:pt x="16646" y="12417"/>
                  <a:pt x="16586" y="12060"/>
                </a:cubicBezTo>
                <a:cubicBezTo>
                  <a:pt x="16467" y="11227"/>
                  <a:pt x="16277" y="10429"/>
                  <a:pt x="15836" y="9655"/>
                </a:cubicBezTo>
                <a:cubicBezTo>
                  <a:pt x="15705" y="9608"/>
                  <a:pt x="15562" y="9548"/>
                  <a:pt x="15396" y="9488"/>
                </a:cubicBezTo>
                <a:cubicBezTo>
                  <a:pt x="15229" y="9619"/>
                  <a:pt x="15086" y="9739"/>
                  <a:pt x="14931" y="9846"/>
                </a:cubicBezTo>
                <a:cubicBezTo>
                  <a:pt x="14788" y="9953"/>
                  <a:pt x="14622" y="10036"/>
                  <a:pt x="14455" y="10108"/>
                </a:cubicBezTo>
                <a:cubicBezTo>
                  <a:pt x="14205" y="10215"/>
                  <a:pt x="13931" y="10310"/>
                  <a:pt x="13669" y="10405"/>
                </a:cubicBezTo>
                <a:cubicBezTo>
                  <a:pt x="13252" y="10579"/>
                  <a:pt x="12846" y="10787"/>
                  <a:pt x="12298" y="10787"/>
                </a:cubicBezTo>
                <a:cubicBezTo>
                  <a:pt x="12283" y="10787"/>
                  <a:pt x="12268" y="10787"/>
                  <a:pt x="12252" y="10786"/>
                </a:cubicBezTo>
                <a:cubicBezTo>
                  <a:pt x="12324" y="9977"/>
                  <a:pt x="12300" y="9215"/>
                  <a:pt x="12776" y="8536"/>
                </a:cubicBezTo>
                <a:cubicBezTo>
                  <a:pt x="12979" y="8250"/>
                  <a:pt x="13133" y="7929"/>
                  <a:pt x="13276" y="7655"/>
                </a:cubicBezTo>
                <a:cubicBezTo>
                  <a:pt x="12860" y="7036"/>
                  <a:pt x="12764" y="6952"/>
                  <a:pt x="12145" y="6881"/>
                </a:cubicBezTo>
                <a:cubicBezTo>
                  <a:pt x="11526" y="7226"/>
                  <a:pt x="11217" y="7810"/>
                  <a:pt x="11038" y="8488"/>
                </a:cubicBezTo>
                <a:cubicBezTo>
                  <a:pt x="10871" y="9155"/>
                  <a:pt x="10776" y="9858"/>
                  <a:pt x="10824" y="10560"/>
                </a:cubicBezTo>
                <a:cubicBezTo>
                  <a:pt x="10824" y="10691"/>
                  <a:pt x="10752" y="10822"/>
                  <a:pt x="10705" y="11001"/>
                </a:cubicBezTo>
                <a:cubicBezTo>
                  <a:pt x="10443" y="10691"/>
                  <a:pt x="10586" y="10286"/>
                  <a:pt x="10288" y="10084"/>
                </a:cubicBezTo>
                <a:cubicBezTo>
                  <a:pt x="9871" y="10203"/>
                  <a:pt x="9443" y="10429"/>
                  <a:pt x="9169" y="10739"/>
                </a:cubicBezTo>
                <a:cubicBezTo>
                  <a:pt x="8681" y="11298"/>
                  <a:pt x="8216" y="11894"/>
                  <a:pt x="7740" y="12477"/>
                </a:cubicBezTo>
                <a:cubicBezTo>
                  <a:pt x="7502" y="12751"/>
                  <a:pt x="7323" y="13060"/>
                  <a:pt x="6954" y="13239"/>
                </a:cubicBezTo>
                <a:cubicBezTo>
                  <a:pt x="6240" y="12215"/>
                  <a:pt x="5644" y="11120"/>
                  <a:pt x="4704" y="10286"/>
                </a:cubicBezTo>
                <a:cubicBezTo>
                  <a:pt x="3989" y="10917"/>
                  <a:pt x="3537" y="12406"/>
                  <a:pt x="3811" y="13239"/>
                </a:cubicBezTo>
                <a:cubicBezTo>
                  <a:pt x="4013" y="13322"/>
                  <a:pt x="4263" y="13429"/>
                  <a:pt x="4490" y="13549"/>
                </a:cubicBezTo>
                <a:cubicBezTo>
                  <a:pt x="4859" y="13739"/>
                  <a:pt x="5263" y="13894"/>
                  <a:pt x="5442" y="14311"/>
                </a:cubicBezTo>
                <a:cubicBezTo>
                  <a:pt x="5525" y="14537"/>
                  <a:pt x="5633" y="14751"/>
                  <a:pt x="5740" y="15013"/>
                </a:cubicBezTo>
                <a:cubicBezTo>
                  <a:pt x="5621" y="15192"/>
                  <a:pt x="5502" y="15382"/>
                  <a:pt x="5359" y="15561"/>
                </a:cubicBezTo>
                <a:cubicBezTo>
                  <a:pt x="4430" y="16882"/>
                  <a:pt x="3478" y="18192"/>
                  <a:pt x="2370" y="19383"/>
                </a:cubicBezTo>
                <a:cubicBezTo>
                  <a:pt x="1834" y="19966"/>
                  <a:pt x="1287" y="20526"/>
                  <a:pt x="751" y="21109"/>
                </a:cubicBezTo>
                <a:cubicBezTo>
                  <a:pt x="203" y="21704"/>
                  <a:pt x="1" y="22359"/>
                  <a:pt x="227" y="23181"/>
                </a:cubicBezTo>
                <a:cubicBezTo>
                  <a:pt x="858" y="25431"/>
                  <a:pt x="1394" y="27705"/>
                  <a:pt x="2001" y="29955"/>
                </a:cubicBezTo>
                <a:cubicBezTo>
                  <a:pt x="2180" y="30586"/>
                  <a:pt x="2370" y="31205"/>
                  <a:pt x="2013" y="31836"/>
                </a:cubicBezTo>
                <a:cubicBezTo>
                  <a:pt x="2001" y="31872"/>
                  <a:pt x="2001" y="31920"/>
                  <a:pt x="1989" y="31944"/>
                </a:cubicBezTo>
                <a:cubicBezTo>
                  <a:pt x="1846" y="32420"/>
                  <a:pt x="1989" y="32825"/>
                  <a:pt x="2418" y="33063"/>
                </a:cubicBezTo>
                <a:cubicBezTo>
                  <a:pt x="2882" y="33313"/>
                  <a:pt x="3013" y="33730"/>
                  <a:pt x="3097" y="34218"/>
                </a:cubicBezTo>
                <a:cubicBezTo>
                  <a:pt x="3335" y="35456"/>
                  <a:pt x="3597" y="36682"/>
                  <a:pt x="3894" y="37897"/>
                </a:cubicBezTo>
                <a:cubicBezTo>
                  <a:pt x="4168" y="39064"/>
                  <a:pt x="4525" y="40207"/>
                  <a:pt x="4847" y="41350"/>
                </a:cubicBezTo>
                <a:cubicBezTo>
                  <a:pt x="4906" y="41528"/>
                  <a:pt x="4930" y="41707"/>
                  <a:pt x="4978" y="41873"/>
                </a:cubicBezTo>
                <a:cubicBezTo>
                  <a:pt x="4799" y="42183"/>
                  <a:pt x="4644" y="42469"/>
                  <a:pt x="4513" y="42707"/>
                </a:cubicBezTo>
                <a:cubicBezTo>
                  <a:pt x="4585" y="43552"/>
                  <a:pt x="4942" y="44171"/>
                  <a:pt x="5573" y="44529"/>
                </a:cubicBezTo>
                <a:cubicBezTo>
                  <a:pt x="5764" y="45279"/>
                  <a:pt x="5942" y="45957"/>
                  <a:pt x="6109" y="46636"/>
                </a:cubicBezTo>
                <a:cubicBezTo>
                  <a:pt x="6549" y="48434"/>
                  <a:pt x="7002" y="50243"/>
                  <a:pt x="7466" y="52041"/>
                </a:cubicBezTo>
                <a:cubicBezTo>
                  <a:pt x="7549" y="52351"/>
                  <a:pt x="7597" y="52637"/>
                  <a:pt x="7538" y="52982"/>
                </a:cubicBezTo>
                <a:cubicBezTo>
                  <a:pt x="7418" y="53684"/>
                  <a:pt x="7526" y="54363"/>
                  <a:pt x="8121" y="54875"/>
                </a:cubicBezTo>
                <a:cubicBezTo>
                  <a:pt x="8264" y="55006"/>
                  <a:pt x="8335" y="55220"/>
                  <a:pt x="8395" y="55423"/>
                </a:cubicBezTo>
                <a:cubicBezTo>
                  <a:pt x="8835" y="56947"/>
                  <a:pt x="9252" y="58483"/>
                  <a:pt x="9669" y="60019"/>
                </a:cubicBezTo>
                <a:cubicBezTo>
                  <a:pt x="9847" y="60638"/>
                  <a:pt x="9990" y="61269"/>
                  <a:pt x="10157" y="61888"/>
                </a:cubicBezTo>
                <a:cubicBezTo>
                  <a:pt x="10216" y="62090"/>
                  <a:pt x="10228" y="62305"/>
                  <a:pt x="10455" y="62400"/>
                </a:cubicBezTo>
                <a:cubicBezTo>
                  <a:pt x="10633" y="62162"/>
                  <a:pt x="10800" y="61935"/>
                  <a:pt x="11002" y="61650"/>
                </a:cubicBezTo>
                <a:cubicBezTo>
                  <a:pt x="10931" y="61400"/>
                  <a:pt x="10871" y="61090"/>
                  <a:pt x="10776" y="60781"/>
                </a:cubicBezTo>
                <a:cubicBezTo>
                  <a:pt x="10336" y="59126"/>
                  <a:pt x="9883" y="57482"/>
                  <a:pt x="9443" y="55839"/>
                </a:cubicBezTo>
                <a:cubicBezTo>
                  <a:pt x="9395" y="55637"/>
                  <a:pt x="9288" y="55447"/>
                  <a:pt x="9407" y="55256"/>
                </a:cubicBezTo>
                <a:cubicBezTo>
                  <a:pt x="11967" y="55220"/>
                  <a:pt x="14348" y="54482"/>
                  <a:pt x="16705" y="53613"/>
                </a:cubicBezTo>
                <a:cubicBezTo>
                  <a:pt x="16753" y="53672"/>
                  <a:pt x="16813" y="53708"/>
                  <a:pt x="16824" y="53744"/>
                </a:cubicBezTo>
                <a:cubicBezTo>
                  <a:pt x="16896" y="54006"/>
                  <a:pt x="16991" y="54256"/>
                  <a:pt x="17051" y="54506"/>
                </a:cubicBezTo>
                <a:cubicBezTo>
                  <a:pt x="17598" y="56828"/>
                  <a:pt x="18158" y="59149"/>
                  <a:pt x="18718" y="61471"/>
                </a:cubicBezTo>
                <a:cubicBezTo>
                  <a:pt x="18741" y="61566"/>
                  <a:pt x="18729" y="61650"/>
                  <a:pt x="18729" y="61757"/>
                </a:cubicBezTo>
                <a:cubicBezTo>
                  <a:pt x="18551" y="61828"/>
                  <a:pt x="18396" y="61900"/>
                  <a:pt x="18241" y="61947"/>
                </a:cubicBezTo>
                <a:cubicBezTo>
                  <a:pt x="16813" y="62364"/>
                  <a:pt x="15360" y="62781"/>
                  <a:pt x="13919" y="63186"/>
                </a:cubicBezTo>
                <a:cubicBezTo>
                  <a:pt x="13610" y="63269"/>
                  <a:pt x="13300" y="63352"/>
                  <a:pt x="12979" y="63424"/>
                </a:cubicBezTo>
                <a:cubicBezTo>
                  <a:pt x="12741" y="63483"/>
                  <a:pt x="12562" y="63590"/>
                  <a:pt x="12538" y="63912"/>
                </a:cubicBezTo>
                <a:cubicBezTo>
                  <a:pt x="12595" y="63916"/>
                  <a:pt x="12652" y="63918"/>
                  <a:pt x="12709" y="63918"/>
                </a:cubicBezTo>
                <a:cubicBezTo>
                  <a:pt x="13287" y="63918"/>
                  <a:pt x="13829" y="63711"/>
                  <a:pt x="14372" y="63602"/>
                </a:cubicBezTo>
                <a:cubicBezTo>
                  <a:pt x="14979" y="63471"/>
                  <a:pt x="15586" y="63352"/>
                  <a:pt x="16193" y="63209"/>
                </a:cubicBezTo>
                <a:cubicBezTo>
                  <a:pt x="16217" y="63257"/>
                  <a:pt x="16217" y="63293"/>
                  <a:pt x="16229" y="63328"/>
                </a:cubicBezTo>
                <a:cubicBezTo>
                  <a:pt x="14824" y="63733"/>
                  <a:pt x="13443" y="64138"/>
                  <a:pt x="12062" y="64543"/>
                </a:cubicBezTo>
                <a:cubicBezTo>
                  <a:pt x="11883" y="64364"/>
                  <a:pt x="11752" y="64221"/>
                  <a:pt x="11633" y="64090"/>
                </a:cubicBezTo>
                <a:cubicBezTo>
                  <a:pt x="11764" y="63352"/>
                  <a:pt x="11467" y="62769"/>
                  <a:pt x="11157" y="62185"/>
                </a:cubicBezTo>
                <a:cubicBezTo>
                  <a:pt x="11109" y="62185"/>
                  <a:pt x="11050" y="62197"/>
                  <a:pt x="11002" y="62197"/>
                </a:cubicBezTo>
                <a:cubicBezTo>
                  <a:pt x="10990" y="62471"/>
                  <a:pt x="10955" y="62733"/>
                  <a:pt x="10943" y="63019"/>
                </a:cubicBezTo>
                <a:cubicBezTo>
                  <a:pt x="10871" y="63114"/>
                  <a:pt x="10776" y="63197"/>
                  <a:pt x="10705" y="63269"/>
                </a:cubicBezTo>
                <a:cubicBezTo>
                  <a:pt x="10764" y="63531"/>
                  <a:pt x="10836" y="63745"/>
                  <a:pt x="10871" y="63971"/>
                </a:cubicBezTo>
                <a:cubicBezTo>
                  <a:pt x="10895" y="64150"/>
                  <a:pt x="10895" y="64364"/>
                  <a:pt x="10859" y="64519"/>
                </a:cubicBezTo>
                <a:cubicBezTo>
                  <a:pt x="10657" y="65174"/>
                  <a:pt x="10717" y="65793"/>
                  <a:pt x="11050" y="66162"/>
                </a:cubicBezTo>
                <a:cubicBezTo>
                  <a:pt x="11503" y="66499"/>
                  <a:pt x="11917" y="66621"/>
                  <a:pt x="12321" y="66621"/>
                </a:cubicBezTo>
                <a:cubicBezTo>
                  <a:pt x="12617" y="66621"/>
                  <a:pt x="12908" y="66555"/>
                  <a:pt x="13205" y="66460"/>
                </a:cubicBezTo>
                <a:cubicBezTo>
                  <a:pt x="14919" y="65924"/>
                  <a:pt x="16658" y="65436"/>
                  <a:pt x="18372" y="64900"/>
                </a:cubicBezTo>
                <a:cubicBezTo>
                  <a:pt x="18979" y="64710"/>
                  <a:pt x="19575" y="64448"/>
                  <a:pt x="20158" y="64174"/>
                </a:cubicBezTo>
                <a:cubicBezTo>
                  <a:pt x="20884" y="63817"/>
                  <a:pt x="21599" y="63424"/>
                  <a:pt x="22432" y="63376"/>
                </a:cubicBezTo>
                <a:cubicBezTo>
                  <a:pt x="22778" y="63364"/>
                  <a:pt x="23123" y="63305"/>
                  <a:pt x="23444" y="63233"/>
                </a:cubicBezTo>
                <a:cubicBezTo>
                  <a:pt x="25861" y="62709"/>
                  <a:pt x="28266" y="62197"/>
                  <a:pt x="30659" y="61638"/>
                </a:cubicBezTo>
                <a:cubicBezTo>
                  <a:pt x="31672" y="61400"/>
                  <a:pt x="32707" y="61150"/>
                  <a:pt x="33398" y="60280"/>
                </a:cubicBezTo>
                <a:cubicBezTo>
                  <a:pt x="33935" y="60586"/>
                  <a:pt x="34321" y="60733"/>
                  <a:pt x="34706" y="60733"/>
                </a:cubicBezTo>
                <a:cubicBezTo>
                  <a:pt x="34817" y="60733"/>
                  <a:pt x="34927" y="60721"/>
                  <a:pt x="35041" y="60697"/>
                </a:cubicBezTo>
                <a:cubicBezTo>
                  <a:pt x="36577" y="60376"/>
                  <a:pt x="38101" y="60030"/>
                  <a:pt x="39637" y="59673"/>
                </a:cubicBezTo>
                <a:cubicBezTo>
                  <a:pt x="40125" y="59566"/>
                  <a:pt x="40601" y="59364"/>
                  <a:pt x="41101" y="59197"/>
                </a:cubicBezTo>
                <a:cubicBezTo>
                  <a:pt x="41197" y="59328"/>
                  <a:pt x="41316" y="59435"/>
                  <a:pt x="41399" y="59566"/>
                </a:cubicBezTo>
                <a:cubicBezTo>
                  <a:pt x="41720" y="60161"/>
                  <a:pt x="42232" y="60590"/>
                  <a:pt x="42768" y="60983"/>
                </a:cubicBezTo>
                <a:cubicBezTo>
                  <a:pt x="43061" y="61192"/>
                  <a:pt x="43361" y="61308"/>
                  <a:pt x="43682" y="61308"/>
                </a:cubicBezTo>
                <a:cubicBezTo>
                  <a:pt x="43818" y="61308"/>
                  <a:pt x="43957" y="61287"/>
                  <a:pt x="44102" y="61245"/>
                </a:cubicBezTo>
                <a:cubicBezTo>
                  <a:pt x="44614" y="61102"/>
                  <a:pt x="45114" y="60935"/>
                  <a:pt x="45638" y="60864"/>
                </a:cubicBezTo>
                <a:cubicBezTo>
                  <a:pt x="47138" y="60638"/>
                  <a:pt x="48638" y="60495"/>
                  <a:pt x="50150" y="60269"/>
                </a:cubicBezTo>
                <a:cubicBezTo>
                  <a:pt x="51281" y="60102"/>
                  <a:pt x="52388" y="59864"/>
                  <a:pt x="53508" y="59661"/>
                </a:cubicBezTo>
                <a:cubicBezTo>
                  <a:pt x="55424" y="59280"/>
                  <a:pt x="57329" y="58911"/>
                  <a:pt x="59258" y="58530"/>
                </a:cubicBezTo>
                <a:cubicBezTo>
                  <a:pt x="59830" y="58411"/>
                  <a:pt x="60401" y="58256"/>
                  <a:pt x="60985" y="58137"/>
                </a:cubicBezTo>
                <a:cubicBezTo>
                  <a:pt x="63068" y="57709"/>
                  <a:pt x="65152" y="57292"/>
                  <a:pt x="67235" y="56875"/>
                </a:cubicBezTo>
                <a:cubicBezTo>
                  <a:pt x="67736" y="56768"/>
                  <a:pt x="68259" y="56637"/>
                  <a:pt x="68783" y="56530"/>
                </a:cubicBezTo>
                <a:cubicBezTo>
                  <a:pt x="71200" y="56006"/>
                  <a:pt x="73641" y="55518"/>
                  <a:pt x="76070" y="54982"/>
                </a:cubicBezTo>
                <a:cubicBezTo>
                  <a:pt x="77546" y="54661"/>
                  <a:pt x="78999" y="54304"/>
                  <a:pt x="80451" y="53923"/>
                </a:cubicBezTo>
                <a:cubicBezTo>
                  <a:pt x="81678" y="53601"/>
                  <a:pt x="82892" y="53232"/>
                  <a:pt x="84107" y="52875"/>
                </a:cubicBezTo>
                <a:cubicBezTo>
                  <a:pt x="85190" y="52553"/>
                  <a:pt x="86238" y="52101"/>
                  <a:pt x="87369" y="51898"/>
                </a:cubicBezTo>
                <a:cubicBezTo>
                  <a:pt x="87679" y="51839"/>
                  <a:pt x="87964" y="51684"/>
                  <a:pt x="88214" y="51577"/>
                </a:cubicBezTo>
                <a:cubicBezTo>
                  <a:pt x="88548" y="50708"/>
                  <a:pt x="88405" y="50339"/>
                  <a:pt x="87679" y="49922"/>
                </a:cubicBezTo>
                <a:cubicBezTo>
                  <a:pt x="87571" y="49862"/>
                  <a:pt x="87440" y="49803"/>
                  <a:pt x="87357" y="49720"/>
                </a:cubicBezTo>
                <a:cubicBezTo>
                  <a:pt x="87214" y="49565"/>
                  <a:pt x="87059" y="49398"/>
                  <a:pt x="87024" y="49220"/>
                </a:cubicBezTo>
                <a:cubicBezTo>
                  <a:pt x="86845" y="47957"/>
                  <a:pt x="86726" y="46684"/>
                  <a:pt x="86726" y="45410"/>
                </a:cubicBezTo>
                <a:cubicBezTo>
                  <a:pt x="87274" y="44659"/>
                  <a:pt x="87238" y="44088"/>
                  <a:pt x="86547" y="43350"/>
                </a:cubicBezTo>
                <a:cubicBezTo>
                  <a:pt x="86491" y="43345"/>
                  <a:pt x="86436" y="43342"/>
                  <a:pt x="86380" y="43342"/>
                </a:cubicBezTo>
                <a:cubicBezTo>
                  <a:pt x="85919" y="43342"/>
                  <a:pt x="85483" y="43507"/>
                  <a:pt x="85047" y="43624"/>
                </a:cubicBezTo>
                <a:cubicBezTo>
                  <a:pt x="84950" y="43829"/>
                  <a:pt x="84990" y="44133"/>
                  <a:pt x="84694" y="44133"/>
                </a:cubicBezTo>
                <a:cubicBezTo>
                  <a:pt x="84665" y="44133"/>
                  <a:pt x="84632" y="44130"/>
                  <a:pt x="84595" y="44124"/>
                </a:cubicBezTo>
                <a:cubicBezTo>
                  <a:pt x="84535" y="44017"/>
                  <a:pt x="84476" y="43909"/>
                  <a:pt x="84392" y="43778"/>
                </a:cubicBezTo>
                <a:cubicBezTo>
                  <a:pt x="83690" y="43945"/>
                  <a:pt x="82987" y="44124"/>
                  <a:pt x="82297" y="44302"/>
                </a:cubicBezTo>
                <a:cubicBezTo>
                  <a:pt x="82190" y="43671"/>
                  <a:pt x="81785" y="43362"/>
                  <a:pt x="81297" y="43183"/>
                </a:cubicBezTo>
                <a:cubicBezTo>
                  <a:pt x="80773" y="42993"/>
                  <a:pt x="80499" y="42659"/>
                  <a:pt x="80380" y="42123"/>
                </a:cubicBezTo>
                <a:cubicBezTo>
                  <a:pt x="79999" y="40278"/>
                  <a:pt x="79570" y="38421"/>
                  <a:pt x="79166" y="36575"/>
                </a:cubicBezTo>
                <a:cubicBezTo>
                  <a:pt x="79130" y="36385"/>
                  <a:pt x="79118" y="36206"/>
                  <a:pt x="79094" y="36039"/>
                </a:cubicBezTo>
                <a:cubicBezTo>
                  <a:pt x="79701" y="35349"/>
                  <a:pt x="79808" y="34730"/>
                  <a:pt x="79427" y="34003"/>
                </a:cubicBezTo>
                <a:cubicBezTo>
                  <a:pt x="79295" y="33955"/>
                  <a:pt x="79164" y="33936"/>
                  <a:pt x="79034" y="33936"/>
                </a:cubicBezTo>
                <a:cubicBezTo>
                  <a:pt x="78567" y="33936"/>
                  <a:pt x="78114" y="34182"/>
                  <a:pt x="77655" y="34182"/>
                </a:cubicBezTo>
                <a:cubicBezTo>
                  <a:pt x="77646" y="34182"/>
                  <a:pt x="77638" y="34182"/>
                  <a:pt x="77630" y="34182"/>
                </a:cubicBezTo>
                <a:cubicBezTo>
                  <a:pt x="77380" y="33777"/>
                  <a:pt x="77141" y="33384"/>
                  <a:pt x="76915" y="33051"/>
                </a:cubicBezTo>
                <a:cubicBezTo>
                  <a:pt x="76895" y="33051"/>
                  <a:pt x="76875" y="33052"/>
                  <a:pt x="76855" y="33052"/>
                </a:cubicBezTo>
                <a:cubicBezTo>
                  <a:pt x="76070" y="33052"/>
                  <a:pt x="75595" y="32599"/>
                  <a:pt x="75189" y="32170"/>
                </a:cubicBezTo>
                <a:cubicBezTo>
                  <a:pt x="75046" y="31563"/>
                  <a:pt x="74927" y="31027"/>
                  <a:pt x="74772" y="30503"/>
                </a:cubicBezTo>
                <a:cubicBezTo>
                  <a:pt x="74522" y="29610"/>
                  <a:pt x="74248" y="28717"/>
                  <a:pt x="73998" y="27824"/>
                </a:cubicBezTo>
                <a:cubicBezTo>
                  <a:pt x="73939" y="27610"/>
                  <a:pt x="73939" y="27372"/>
                  <a:pt x="73939" y="27157"/>
                </a:cubicBezTo>
                <a:cubicBezTo>
                  <a:pt x="73939" y="26693"/>
                  <a:pt x="73832" y="26264"/>
                  <a:pt x="73582" y="25860"/>
                </a:cubicBezTo>
                <a:cubicBezTo>
                  <a:pt x="73260" y="25324"/>
                  <a:pt x="73034" y="24740"/>
                  <a:pt x="73165" y="24086"/>
                </a:cubicBezTo>
                <a:cubicBezTo>
                  <a:pt x="73224" y="23800"/>
                  <a:pt x="73236" y="23490"/>
                  <a:pt x="73284" y="23181"/>
                </a:cubicBezTo>
                <a:cubicBezTo>
                  <a:pt x="73343" y="23121"/>
                  <a:pt x="73439" y="23050"/>
                  <a:pt x="73522" y="22966"/>
                </a:cubicBezTo>
                <a:cubicBezTo>
                  <a:pt x="73879" y="22657"/>
                  <a:pt x="74010" y="22121"/>
                  <a:pt x="73867" y="21692"/>
                </a:cubicBezTo>
                <a:cubicBezTo>
                  <a:pt x="73755" y="21412"/>
                  <a:pt x="73591" y="21238"/>
                  <a:pt x="73284" y="21238"/>
                </a:cubicBezTo>
                <a:cubicBezTo>
                  <a:pt x="73265" y="21238"/>
                  <a:pt x="73245" y="21239"/>
                  <a:pt x="73224" y="21240"/>
                </a:cubicBezTo>
                <a:cubicBezTo>
                  <a:pt x="72748" y="21276"/>
                  <a:pt x="72260" y="21335"/>
                  <a:pt x="71784" y="21466"/>
                </a:cubicBezTo>
                <a:cubicBezTo>
                  <a:pt x="70462" y="21823"/>
                  <a:pt x="69164" y="22240"/>
                  <a:pt x="67855" y="22633"/>
                </a:cubicBezTo>
                <a:cubicBezTo>
                  <a:pt x="67736" y="22657"/>
                  <a:pt x="67628" y="22716"/>
                  <a:pt x="67521" y="22752"/>
                </a:cubicBezTo>
                <a:cubicBezTo>
                  <a:pt x="66533" y="23085"/>
                  <a:pt x="65545" y="23419"/>
                  <a:pt x="64568" y="23764"/>
                </a:cubicBezTo>
                <a:cubicBezTo>
                  <a:pt x="63652" y="24086"/>
                  <a:pt x="62747" y="24431"/>
                  <a:pt x="61842" y="24740"/>
                </a:cubicBezTo>
                <a:cubicBezTo>
                  <a:pt x="61294" y="24931"/>
                  <a:pt x="60735" y="25109"/>
                  <a:pt x="60139" y="25312"/>
                </a:cubicBezTo>
                <a:cubicBezTo>
                  <a:pt x="60020" y="24978"/>
                  <a:pt x="59925" y="24669"/>
                  <a:pt x="59830" y="24371"/>
                </a:cubicBezTo>
                <a:cubicBezTo>
                  <a:pt x="59413" y="22943"/>
                  <a:pt x="58984" y="21502"/>
                  <a:pt x="58592" y="20049"/>
                </a:cubicBezTo>
                <a:cubicBezTo>
                  <a:pt x="58461" y="19537"/>
                  <a:pt x="58377" y="18966"/>
                  <a:pt x="58413" y="18430"/>
                </a:cubicBezTo>
                <a:cubicBezTo>
                  <a:pt x="58461" y="18001"/>
                  <a:pt x="58413" y="17668"/>
                  <a:pt x="58139" y="17347"/>
                </a:cubicBezTo>
                <a:cubicBezTo>
                  <a:pt x="57996" y="17192"/>
                  <a:pt x="57913" y="16978"/>
                  <a:pt x="57782" y="16751"/>
                </a:cubicBezTo>
                <a:cubicBezTo>
                  <a:pt x="57913" y="16597"/>
                  <a:pt x="58020" y="16466"/>
                  <a:pt x="58091" y="16394"/>
                </a:cubicBezTo>
                <a:cubicBezTo>
                  <a:pt x="58080" y="15977"/>
                  <a:pt x="57925" y="15704"/>
                  <a:pt x="57722" y="15442"/>
                </a:cubicBezTo>
                <a:cubicBezTo>
                  <a:pt x="57556" y="15227"/>
                  <a:pt x="57401" y="14965"/>
                  <a:pt x="57318" y="14715"/>
                </a:cubicBezTo>
                <a:cubicBezTo>
                  <a:pt x="57187" y="14358"/>
                  <a:pt x="57103" y="13977"/>
                  <a:pt x="57020" y="13608"/>
                </a:cubicBezTo>
                <a:cubicBezTo>
                  <a:pt x="56591" y="11858"/>
                  <a:pt x="56175" y="10108"/>
                  <a:pt x="55734" y="8357"/>
                </a:cubicBezTo>
                <a:cubicBezTo>
                  <a:pt x="55663" y="8024"/>
                  <a:pt x="55544" y="7714"/>
                  <a:pt x="55651" y="7357"/>
                </a:cubicBezTo>
                <a:cubicBezTo>
                  <a:pt x="55698" y="7226"/>
                  <a:pt x="55639" y="7060"/>
                  <a:pt x="55603" y="6917"/>
                </a:cubicBezTo>
                <a:cubicBezTo>
                  <a:pt x="55472" y="6274"/>
                  <a:pt x="55043" y="5869"/>
                  <a:pt x="54532" y="5512"/>
                </a:cubicBezTo>
                <a:cubicBezTo>
                  <a:pt x="53460" y="4774"/>
                  <a:pt x="52376" y="4059"/>
                  <a:pt x="51448" y="3131"/>
                </a:cubicBezTo>
                <a:cubicBezTo>
                  <a:pt x="51305" y="2988"/>
                  <a:pt x="51210" y="2821"/>
                  <a:pt x="51091" y="2654"/>
                </a:cubicBezTo>
                <a:cubicBezTo>
                  <a:pt x="51257" y="2428"/>
                  <a:pt x="51364" y="2273"/>
                  <a:pt x="51495" y="2107"/>
                </a:cubicBezTo>
                <a:cubicBezTo>
                  <a:pt x="51722" y="1857"/>
                  <a:pt x="51745" y="1583"/>
                  <a:pt x="51567" y="1285"/>
                </a:cubicBezTo>
                <a:cubicBezTo>
                  <a:pt x="51269" y="773"/>
                  <a:pt x="50817" y="452"/>
                  <a:pt x="50341" y="142"/>
                </a:cubicBezTo>
                <a:cubicBezTo>
                  <a:pt x="50195" y="51"/>
                  <a:pt x="50050" y="1"/>
                  <a:pt x="49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11"/>
          <p:cNvSpPr txBox="1">
            <a:spLocks noGrp="1"/>
          </p:cNvSpPr>
          <p:nvPr>
            <p:ph type="title" hasCustomPrompt="1"/>
          </p:nvPr>
        </p:nvSpPr>
        <p:spPr>
          <a:xfrm>
            <a:off x="311700" y="11823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574" name="Google Shape;857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575" name="Google Shape;8575;p11"/>
          <p:cNvSpPr txBox="1">
            <a:spLocks noGrp="1"/>
          </p:cNvSpPr>
          <p:nvPr>
            <p:ph type="subTitle" idx="1"/>
          </p:nvPr>
        </p:nvSpPr>
        <p:spPr>
          <a:xfrm>
            <a:off x="2995200" y="3939175"/>
            <a:ext cx="3153600" cy="6642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400" b="0">
                <a:solidFill>
                  <a:schemeClr val="accent6"/>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1_1_1_1">
    <p:spTree>
      <p:nvGrpSpPr>
        <p:cNvPr id="1" name="Shape 9350"/>
        <p:cNvGrpSpPr/>
        <p:nvPr/>
      </p:nvGrpSpPr>
      <p:grpSpPr>
        <a:xfrm>
          <a:off x="0" y="0"/>
          <a:ext cx="0" cy="0"/>
          <a:chOff x="0" y="0"/>
          <a:chExt cx="0" cy="0"/>
        </a:xfrm>
      </p:grpSpPr>
      <p:pic>
        <p:nvPicPr>
          <p:cNvPr id="9351" name="Google Shape;9351;p16"/>
          <p:cNvPicPr preferRelativeResize="0"/>
          <p:nvPr/>
        </p:nvPicPr>
        <p:blipFill>
          <a:blip r:embed="rId2">
            <a:alphaModFix/>
          </a:blip>
          <a:stretch>
            <a:fillRect/>
          </a:stretch>
        </p:blipFill>
        <p:spPr>
          <a:xfrm rot="10800000" flipH="1">
            <a:off x="0" y="0"/>
            <a:ext cx="9144003" cy="5143501"/>
          </a:xfrm>
          <a:prstGeom prst="rect">
            <a:avLst/>
          </a:prstGeom>
          <a:noFill/>
          <a:ln>
            <a:noFill/>
          </a:ln>
        </p:spPr>
      </p:pic>
      <p:sp>
        <p:nvSpPr>
          <p:cNvPr id="9352" name="Google Shape;9352;p16"/>
          <p:cNvSpPr txBox="1">
            <a:spLocks noGrp="1"/>
          </p:cNvSpPr>
          <p:nvPr>
            <p:ph type="body" idx="1"/>
          </p:nvPr>
        </p:nvSpPr>
        <p:spPr>
          <a:xfrm>
            <a:off x="2326000" y="1685875"/>
            <a:ext cx="4524300" cy="3286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5A3015"/>
              </a:buClr>
              <a:buSzPts val="1400"/>
              <a:buChar char="●"/>
              <a:defRPr sz="1400" b="0">
                <a:solidFill>
                  <a:srgbClr val="5A3015"/>
                </a:solidFill>
              </a:defRPr>
            </a:lvl1pPr>
            <a:lvl2pPr marL="914400" lvl="1" indent="-317500" rtl="0">
              <a:lnSpc>
                <a:spcPct val="115000"/>
              </a:lnSpc>
              <a:spcBef>
                <a:spcPts val="0"/>
              </a:spcBef>
              <a:spcAft>
                <a:spcPts val="0"/>
              </a:spcAft>
              <a:buClr>
                <a:srgbClr val="5A3015"/>
              </a:buClr>
              <a:buSzPts val="1400"/>
              <a:buChar char="○"/>
              <a:defRPr>
                <a:solidFill>
                  <a:srgbClr val="5A3015"/>
                </a:solidFill>
              </a:defRPr>
            </a:lvl2pPr>
            <a:lvl3pPr marL="1371600" lvl="2" indent="-317500" rtl="0">
              <a:lnSpc>
                <a:spcPct val="115000"/>
              </a:lnSpc>
              <a:spcBef>
                <a:spcPts val="1600"/>
              </a:spcBef>
              <a:spcAft>
                <a:spcPts val="0"/>
              </a:spcAft>
              <a:buClr>
                <a:srgbClr val="5A3015"/>
              </a:buClr>
              <a:buSzPts val="1400"/>
              <a:buChar char="■"/>
              <a:defRPr>
                <a:solidFill>
                  <a:srgbClr val="5A3015"/>
                </a:solidFill>
              </a:defRPr>
            </a:lvl3pPr>
            <a:lvl4pPr marL="1828800" lvl="3" indent="-317500" rtl="0">
              <a:lnSpc>
                <a:spcPct val="115000"/>
              </a:lnSpc>
              <a:spcBef>
                <a:spcPts val="1600"/>
              </a:spcBef>
              <a:spcAft>
                <a:spcPts val="0"/>
              </a:spcAft>
              <a:buClr>
                <a:srgbClr val="5A3015"/>
              </a:buClr>
              <a:buSzPts val="1400"/>
              <a:buChar char="●"/>
              <a:defRPr>
                <a:solidFill>
                  <a:srgbClr val="5A3015"/>
                </a:solidFill>
              </a:defRPr>
            </a:lvl4pPr>
            <a:lvl5pPr marL="2286000" lvl="4" indent="-317500" rtl="0">
              <a:lnSpc>
                <a:spcPct val="115000"/>
              </a:lnSpc>
              <a:spcBef>
                <a:spcPts val="1600"/>
              </a:spcBef>
              <a:spcAft>
                <a:spcPts val="0"/>
              </a:spcAft>
              <a:buClr>
                <a:srgbClr val="5A3015"/>
              </a:buClr>
              <a:buSzPts val="1400"/>
              <a:buChar char="○"/>
              <a:defRPr>
                <a:solidFill>
                  <a:srgbClr val="5A3015"/>
                </a:solidFill>
              </a:defRPr>
            </a:lvl5pPr>
            <a:lvl6pPr marL="2743200" lvl="5" indent="-317500" rtl="0">
              <a:lnSpc>
                <a:spcPct val="115000"/>
              </a:lnSpc>
              <a:spcBef>
                <a:spcPts val="1600"/>
              </a:spcBef>
              <a:spcAft>
                <a:spcPts val="0"/>
              </a:spcAft>
              <a:buClr>
                <a:srgbClr val="5A3015"/>
              </a:buClr>
              <a:buSzPts val="1400"/>
              <a:buChar char="■"/>
              <a:defRPr>
                <a:solidFill>
                  <a:srgbClr val="5A3015"/>
                </a:solidFill>
              </a:defRPr>
            </a:lvl6pPr>
            <a:lvl7pPr marL="3200400" lvl="6" indent="-317500" rtl="0">
              <a:lnSpc>
                <a:spcPct val="115000"/>
              </a:lnSpc>
              <a:spcBef>
                <a:spcPts val="1600"/>
              </a:spcBef>
              <a:spcAft>
                <a:spcPts val="0"/>
              </a:spcAft>
              <a:buClr>
                <a:srgbClr val="5A3015"/>
              </a:buClr>
              <a:buSzPts val="1400"/>
              <a:buChar char="●"/>
              <a:defRPr>
                <a:solidFill>
                  <a:srgbClr val="5A3015"/>
                </a:solidFill>
              </a:defRPr>
            </a:lvl7pPr>
            <a:lvl8pPr marL="3657600" lvl="7" indent="-317500" rtl="0">
              <a:lnSpc>
                <a:spcPct val="115000"/>
              </a:lnSpc>
              <a:spcBef>
                <a:spcPts val="1600"/>
              </a:spcBef>
              <a:spcAft>
                <a:spcPts val="0"/>
              </a:spcAft>
              <a:buClr>
                <a:srgbClr val="5A3015"/>
              </a:buClr>
              <a:buSzPts val="1400"/>
              <a:buChar char="○"/>
              <a:defRPr>
                <a:solidFill>
                  <a:srgbClr val="5A3015"/>
                </a:solidFill>
              </a:defRPr>
            </a:lvl8pPr>
            <a:lvl9pPr marL="4114800" lvl="8" indent="-317500" rtl="0">
              <a:lnSpc>
                <a:spcPct val="115000"/>
              </a:lnSpc>
              <a:spcBef>
                <a:spcPts val="1600"/>
              </a:spcBef>
              <a:spcAft>
                <a:spcPts val="1600"/>
              </a:spcAft>
              <a:buClr>
                <a:srgbClr val="5A3015"/>
              </a:buClr>
              <a:buSzPts val="1400"/>
              <a:buChar char="■"/>
              <a:defRPr>
                <a:solidFill>
                  <a:srgbClr val="5A3015"/>
                </a:solidFill>
              </a:defRPr>
            </a:lvl9pPr>
          </a:lstStyle>
          <a:p>
            <a:endParaRPr/>
          </a:p>
        </p:txBody>
      </p:sp>
      <p:sp>
        <p:nvSpPr>
          <p:cNvPr id="9353" name="Google Shape;935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354" name="Google Shape;9354;p16"/>
          <p:cNvGrpSpPr/>
          <p:nvPr/>
        </p:nvGrpSpPr>
        <p:grpSpPr>
          <a:xfrm rot="-2700000">
            <a:off x="6665419" y="4016292"/>
            <a:ext cx="1197949" cy="1357157"/>
            <a:chOff x="2807100" y="2138800"/>
            <a:chExt cx="649550" cy="735875"/>
          </a:xfrm>
        </p:grpSpPr>
        <p:sp>
          <p:nvSpPr>
            <p:cNvPr id="9355" name="Google Shape;9355;p1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1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1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1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1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0" name="Google Shape;9360;p16"/>
          <p:cNvGrpSpPr/>
          <p:nvPr/>
        </p:nvGrpSpPr>
        <p:grpSpPr>
          <a:xfrm rot="-4611921">
            <a:off x="-51659" y="4098428"/>
            <a:ext cx="1729743" cy="1766579"/>
            <a:chOff x="3212275" y="349350"/>
            <a:chExt cx="486650" cy="503850"/>
          </a:xfrm>
        </p:grpSpPr>
        <p:sp>
          <p:nvSpPr>
            <p:cNvPr id="9361" name="Google Shape;9361;p1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1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1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1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1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6" name="Google Shape;9366;p1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7117"/>
        <p:cNvGrpSpPr/>
        <p:nvPr/>
      </p:nvGrpSpPr>
      <p:grpSpPr>
        <a:xfrm>
          <a:off x="0" y="0"/>
          <a:ext cx="0" cy="0"/>
          <a:chOff x="0" y="0"/>
          <a:chExt cx="0" cy="0"/>
        </a:xfrm>
      </p:grpSpPr>
      <p:pic>
        <p:nvPicPr>
          <p:cNvPr id="17118" name="Google Shape;17118;p26"/>
          <p:cNvPicPr preferRelativeResize="0"/>
          <p:nvPr/>
        </p:nvPicPr>
        <p:blipFill>
          <a:blip r:embed="rId2">
            <a:alphaModFix/>
          </a:blip>
          <a:stretch>
            <a:fillRect/>
          </a:stretch>
        </p:blipFill>
        <p:spPr>
          <a:xfrm>
            <a:off x="2" y="0"/>
            <a:ext cx="9144003" cy="5143513"/>
          </a:xfrm>
          <a:prstGeom prst="rect">
            <a:avLst/>
          </a:prstGeom>
          <a:noFill/>
          <a:ln>
            <a:noFill/>
          </a:ln>
        </p:spPr>
      </p:pic>
      <p:grpSp>
        <p:nvGrpSpPr>
          <p:cNvPr id="17119" name="Google Shape;17119;p26"/>
          <p:cNvGrpSpPr/>
          <p:nvPr/>
        </p:nvGrpSpPr>
        <p:grpSpPr>
          <a:xfrm rot="-2163406" flipH="1">
            <a:off x="-453098" y="1495513"/>
            <a:ext cx="1513644" cy="1567071"/>
            <a:chOff x="3212275" y="349350"/>
            <a:chExt cx="486650" cy="503850"/>
          </a:xfrm>
        </p:grpSpPr>
        <p:sp>
          <p:nvSpPr>
            <p:cNvPr id="17120" name="Google Shape;17120;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2" name="Google Shape;17122;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3" name="Google Shape;17123;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5" name="Google Shape;17125;p26"/>
          <p:cNvGrpSpPr/>
          <p:nvPr/>
        </p:nvGrpSpPr>
        <p:grpSpPr>
          <a:xfrm rot="10654506" flipH="1">
            <a:off x="8424292" y="2327164"/>
            <a:ext cx="1513669" cy="1567069"/>
            <a:chOff x="3212275" y="349350"/>
            <a:chExt cx="486650" cy="503850"/>
          </a:xfrm>
        </p:grpSpPr>
        <p:sp>
          <p:nvSpPr>
            <p:cNvPr id="17126" name="Google Shape;17126;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8" name="Google Shape;17128;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9" name="Google Shape;17129;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0" name="Google Shape;17130;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31"/>
        <p:cNvGrpSpPr/>
        <p:nvPr/>
      </p:nvGrpSpPr>
      <p:grpSpPr>
        <a:xfrm>
          <a:off x="0" y="0"/>
          <a:ext cx="0" cy="0"/>
          <a:chOff x="0" y="0"/>
          <a:chExt cx="0" cy="0"/>
        </a:xfrm>
      </p:grpSpPr>
      <p:pic>
        <p:nvPicPr>
          <p:cNvPr id="17132" name="Google Shape;17132;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3" name="Google Shape;17133;p27"/>
          <p:cNvGrpSpPr/>
          <p:nvPr/>
        </p:nvGrpSpPr>
        <p:grpSpPr>
          <a:xfrm rot="-3698963">
            <a:off x="282649" y="-494512"/>
            <a:ext cx="1197972" cy="1357182"/>
            <a:chOff x="2807100" y="2138800"/>
            <a:chExt cx="649550" cy="735875"/>
          </a:xfrm>
        </p:grpSpPr>
        <p:sp>
          <p:nvSpPr>
            <p:cNvPr id="17134" name="Google Shape;17134;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6" name="Google Shape;17136;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7" name="Google Shape;17137;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9" name="Google Shape;17139;p27"/>
          <p:cNvGrpSpPr/>
          <p:nvPr/>
        </p:nvGrpSpPr>
        <p:grpSpPr>
          <a:xfrm rot="2455371">
            <a:off x="8692677" y="697161"/>
            <a:ext cx="1127692" cy="1167549"/>
            <a:chOff x="3212275" y="349350"/>
            <a:chExt cx="486650" cy="503850"/>
          </a:xfrm>
        </p:grpSpPr>
        <p:sp>
          <p:nvSpPr>
            <p:cNvPr id="17140" name="Google Shape;17140;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2" name="Google Shape;17142;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3" name="Google Shape;17143;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5" name="Google Shape;17145;p27"/>
          <p:cNvGrpSpPr/>
          <p:nvPr/>
        </p:nvGrpSpPr>
        <p:grpSpPr>
          <a:xfrm rot="-6126719">
            <a:off x="1728983" y="4208331"/>
            <a:ext cx="1535043" cy="1923566"/>
            <a:chOff x="4082775" y="914425"/>
            <a:chExt cx="777050" cy="973675"/>
          </a:xfrm>
        </p:grpSpPr>
        <p:sp>
          <p:nvSpPr>
            <p:cNvPr id="17146" name="Google Shape;17146;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3" name="Google Shape;17153;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4" name="Google Shape;17154;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5" name="Google Shape;17155;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obster"/>
              <a:buNone/>
              <a:defRPr sz="2800">
                <a:solidFill>
                  <a:schemeClr val="accent5"/>
                </a:solidFill>
                <a:latin typeface="Lobster"/>
                <a:ea typeface="Lobster"/>
                <a:cs typeface="Lobster"/>
                <a:sym typeface="Lobs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233C4F"/>
              </a:buClr>
              <a:buSzPts val="1800"/>
              <a:buFont typeface="Poppins"/>
              <a:buChar char="●"/>
              <a:defRPr sz="1800" b="1">
                <a:solidFill>
                  <a:srgbClr val="233C4F"/>
                </a:solidFill>
                <a:latin typeface="Poppins"/>
                <a:ea typeface="Poppins"/>
                <a:cs typeface="Poppins"/>
                <a:sym typeface="Poppins"/>
              </a:defRPr>
            </a:lvl1pPr>
            <a:lvl2pPr marL="914400" lvl="1" indent="-317500">
              <a:lnSpc>
                <a:spcPct val="115000"/>
              </a:lnSpc>
              <a:spcBef>
                <a:spcPts val="1600"/>
              </a:spcBef>
              <a:spcAft>
                <a:spcPts val="0"/>
              </a:spcAft>
              <a:buClr>
                <a:srgbClr val="233C4F"/>
              </a:buClr>
              <a:buSzPts val="1400"/>
              <a:buFont typeface="Poppins"/>
              <a:buChar char="○"/>
              <a:defRPr>
                <a:solidFill>
                  <a:srgbClr val="233C4F"/>
                </a:solidFill>
                <a:latin typeface="Poppins"/>
                <a:ea typeface="Poppins"/>
                <a:cs typeface="Poppins"/>
                <a:sym typeface="Poppins"/>
              </a:defRPr>
            </a:lvl2pPr>
            <a:lvl3pPr marL="1371600" lvl="2" indent="-317500">
              <a:lnSpc>
                <a:spcPct val="115000"/>
              </a:lnSpc>
              <a:spcBef>
                <a:spcPts val="1600"/>
              </a:spcBef>
              <a:spcAft>
                <a:spcPts val="0"/>
              </a:spcAft>
              <a:buClr>
                <a:srgbClr val="233C4F"/>
              </a:buClr>
              <a:buSzPts val="1400"/>
              <a:buFont typeface="Poppins"/>
              <a:buChar char="■"/>
              <a:defRPr>
                <a:solidFill>
                  <a:srgbClr val="233C4F"/>
                </a:solidFill>
                <a:latin typeface="Poppins"/>
                <a:ea typeface="Poppins"/>
                <a:cs typeface="Poppins"/>
                <a:sym typeface="Poppins"/>
              </a:defRPr>
            </a:lvl3pPr>
            <a:lvl4pPr marL="1828800" lvl="3" indent="-317500">
              <a:lnSpc>
                <a:spcPct val="115000"/>
              </a:lnSpc>
              <a:spcBef>
                <a:spcPts val="1600"/>
              </a:spcBef>
              <a:spcAft>
                <a:spcPts val="0"/>
              </a:spcAft>
              <a:buClr>
                <a:srgbClr val="233C4F"/>
              </a:buClr>
              <a:buSzPts val="1400"/>
              <a:buFont typeface="Poppins"/>
              <a:buChar char="●"/>
              <a:defRPr>
                <a:solidFill>
                  <a:srgbClr val="233C4F"/>
                </a:solidFill>
                <a:latin typeface="Poppins"/>
                <a:ea typeface="Poppins"/>
                <a:cs typeface="Poppins"/>
                <a:sym typeface="Poppins"/>
              </a:defRPr>
            </a:lvl4pPr>
            <a:lvl5pPr marL="2286000" lvl="4" indent="-317500">
              <a:lnSpc>
                <a:spcPct val="115000"/>
              </a:lnSpc>
              <a:spcBef>
                <a:spcPts val="1600"/>
              </a:spcBef>
              <a:spcAft>
                <a:spcPts val="0"/>
              </a:spcAft>
              <a:buClr>
                <a:srgbClr val="233C4F"/>
              </a:buClr>
              <a:buSzPts val="1400"/>
              <a:buFont typeface="Poppins"/>
              <a:buChar char="○"/>
              <a:defRPr>
                <a:solidFill>
                  <a:srgbClr val="233C4F"/>
                </a:solidFill>
                <a:latin typeface="Poppins"/>
                <a:ea typeface="Poppins"/>
                <a:cs typeface="Poppins"/>
                <a:sym typeface="Poppins"/>
              </a:defRPr>
            </a:lvl5pPr>
            <a:lvl6pPr marL="2743200" lvl="5" indent="-317500">
              <a:lnSpc>
                <a:spcPct val="115000"/>
              </a:lnSpc>
              <a:spcBef>
                <a:spcPts val="1600"/>
              </a:spcBef>
              <a:spcAft>
                <a:spcPts val="0"/>
              </a:spcAft>
              <a:buClr>
                <a:srgbClr val="233C4F"/>
              </a:buClr>
              <a:buSzPts val="1400"/>
              <a:buFont typeface="Poppins"/>
              <a:buChar char="■"/>
              <a:defRPr>
                <a:solidFill>
                  <a:srgbClr val="233C4F"/>
                </a:solidFill>
                <a:latin typeface="Poppins"/>
                <a:ea typeface="Poppins"/>
                <a:cs typeface="Poppins"/>
                <a:sym typeface="Poppins"/>
              </a:defRPr>
            </a:lvl6pPr>
            <a:lvl7pPr marL="3200400" lvl="6" indent="-317500">
              <a:lnSpc>
                <a:spcPct val="115000"/>
              </a:lnSpc>
              <a:spcBef>
                <a:spcPts val="1600"/>
              </a:spcBef>
              <a:spcAft>
                <a:spcPts val="0"/>
              </a:spcAft>
              <a:buClr>
                <a:srgbClr val="233C4F"/>
              </a:buClr>
              <a:buSzPts val="1400"/>
              <a:buFont typeface="Poppins"/>
              <a:buChar char="●"/>
              <a:defRPr>
                <a:solidFill>
                  <a:srgbClr val="233C4F"/>
                </a:solidFill>
                <a:latin typeface="Poppins"/>
                <a:ea typeface="Poppins"/>
                <a:cs typeface="Poppins"/>
                <a:sym typeface="Poppins"/>
              </a:defRPr>
            </a:lvl7pPr>
            <a:lvl8pPr marL="3657600" lvl="7" indent="-317500">
              <a:lnSpc>
                <a:spcPct val="115000"/>
              </a:lnSpc>
              <a:spcBef>
                <a:spcPts val="1600"/>
              </a:spcBef>
              <a:spcAft>
                <a:spcPts val="0"/>
              </a:spcAft>
              <a:buClr>
                <a:srgbClr val="233C4F"/>
              </a:buClr>
              <a:buSzPts val="1400"/>
              <a:buFont typeface="Poppins"/>
              <a:buChar char="○"/>
              <a:defRPr>
                <a:solidFill>
                  <a:srgbClr val="233C4F"/>
                </a:solidFill>
                <a:latin typeface="Poppins"/>
                <a:ea typeface="Poppins"/>
                <a:cs typeface="Poppins"/>
                <a:sym typeface="Poppins"/>
              </a:defRPr>
            </a:lvl8pPr>
            <a:lvl9pPr marL="4114800" lvl="8" indent="-317500">
              <a:lnSpc>
                <a:spcPct val="115000"/>
              </a:lnSpc>
              <a:spcBef>
                <a:spcPts val="1600"/>
              </a:spcBef>
              <a:spcAft>
                <a:spcPts val="1600"/>
              </a:spcAft>
              <a:buClr>
                <a:srgbClr val="233C4F"/>
              </a:buClr>
              <a:buSzPts val="1400"/>
              <a:buFont typeface="Poppins"/>
              <a:buChar char="■"/>
              <a:defRPr>
                <a:solidFill>
                  <a:srgbClr val="233C4F"/>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5" r:id="rId4"/>
    <p:sldLayoutId id="2147483656" r:id="rId5"/>
    <p:sldLayoutId id="2147483657" r:id="rId6"/>
    <p:sldLayoutId id="2147483662"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video" Target="https://www.youtube.com/embed/EivGZpWs5H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BYsEQYkX99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Zc7aLyhZ94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RQ6ZIaslew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Eco2BI75e4I"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4gtjQrtePX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63"/>
        <p:cNvGrpSpPr/>
        <p:nvPr/>
      </p:nvGrpSpPr>
      <p:grpSpPr>
        <a:xfrm>
          <a:off x="0" y="0"/>
          <a:ext cx="0" cy="0"/>
          <a:chOff x="0" y="0"/>
          <a:chExt cx="0" cy="0"/>
        </a:xfrm>
      </p:grpSpPr>
      <p:grpSp>
        <p:nvGrpSpPr>
          <p:cNvPr id="17164" name="Google Shape;17164;p30"/>
          <p:cNvGrpSpPr/>
          <p:nvPr/>
        </p:nvGrpSpPr>
        <p:grpSpPr>
          <a:xfrm rot="8881706">
            <a:off x="-706068" y="3749095"/>
            <a:ext cx="1535027" cy="1923637"/>
            <a:chOff x="4082775" y="914425"/>
            <a:chExt cx="777050" cy="973675"/>
          </a:xfrm>
        </p:grpSpPr>
        <p:sp>
          <p:nvSpPr>
            <p:cNvPr id="17165" name="Google Shape;17165;p30"/>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6" name="Google Shape;17166;p30"/>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7" name="Google Shape;17167;p30"/>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8" name="Google Shape;17168;p30"/>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9" name="Google Shape;17169;p30"/>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0" name="Google Shape;17170;p30"/>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1" name="Google Shape;17171;p30"/>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2" name="Google Shape;17172;p30"/>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3" name="Google Shape;17173;p30"/>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4" name="Google Shape;17174;p30"/>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75" name="Google Shape;17175;p30"/>
          <p:cNvSpPr txBox="1">
            <a:spLocks noGrp="1"/>
          </p:cNvSpPr>
          <p:nvPr>
            <p:ph type="ctrTitle"/>
          </p:nvPr>
        </p:nvSpPr>
        <p:spPr>
          <a:xfrm>
            <a:off x="1912650" y="1116525"/>
            <a:ext cx="53187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SI" dirty="0" smtClean="0"/>
              <a:t>8. FEBRUAR – </a:t>
            </a:r>
            <a:br>
              <a:rPr lang="sl-SI" dirty="0" smtClean="0"/>
            </a:br>
            <a:r>
              <a:rPr lang="sl-SI" dirty="0" smtClean="0"/>
              <a:t>kulturni praznik</a:t>
            </a:r>
            <a:endParaRPr dirty="0"/>
          </a:p>
        </p:txBody>
      </p:sp>
      <p:grpSp>
        <p:nvGrpSpPr>
          <p:cNvPr id="17177" name="Google Shape;17177;p30"/>
          <p:cNvGrpSpPr/>
          <p:nvPr/>
        </p:nvGrpSpPr>
        <p:grpSpPr>
          <a:xfrm>
            <a:off x="-89233" y="-708173"/>
            <a:ext cx="1531915" cy="1730993"/>
            <a:chOff x="2299675" y="1481450"/>
            <a:chExt cx="2777725" cy="3138700"/>
          </a:xfrm>
        </p:grpSpPr>
        <p:sp>
          <p:nvSpPr>
            <p:cNvPr id="17178" name="Google Shape;17178;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9" name="Google Shape;17179;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0" name="Google Shape;17180;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1" name="Google Shape;17181;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2" name="Google Shape;17182;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3" name="Google Shape;17183;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4" name="Google Shape;17184;p30"/>
          <p:cNvGrpSpPr/>
          <p:nvPr/>
        </p:nvGrpSpPr>
        <p:grpSpPr>
          <a:xfrm rot="1625871">
            <a:off x="7517168" y="-241688"/>
            <a:ext cx="1001907" cy="1132108"/>
            <a:chOff x="2299675" y="1481450"/>
            <a:chExt cx="2777725" cy="3138700"/>
          </a:xfrm>
        </p:grpSpPr>
        <p:sp>
          <p:nvSpPr>
            <p:cNvPr id="17185" name="Google Shape;17185;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6" name="Google Shape;17186;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7" name="Google Shape;17187;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8" name="Google Shape;17188;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9" name="Google Shape;17189;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0" name="Google Shape;17190;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1" name="Google Shape;17191;p30"/>
          <p:cNvGrpSpPr/>
          <p:nvPr/>
        </p:nvGrpSpPr>
        <p:grpSpPr>
          <a:xfrm rot="8955175">
            <a:off x="316549" y="1278291"/>
            <a:ext cx="1083382" cy="1224171"/>
            <a:chOff x="2299675" y="1481450"/>
            <a:chExt cx="2777725" cy="3138700"/>
          </a:xfrm>
        </p:grpSpPr>
        <p:sp>
          <p:nvSpPr>
            <p:cNvPr id="17192" name="Google Shape;17192;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3" name="Google Shape;17193;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4" name="Google Shape;17194;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5" name="Google Shape;17195;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6" name="Google Shape;17196;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7" name="Google Shape;17197;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8" name="Google Shape;17198;p30"/>
          <p:cNvGrpSpPr/>
          <p:nvPr/>
        </p:nvGrpSpPr>
        <p:grpSpPr>
          <a:xfrm rot="3851748">
            <a:off x="529745" y="2609823"/>
            <a:ext cx="963563" cy="1088782"/>
            <a:chOff x="2299675" y="1481450"/>
            <a:chExt cx="2777725" cy="3138700"/>
          </a:xfrm>
        </p:grpSpPr>
        <p:sp>
          <p:nvSpPr>
            <p:cNvPr id="17199" name="Google Shape;17199;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0" name="Google Shape;17200;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1" name="Google Shape;17201;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2" name="Google Shape;17202;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3" name="Google Shape;17203;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4" name="Google Shape;17204;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5" name="Google Shape;17205;p30"/>
          <p:cNvGrpSpPr/>
          <p:nvPr/>
        </p:nvGrpSpPr>
        <p:grpSpPr>
          <a:xfrm rot="-10527847">
            <a:off x="1123505" y="3533996"/>
            <a:ext cx="1201240" cy="1357345"/>
            <a:chOff x="2299675" y="1481450"/>
            <a:chExt cx="2777725" cy="3138700"/>
          </a:xfrm>
        </p:grpSpPr>
        <p:sp>
          <p:nvSpPr>
            <p:cNvPr id="17206" name="Google Shape;17206;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7" name="Google Shape;17207;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8" name="Google Shape;17208;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9" name="Google Shape;17209;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0" name="Google Shape;17210;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1" name="Google Shape;17211;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2" name="Google Shape;17212;p30"/>
          <p:cNvGrpSpPr/>
          <p:nvPr/>
        </p:nvGrpSpPr>
        <p:grpSpPr>
          <a:xfrm rot="3822518">
            <a:off x="8145447" y="3361661"/>
            <a:ext cx="1535027" cy="1923581"/>
            <a:chOff x="4082775" y="914425"/>
            <a:chExt cx="777050" cy="973675"/>
          </a:xfrm>
        </p:grpSpPr>
        <p:sp>
          <p:nvSpPr>
            <p:cNvPr id="17213" name="Google Shape;17213;p30"/>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4" name="Google Shape;17214;p30"/>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5" name="Google Shape;17215;p30"/>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6" name="Google Shape;17216;p30"/>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7" name="Google Shape;17217;p30"/>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8" name="Google Shape;17218;p30"/>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9" name="Google Shape;17219;p30"/>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0" name="Google Shape;17220;p30"/>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1" name="Google Shape;17221;p30"/>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2" name="Google Shape;17222;p30"/>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3" name="Google Shape;17223;p30"/>
          <p:cNvGrpSpPr/>
          <p:nvPr/>
        </p:nvGrpSpPr>
        <p:grpSpPr>
          <a:xfrm flipH="1">
            <a:off x="6691270" y="1278887"/>
            <a:ext cx="2073951" cy="3248410"/>
            <a:chOff x="3211400" y="1162425"/>
            <a:chExt cx="2155650" cy="3376375"/>
          </a:xfrm>
        </p:grpSpPr>
        <p:sp>
          <p:nvSpPr>
            <p:cNvPr id="17224" name="Google Shape;17224;p30"/>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5" name="Google Shape;17225;p30"/>
            <p:cNvSpPr/>
            <p:nvPr/>
          </p:nvSpPr>
          <p:spPr>
            <a:xfrm>
              <a:off x="5153600" y="4499200"/>
              <a:ext cx="213450" cy="39600"/>
            </a:xfrm>
            <a:custGeom>
              <a:avLst/>
              <a:gdLst/>
              <a:ahLst/>
              <a:cxnLst/>
              <a:rect l="l" t="t" r="r" b="b"/>
              <a:pathLst>
                <a:path w="8538" h="1584" extrusionOk="0">
                  <a:moveTo>
                    <a:pt x="4275" y="0"/>
                  </a:moveTo>
                  <a:cubicBezTo>
                    <a:pt x="1918" y="0"/>
                    <a:pt x="1" y="357"/>
                    <a:pt x="1" y="798"/>
                  </a:cubicBezTo>
                  <a:cubicBezTo>
                    <a:pt x="1" y="1227"/>
                    <a:pt x="1906" y="1584"/>
                    <a:pt x="4275" y="1584"/>
                  </a:cubicBezTo>
                  <a:cubicBezTo>
                    <a:pt x="6621" y="1584"/>
                    <a:pt x="8538" y="1227"/>
                    <a:pt x="8538" y="798"/>
                  </a:cubicBezTo>
                  <a:cubicBezTo>
                    <a:pt x="8538" y="357"/>
                    <a:pt x="6621" y="0"/>
                    <a:pt x="4275"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6" name="Google Shape;17226;p30"/>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7" name="Google Shape;17227;p30"/>
            <p:cNvSpPr/>
            <p:nvPr/>
          </p:nvSpPr>
          <p:spPr>
            <a:xfrm>
              <a:off x="5043175" y="4438175"/>
              <a:ext cx="143500" cy="26225"/>
            </a:xfrm>
            <a:custGeom>
              <a:avLst/>
              <a:gdLst/>
              <a:ahLst/>
              <a:cxnLst/>
              <a:rect l="l" t="t" r="r" b="b"/>
              <a:pathLst>
                <a:path w="5740" h="1049" extrusionOk="0">
                  <a:moveTo>
                    <a:pt x="2984" y="0"/>
                  </a:moveTo>
                  <a:cubicBezTo>
                    <a:pt x="2946" y="0"/>
                    <a:pt x="2908" y="0"/>
                    <a:pt x="2870" y="1"/>
                  </a:cubicBezTo>
                  <a:cubicBezTo>
                    <a:pt x="1275" y="1"/>
                    <a:pt x="1" y="227"/>
                    <a:pt x="1" y="524"/>
                  </a:cubicBezTo>
                  <a:cubicBezTo>
                    <a:pt x="1" y="810"/>
                    <a:pt x="1286" y="1048"/>
                    <a:pt x="2870" y="1048"/>
                  </a:cubicBezTo>
                  <a:cubicBezTo>
                    <a:pt x="4465" y="1048"/>
                    <a:pt x="5739" y="822"/>
                    <a:pt x="5739" y="524"/>
                  </a:cubicBezTo>
                  <a:cubicBezTo>
                    <a:pt x="5739" y="234"/>
                    <a:pt x="4526" y="0"/>
                    <a:pt x="2984"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8" name="Google Shape;17228;p30"/>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9" name="Google Shape;17229;p30"/>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0" name="Google Shape;17230;p30"/>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1" name="Google Shape;17231;p30"/>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2" name="Google Shape;17232;p30"/>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3" name="Google Shape;17233;p30"/>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4" name="Google Shape;17234;p30"/>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5" name="Google Shape;17235;p30"/>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6" name="Google Shape;17236;p30"/>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7" name="Google Shape;17237;p30"/>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8" name="Google Shape;17238;p30"/>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9" name="Google Shape;17239;p30"/>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0" name="Google Shape;17240;p30"/>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1" name="Google Shape;17241;p30"/>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2" name="Google Shape;17242;p30"/>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3" name="Google Shape;17243;p30"/>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4" name="Google Shape;17244;p30"/>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5" name="Google Shape;17245;p30"/>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6" name="Google Shape;17246;p30"/>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16613" y="782782"/>
            <a:ext cx="2636932" cy="2525965"/>
          </a:xfrm>
          <a:prstGeom prst="rect">
            <a:avLst/>
          </a:prstGeom>
        </p:spPr>
        <p:txBody>
          <a:bodyPr spcFirstLastPara="1" wrap="square" lIns="91425" tIns="91425" rIns="91425" bIns="91425" anchor="t" anchorCtr="0">
            <a:noAutofit/>
          </a:bodyPr>
          <a:lstStyle/>
          <a:p>
            <a:pPr marL="0" lvl="0" indent="0"/>
            <a:r>
              <a:rPr lang="sl-SI" sz="2000" i="1" dirty="0" err="1"/>
              <a:t>Mladenči</a:t>
            </a:r>
            <a:r>
              <a:rPr lang="sl-SI" sz="2000" i="1" dirty="0"/>
              <a:t>, zdaj se pije</a:t>
            </a:r>
            <a:r>
              <a:rPr lang="sl-SI" sz="2000" dirty="0"/>
              <a:t/>
            </a:r>
            <a:br>
              <a:rPr lang="sl-SI" sz="2000" dirty="0"/>
            </a:br>
            <a:r>
              <a:rPr lang="sl-SI" sz="2000" i="1" dirty="0" err="1"/>
              <a:t>zdravljica</a:t>
            </a:r>
            <a:r>
              <a:rPr lang="sl-SI" sz="2000" i="1" dirty="0"/>
              <a:t> vaša, vi naš up;</a:t>
            </a:r>
            <a:r>
              <a:rPr lang="sl-SI" sz="2000" dirty="0"/>
              <a:t/>
            </a:r>
            <a:br>
              <a:rPr lang="sl-SI" sz="2000" dirty="0"/>
            </a:br>
            <a:r>
              <a:rPr lang="sl-SI" sz="2000" i="1" dirty="0"/>
              <a:t>ljubezni domačije</a:t>
            </a:r>
            <a:r>
              <a:rPr lang="sl-SI" sz="2000" dirty="0"/>
              <a:t/>
            </a:r>
            <a:br>
              <a:rPr lang="sl-SI" sz="2000" dirty="0"/>
            </a:br>
            <a:r>
              <a:rPr lang="sl-SI" sz="2000" i="1" dirty="0"/>
              <a:t>noben naj vam ne </a:t>
            </a:r>
            <a:r>
              <a:rPr lang="sl-SI" sz="2000" i="1" dirty="0" err="1"/>
              <a:t>usmŕti</a:t>
            </a:r>
            <a:r>
              <a:rPr lang="sl-SI" sz="2000" i="1" dirty="0"/>
              <a:t> strup;</a:t>
            </a:r>
            <a:r>
              <a:rPr lang="sl-SI" sz="2000" dirty="0"/>
              <a:t/>
            </a:r>
            <a:br>
              <a:rPr lang="sl-SI" sz="2000" dirty="0"/>
            </a:br>
            <a:r>
              <a:rPr lang="sl-SI" sz="2000" i="1" dirty="0"/>
              <a:t>ker zdaj vas</a:t>
            </a:r>
            <a:r>
              <a:rPr lang="sl-SI" sz="2000" dirty="0"/>
              <a:t/>
            </a:r>
            <a:br>
              <a:rPr lang="sl-SI" sz="2000" dirty="0"/>
            </a:br>
            <a:r>
              <a:rPr lang="sl-SI" sz="2000" i="1" dirty="0"/>
              <a:t>kakor nas,</a:t>
            </a:r>
            <a:r>
              <a:rPr lang="sl-SI" sz="2000" dirty="0"/>
              <a:t/>
            </a:r>
            <a:br>
              <a:rPr lang="sl-SI" sz="2000" dirty="0"/>
            </a:br>
            <a:r>
              <a:rPr lang="sl-SI" sz="2000" i="1" dirty="0"/>
              <a:t>jo </a:t>
            </a:r>
            <a:r>
              <a:rPr lang="sl-SI" sz="2000" i="1" dirty="0" err="1"/>
              <a:t>sŕčno</a:t>
            </a:r>
            <a:r>
              <a:rPr lang="sl-SI" sz="2000" i="1" dirty="0"/>
              <a:t> bránit kliče čas!</a:t>
            </a:r>
            <a:endParaRPr sz="2000" dirty="0"/>
          </a:p>
        </p:txBody>
      </p:sp>
    </p:spTree>
    <p:extLst>
      <p:ext uri="{BB962C8B-B14F-4D97-AF65-F5344CB8AC3E}">
        <p14:creationId xmlns:p14="http://schemas.microsoft.com/office/powerpoint/2010/main" val="1116196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16613" y="782782"/>
            <a:ext cx="2636932" cy="2525965"/>
          </a:xfrm>
          <a:prstGeom prst="rect">
            <a:avLst/>
          </a:prstGeom>
        </p:spPr>
        <p:txBody>
          <a:bodyPr spcFirstLastPara="1" wrap="square" lIns="91425" tIns="91425" rIns="91425" bIns="91425" anchor="t" anchorCtr="0">
            <a:noAutofit/>
          </a:bodyPr>
          <a:lstStyle/>
          <a:p>
            <a:pPr marL="0" lvl="0" indent="0"/>
            <a:r>
              <a:rPr lang="sl-SI" sz="2000" b="1" i="1" dirty="0" smtClean="0"/>
              <a:t>Živé </a:t>
            </a:r>
            <a:r>
              <a:rPr lang="sl-SI" sz="2000" b="1" i="1" dirty="0"/>
              <a:t>naj vsi naródi,</a:t>
            </a:r>
            <a:r>
              <a:rPr lang="sl-SI" sz="2000" b="1" dirty="0"/>
              <a:t/>
            </a:r>
            <a:br>
              <a:rPr lang="sl-SI" sz="2000" b="1" dirty="0"/>
            </a:br>
            <a:r>
              <a:rPr lang="sl-SI" sz="2000" b="1" i="1" dirty="0"/>
              <a:t>ki hrepené dočakat dan,</a:t>
            </a:r>
            <a:r>
              <a:rPr lang="sl-SI" sz="2000" b="1" dirty="0"/>
              <a:t/>
            </a:r>
            <a:br>
              <a:rPr lang="sl-SI" sz="2000" b="1" dirty="0"/>
            </a:br>
            <a:r>
              <a:rPr lang="sl-SI" sz="2000" b="1" i="1" dirty="0"/>
              <a:t>ko, koder sonce hodi,</a:t>
            </a:r>
            <a:r>
              <a:rPr lang="sl-SI" sz="2000" b="1" dirty="0"/>
              <a:t/>
            </a:r>
            <a:br>
              <a:rPr lang="sl-SI" sz="2000" b="1" dirty="0"/>
            </a:br>
            <a:r>
              <a:rPr lang="sl-SI" sz="2000" b="1" i="1" dirty="0"/>
              <a:t>prepir iz svéta bo pregnan,</a:t>
            </a:r>
            <a:r>
              <a:rPr lang="sl-SI" sz="2000" b="1" dirty="0"/>
              <a:t/>
            </a:r>
            <a:br>
              <a:rPr lang="sl-SI" sz="2000" b="1" dirty="0"/>
            </a:br>
            <a:r>
              <a:rPr lang="sl-SI" sz="2000" b="1" i="1" dirty="0"/>
              <a:t>ko rojak</a:t>
            </a:r>
            <a:r>
              <a:rPr lang="sl-SI" sz="2000" b="1" dirty="0"/>
              <a:t/>
            </a:r>
            <a:br>
              <a:rPr lang="sl-SI" sz="2000" b="1" dirty="0"/>
            </a:br>
            <a:r>
              <a:rPr lang="sl-SI" sz="2000" b="1" i="1" dirty="0"/>
              <a:t>prost bo vsak,</a:t>
            </a:r>
            <a:r>
              <a:rPr lang="sl-SI" sz="2000" b="1" dirty="0"/>
              <a:t/>
            </a:r>
            <a:br>
              <a:rPr lang="sl-SI" sz="2000" b="1" dirty="0"/>
            </a:br>
            <a:r>
              <a:rPr lang="sl-SI" sz="2000" b="1" i="1" dirty="0"/>
              <a:t>ne vrag, le sosed bo mejak!</a:t>
            </a:r>
            <a:endParaRPr sz="2000" b="1" dirty="0"/>
          </a:p>
        </p:txBody>
      </p:sp>
    </p:spTree>
    <p:extLst>
      <p:ext uri="{BB962C8B-B14F-4D97-AF65-F5344CB8AC3E}">
        <p14:creationId xmlns:p14="http://schemas.microsoft.com/office/powerpoint/2010/main" val="3533601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16613" y="782782"/>
            <a:ext cx="2636932" cy="2525965"/>
          </a:xfrm>
          <a:prstGeom prst="rect">
            <a:avLst/>
          </a:prstGeom>
        </p:spPr>
        <p:txBody>
          <a:bodyPr spcFirstLastPara="1" wrap="square" lIns="91425" tIns="91425" rIns="91425" bIns="91425" anchor="t" anchorCtr="0">
            <a:noAutofit/>
          </a:bodyPr>
          <a:lstStyle/>
          <a:p>
            <a:pPr marL="0" lvl="0" indent="0"/>
            <a:r>
              <a:rPr lang="sl-SI" sz="2000" i="1" dirty="0"/>
              <a:t>Nazadnje še, </a:t>
            </a:r>
            <a:r>
              <a:rPr lang="sl-SI" sz="2000" i="1" dirty="0" err="1"/>
              <a:t>prijatlji</a:t>
            </a:r>
            <a:r>
              <a:rPr lang="sl-SI" sz="2000" i="1" dirty="0"/>
              <a:t>,</a:t>
            </a:r>
            <a:r>
              <a:rPr lang="sl-SI" sz="2000" dirty="0"/>
              <a:t/>
            </a:r>
            <a:br>
              <a:rPr lang="sl-SI" sz="2000" dirty="0"/>
            </a:br>
            <a:r>
              <a:rPr lang="sl-SI" sz="2000" i="1" dirty="0"/>
              <a:t>kozarce zase vzdignimo,</a:t>
            </a:r>
            <a:r>
              <a:rPr lang="sl-SI" sz="2000" dirty="0"/>
              <a:t/>
            </a:r>
            <a:br>
              <a:rPr lang="sl-SI" sz="2000" dirty="0"/>
            </a:br>
            <a:r>
              <a:rPr lang="sl-SI" sz="2000" i="1" dirty="0"/>
              <a:t>ki smo zato se </a:t>
            </a:r>
            <a:r>
              <a:rPr lang="sl-SI" sz="2000" i="1" dirty="0" err="1"/>
              <a:t>zbratli</a:t>
            </a:r>
            <a:r>
              <a:rPr lang="sl-SI" sz="2000" i="1" dirty="0"/>
              <a:t>,</a:t>
            </a:r>
            <a:r>
              <a:rPr lang="sl-SI" sz="2000" dirty="0"/>
              <a:t/>
            </a:r>
            <a:br>
              <a:rPr lang="sl-SI" sz="2000" dirty="0"/>
            </a:br>
            <a:r>
              <a:rPr lang="sl-SI" sz="2000" i="1" dirty="0"/>
              <a:t>ker dobro v srcu mislimo;</a:t>
            </a:r>
            <a:r>
              <a:rPr lang="sl-SI" sz="2000" dirty="0"/>
              <a:t/>
            </a:r>
            <a:br>
              <a:rPr lang="sl-SI" sz="2000" dirty="0"/>
            </a:br>
            <a:r>
              <a:rPr lang="sl-SI" sz="2000" i="1" dirty="0"/>
              <a:t>dókaj dni</a:t>
            </a:r>
            <a:r>
              <a:rPr lang="sl-SI" sz="2000" dirty="0"/>
              <a:t/>
            </a:r>
            <a:br>
              <a:rPr lang="sl-SI" sz="2000" dirty="0"/>
            </a:br>
            <a:r>
              <a:rPr lang="sl-SI" sz="2000" i="1" dirty="0"/>
              <a:t>naj živí</a:t>
            </a:r>
            <a:r>
              <a:rPr lang="sl-SI" sz="2000" dirty="0"/>
              <a:t/>
            </a:r>
            <a:br>
              <a:rPr lang="sl-SI" sz="2000" dirty="0"/>
            </a:br>
            <a:r>
              <a:rPr lang="sl-SI" sz="2000" i="1" dirty="0"/>
              <a:t>vsak, kar nas dobrih je ljudi!</a:t>
            </a:r>
            <a:endParaRPr sz="2000" dirty="0"/>
          </a:p>
        </p:txBody>
      </p:sp>
    </p:spTree>
    <p:extLst>
      <p:ext uri="{BB962C8B-B14F-4D97-AF65-F5344CB8AC3E}">
        <p14:creationId xmlns:p14="http://schemas.microsoft.com/office/powerpoint/2010/main" val="742707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63"/>
        <p:cNvGrpSpPr/>
        <p:nvPr/>
      </p:nvGrpSpPr>
      <p:grpSpPr>
        <a:xfrm>
          <a:off x="0" y="0"/>
          <a:ext cx="0" cy="0"/>
          <a:chOff x="0" y="0"/>
          <a:chExt cx="0" cy="0"/>
        </a:xfrm>
      </p:grpSpPr>
      <p:grpSp>
        <p:nvGrpSpPr>
          <p:cNvPr id="17164" name="Google Shape;17164;p30"/>
          <p:cNvGrpSpPr/>
          <p:nvPr/>
        </p:nvGrpSpPr>
        <p:grpSpPr>
          <a:xfrm rot="8881706">
            <a:off x="-706068" y="3749095"/>
            <a:ext cx="1535027" cy="1923637"/>
            <a:chOff x="4082775" y="914425"/>
            <a:chExt cx="777050" cy="973675"/>
          </a:xfrm>
        </p:grpSpPr>
        <p:sp>
          <p:nvSpPr>
            <p:cNvPr id="17165" name="Google Shape;17165;p30"/>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6" name="Google Shape;17166;p30"/>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7" name="Google Shape;17167;p30"/>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8" name="Google Shape;17168;p30"/>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9" name="Google Shape;17169;p30"/>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0" name="Google Shape;17170;p30"/>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1" name="Google Shape;17171;p30"/>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2" name="Google Shape;17172;p30"/>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3" name="Google Shape;17173;p30"/>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4" name="Google Shape;17174;p30"/>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75" name="Google Shape;17175;p30"/>
          <p:cNvSpPr txBox="1">
            <a:spLocks noGrp="1"/>
          </p:cNvSpPr>
          <p:nvPr>
            <p:ph type="ctrTitle"/>
          </p:nvPr>
        </p:nvSpPr>
        <p:spPr>
          <a:xfrm>
            <a:off x="1763941" y="1116525"/>
            <a:ext cx="5467409"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SI" dirty="0" smtClean="0"/>
              <a:t>FRANCE PREŠEREN</a:t>
            </a:r>
            <a:endParaRPr dirty="0"/>
          </a:p>
        </p:txBody>
      </p:sp>
      <p:grpSp>
        <p:nvGrpSpPr>
          <p:cNvPr id="17177" name="Google Shape;17177;p30"/>
          <p:cNvGrpSpPr/>
          <p:nvPr/>
        </p:nvGrpSpPr>
        <p:grpSpPr>
          <a:xfrm>
            <a:off x="-89233" y="-708173"/>
            <a:ext cx="1531915" cy="1730993"/>
            <a:chOff x="2299675" y="1481450"/>
            <a:chExt cx="2777725" cy="3138700"/>
          </a:xfrm>
        </p:grpSpPr>
        <p:sp>
          <p:nvSpPr>
            <p:cNvPr id="17178" name="Google Shape;17178;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9" name="Google Shape;17179;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0" name="Google Shape;17180;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1" name="Google Shape;17181;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2" name="Google Shape;17182;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3" name="Google Shape;17183;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4" name="Google Shape;17184;p30"/>
          <p:cNvGrpSpPr/>
          <p:nvPr/>
        </p:nvGrpSpPr>
        <p:grpSpPr>
          <a:xfrm rot="1625871">
            <a:off x="7517168" y="-241688"/>
            <a:ext cx="1001907" cy="1132108"/>
            <a:chOff x="2299675" y="1481450"/>
            <a:chExt cx="2777725" cy="3138700"/>
          </a:xfrm>
        </p:grpSpPr>
        <p:sp>
          <p:nvSpPr>
            <p:cNvPr id="17185" name="Google Shape;17185;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6" name="Google Shape;17186;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7" name="Google Shape;17187;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8" name="Google Shape;17188;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9" name="Google Shape;17189;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0" name="Google Shape;17190;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1" name="Google Shape;17191;p30"/>
          <p:cNvGrpSpPr/>
          <p:nvPr/>
        </p:nvGrpSpPr>
        <p:grpSpPr>
          <a:xfrm rot="8955175">
            <a:off x="316549" y="1278291"/>
            <a:ext cx="1083382" cy="1224171"/>
            <a:chOff x="2299675" y="1481450"/>
            <a:chExt cx="2777725" cy="3138700"/>
          </a:xfrm>
        </p:grpSpPr>
        <p:sp>
          <p:nvSpPr>
            <p:cNvPr id="17192" name="Google Shape;17192;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3" name="Google Shape;17193;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4" name="Google Shape;17194;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5" name="Google Shape;17195;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6" name="Google Shape;17196;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7" name="Google Shape;17197;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8" name="Google Shape;17198;p30"/>
          <p:cNvGrpSpPr/>
          <p:nvPr/>
        </p:nvGrpSpPr>
        <p:grpSpPr>
          <a:xfrm rot="3851748">
            <a:off x="529745" y="2609823"/>
            <a:ext cx="963563" cy="1088782"/>
            <a:chOff x="2299675" y="1481450"/>
            <a:chExt cx="2777725" cy="3138700"/>
          </a:xfrm>
        </p:grpSpPr>
        <p:sp>
          <p:nvSpPr>
            <p:cNvPr id="17199" name="Google Shape;17199;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0" name="Google Shape;17200;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1" name="Google Shape;17201;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2" name="Google Shape;17202;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3" name="Google Shape;17203;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4" name="Google Shape;17204;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5" name="Google Shape;17205;p30"/>
          <p:cNvGrpSpPr/>
          <p:nvPr/>
        </p:nvGrpSpPr>
        <p:grpSpPr>
          <a:xfrm rot="-10527847">
            <a:off x="1123505" y="3533996"/>
            <a:ext cx="1201240" cy="1357345"/>
            <a:chOff x="2299675" y="1481450"/>
            <a:chExt cx="2777725" cy="3138700"/>
          </a:xfrm>
        </p:grpSpPr>
        <p:sp>
          <p:nvSpPr>
            <p:cNvPr id="17206" name="Google Shape;17206;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7" name="Google Shape;17207;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8" name="Google Shape;17208;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9" name="Google Shape;17209;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0" name="Google Shape;17210;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1" name="Google Shape;17211;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2" name="Google Shape;17212;p30"/>
          <p:cNvGrpSpPr/>
          <p:nvPr/>
        </p:nvGrpSpPr>
        <p:grpSpPr>
          <a:xfrm rot="3822518">
            <a:off x="8145447" y="3361661"/>
            <a:ext cx="1535027" cy="1923581"/>
            <a:chOff x="4082775" y="914425"/>
            <a:chExt cx="777050" cy="973675"/>
          </a:xfrm>
        </p:grpSpPr>
        <p:sp>
          <p:nvSpPr>
            <p:cNvPr id="17213" name="Google Shape;17213;p30"/>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4" name="Google Shape;17214;p30"/>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5" name="Google Shape;17215;p30"/>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6" name="Google Shape;17216;p30"/>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7" name="Google Shape;17217;p30"/>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8" name="Google Shape;17218;p30"/>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9" name="Google Shape;17219;p30"/>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0" name="Google Shape;17220;p30"/>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1" name="Google Shape;17221;p30"/>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2" name="Google Shape;17222;p30"/>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3" name="Google Shape;17223;p30"/>
          <p:cNvGrpSpPr/>
          <p:nvPr/>
        </p:nvGrpSpPr>
        <p:grpSpPr>
          <a:xfrm flipH="1">
            <a:off x="6691270" y="1278887"/>
            <a:ext cx="2073951" cy="3248410"/>
            <a:chOff x="3211400" y="1162425"/>
            <a:chExt cx="2155650" cy="3376375"/>
          </a:xfrm>
        </p:grpSpPr>
        <p:sp>
          <p:nvSpPr>
            <p:cNvPr id="17224" name="Google Shape;17224;p30"/>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5" name="Google Shape;17225;p30"/>
            <p:cNvSpPr/>
            <p:nvPr/>
          </p:nvSpPr>
          <p:spPr>
            <a:xfrm>
              <a:off x="5153600" y="4499200"/>
              <a:ext cx="213450" cy="39600"/>
            </a:xfrm>
            <a:custGeom>
              <a:avLst/>
              <a:gdLst/>
              <a:ahLst/>
              <a:cxnLst/>
              <a:rect l="l" t="t" r="r" b="b"/>
              <a:pathLst>
                <a:path w="8538" h="1584" extrusionOk="0">
                  <a:moveTo>
                    <a:pt x="4275" y="0"/>
                  </a:moveTo>
                  <a:cubicBezTo>
                    <a:pt x="1918" y="0"/>
                    <a:pt x="1" y="357"/>
                    <a:pt x="1" y="798"/>
                  </a:cubicBezTo>
                  <a:cubicBezTo>
                    <a:pt x="1" y="1227"/>
                    <a:pt x="1906" y="1584"/>
                    <a:pt x="4275" y="1584"/>
                  </a:cubicBezTo>
                  <a:cubicBezTo>
                    <a:pt x="6621" y="1584"/>
                    <a:pt x="8538" y="1227"/>
                    <a:pt x="8538" y="798"/>
                  </a:cubicBezTo>
                  <a:cubicBezTo>
                    <a:pt x="8538" y="357"/>
                    <a:pt x="6621" y="0"/>
                    <a:pt x="4275"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6" name="Google Shape;17226;p30"/>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7" name="Google Shape;17227;p30"/>
            <p:cNvSpPr/>
            <p:nvPr/>
          </p:nvSpPr>
          <p:spPr>
            <a:xfrm>
              <a:off x="5043175" y="4438175"/>
              <a:ext cx="143500" cy="26225"/>
            </a:xfrm>
            <a:custGeom>
              <a:avLst/>
              <a:gdLst/>
              <a:ahLst/>
              <a:cxnLst/>
              <a:rect l="l" t="t" r="r" b="b"/>
              <a:pathLst>
                <a:path w="5740" h="1049" extrusionOk="0">
                  <a:moveTo>
                    <a:pt x="2984" y="0"/>
                  </a:moveTo>
                  <a:cubicBezTo>
                    <a:pt x="2946" y="0"/>
                    <a:pt x="2908" y="0"/>
                    <a:pt x="2870" y="1"/>
                  </a:cubicBezTo>
                  <a:cubicBezTo>
                    <a:pt x="1275" y="1"/>
                    <a:pt x="1" y="227"/>
                    <a:pt x="1" y="524"/>
                  </a:cubicBezTo>
                  <a:cubicBezTo>
                    <a:pt x="1" y="810"/>
                    <a:pt x="1286" y="1048"/>
                    <a:pt x="2870" y="1048"/>
                  </a:cubicBezTo>
                  <a:cubicBezTo>
                    <a:pt x="4465" y="1048"/>
                    <a:pt x="5739" y="822"/>
                    <a:pt x="5739" y="524"/>
                  </a:cubicBezTo>
                  <a:cubicBezTo>
                    <a:pt x="5739" y="234"/>
                    <a:pt x="4526" y="0"/>
                    <a:pt x="2984"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8" name="Google Shape;17228;p30"/>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9" name="Google Shape;17229;p30"/>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0" name="Google Shape;17230;p30"/>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1" name="Google Shape;17231;p30"/>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2" name="Google Shape;17232;p30"/>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3" name="Google Shape;17233;p30"/>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4" name="Google Shape;17234;p30"/>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5" name="Google Shape;17235;p30"/>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6" name="Google Shape;17236;p30"/>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7" name="Google Shape;17237;p30"/>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8" name="Google Shape;17238;p30"/>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9" name="Google Shape;17239;p30"/>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0" name="Google Shape;17240;p30"/>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1" name="Google Shape;17241;p30"/>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2" name="Google Shape;17242;p30"/>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3" name="Google Shape;17243;p30"/>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4" name="Google Shape;17244;p30"/>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5" name="Google Shape;17245;p30"/>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6" name="Google Shape;17246;p30"/>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17175;p30"/>
          <p:cNvSpPr txBox="1">
            <a:spLocks/>
          </p:cNvSpPr>
          <p:nvPr/>
        </p:nvSpPr>
        <p:spPr>
          <a:xfrm>
            <a:off x="1929289" y="3684948"/>
            <a:ext cx="5318700" cy="6716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2"/>
              </a:buClr>
              <a:buSzPts val="4300"/>
              <a:buFont typeface="Lobster"/>
              <a:buNone/>
              <a:defRPr sz="5300" b="0" i="0" u="none" strike="noStrike" cap="none">
                <a:solidFill>
                  <a:schemeClr val="accent5"/>
                </a:solidFill>
                <a:latin typeface="Lobster"/>
                <a:ea typeface="Lobster"/>
                <a:cs typeface="Lobster"/>
                <a:sym typeface="Lobster"/>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sl-SI" sz="3000" dirty="0"/>
              <a:t>n</a:t>
            </a:r>
            <a:r>
              <a:rPr lang="sl-SI" sz="3000" dirty="0" smtClean="0"/>
              <a:t>ajvečji slovenski pesnik</a:t>
            </a:r>
            <a:endParaRPr lang="sl-SI" sz="3000" dirty="0"/>
          </a:p>
        </p:txBody>
      </p:sp>
    </p:spTree>
    <p:extLst>
      <p:ext uri="{BB962C8B-B14F-4D97-AF65-F5344CB8AC3E}">
        <p14:creationId xmlns:p14="http://schemas.microsoft.com/office/powerpoint/2010/main" val="1253078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ance Prešeren - Wikipedija, prosta encikloped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265" y="1"/>
            <a:ext cx="341227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516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50"/>
        <p:cNvGrpSpPr/>
        <p:nvPr/>
      </p:nvGrpSpPr>
      <p:grpSpPr>
        <a:xfrm>
          <a:off x="0" y="0"/>
          <a:ext cx="0" cy="0"/>
          <a:chOff x="0" y="0"/>
          <a:chExt cx="0" cy="0"/>
        </a:xfrm>
      </p:grpSpPr>
      <p:sp>
        <p:nvSpPr>
          <p:cNvPr id="17251" name="Google Shape;17251;p31"/>
          <p:cNvSpPr txBox="1">
            <a:spLocks noGrp="1"/>
          </p:cNvSpPr>
          <p:nvPr>
            <p:ph type="body" idx="1"/>
          </p:nvPr>
        </p:nvSpPr>
        <p:spPr>
          <a:xfrm>
            <a:off x="810500" y="1209075"/>
            <a:ext cx="7689264" cy="3416400"/>
          </a:xfrm>
          <a:prstGeom prst="rect">
            <a:avLst/>
          </a:prstGeom>
        </p:spPr>
        <p:txBody>
          <a:bodyPr spcFirstLastPara="1" wrap="square" lIns="91425" tIns="91425" rIns="91425" bIns="91425" anchor="ctr" anchorCtr="0">
            <a:noAutofit/>
          </a:bodyPr>
          <a:lstStyle/>
          <a:p>
            <a:pPr marL="0" lvl="0" indent="0" algn="just">
              <a:lnSpc>
                <a:spcPct val="150000"/>
              </a:lnSpc>
              <a:buNone/>
            </a:pPr>
            <a:r>
              <a:rPr lang="sl-SI" sz="1600" dirty="0"/>
              <a:t>Naš največji pesnik se je rodil </a:t>
            </a:r>
            <a:r>
              <a:rPr lang="sl-SI" sz="1600" b="1" dirty="0"/>
              <a:t>3. 12. 1800 v Vrbi</a:t>
            </a:r>
            <a:r>
              <a:rPr lang="sl-SI" sz="1600" dirty="0"/>
              <a:t> na Gorenjskem. Rodil se je v kmečko družino, po domače se je domačiji reklo “Pri Ribičevih”. Njihova kmetija je bila ugledna, zato so si lahko privoščili poslati Franceta, ki je že zgodaj pokazal nadarjenost, v šolo. V šoli je bil uspešen, </a:t>
            </a:r>
            <a:r>
              <a:rPr lang="sl-SI" sz="1600" b="1" dirty="0"/>
              <a:t>zapisan je bil tudi v zlato knjigo</a:t>
            </a:r>
            <a:r>
              <a:rPr lang="sl-SI" sz="1600" dirty="0"/>
              <a:t>. Navkljub materini želji, da bi postal duhovnik, se je Prešeren uprl in vpisal </a:t>
            </a:r>
            <a:r>
              <a:rPr lang="sl-SI" sz="1600" b="1" dirty="0"/>
              <a:t>pravo na Dunaju</a:t>
            </a:r>
            <a:r>
              <a:rPr lang="sl-SI" sz="1600" dirty="0"/>
              <a:t>, kjer je začel v času študija odkrivati pesniški svet. Po vrnitvi z Dunaja je dobil službo v Ljubljani. V tem času se je spoprijateljil z </a:t>
            </a:r>
            <a:r>
              <a:rPr lang="sl-SI" sz="1600" b="1" dirty="0"/>
              <a:t>Matijo Čopom</a:t>
            </a:r>
            <a:r>
              <a:rPr lang="sl-SI" sz="1600" dirty="0"/>
              <a:t>, profesorjem in knjižničarjem, ki je govoril kar 19 jezikov in </a:t>
            </a:r>
            <a:r>
              <a:rPr lang="sl-SI" sz="1600" b="1" dirty="0"/>
              <a:t>je imel velik vpliv na Prešernovo ustvarjanje</a:t>
            </a:r>
            <a:r>
              <a:rPr lang="sl-SI" sz="1600" dirty="0"/>
              <a:t>. </a:t>
            </a:r>
            <a:endParaRPr sz="1600" dirty="0">
              <a:solidFill>
                <a:schemeClr val="accent6"/>
              </a:solidFill>
            </a:endParaRPr>
          </a:p>
        </p:txBody>
      </p:sp>
      <p:sp>
        <p:nvSpPr>
          <p:cNvPr id="17252" name="Google Shape;17252;p31"/>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dirty="0" smtClean="0"/>
              <a:t>Življenje Franceta Prešerna</a:t>
            </a:r>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290945" y="1170708"/>
            <a:ext cx="8638310" cy="1279839"/>
          </a:xfrm>
        </p:spPr>
        <p:txBody>
          <a:bodyPr/>
          <a:lstStyle/>
          <a:p>
            <a:pPr marL="139700" indent="0" algn="ctr">
              <a:buNone/>
            </a:pPr>
            <a:r>
              <a:rPr lang="sl-SI" sz="2000" dirty="0"/>
              <a:t>France Prešeren je po navadi nosil frak in cilinder, bil je velik ljubitelj otrok. Pri sebi je imel vedno mošnjiček, poln fig, ki jih je delil otrokom. Zato se ga je prijel naziv </a:t>
            </a:r>
            <a:r>
              <a:rPr lang="sl-SI" sz="2000" b="1" dirty="0"/>
              <a:t>doktor Fig</a:t>
            </a:r>
            <a:r>
              <a:rPr lang="sl-SI" sz="2000" dirty="0"/>
              <a:t>.</a:t>
            </a:r>
          </a:p>
        </p:txBody>
      </p:sp>
      <p:sp>
        <p:nvSpPr>
          <p:cNvPr id="3" name="Naslov 2"/>
          <p:cNvSpPr>
            <a:spLocks noGrp="1"/>
          </p:cNvSpPr>
          <p:nvPr>
            <p:ph type="title"/>
          </p:nvPr>
        </p:nvSpPr>
        <p:spPr/>
        <p:txBody>
          <a:bodyPr/>
          <a:lstStyle/>
          <a:p>
            <a:pPr algn="ctr"/>
            <a:r>
              <a:rPr lang="sl-SI" dirty="0" smtClean="0"/>
              <a:t>DOKTOR FIG</a:t>
            </a:r>
            <a:endParaRPr lang="sl-SI" dirty="0"/>
          </a:p>
        </p:txBody>
      </p:sp>
      <p:pic>
        <p:nvPicPr>
          <p:cNvPr id="4098" name="Picture 2" descr="V Kranju imajo namesto Prešernovega inštituta Prešernov smenj - RTVSLO.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75" y="2293449"/>
            <a:ext cx="3806825" cy="270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290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ivGZpWs5Hg"/>
          <p:cNvPicPr>
            <a:picLocks noRot="1" noChangeAspect="1"/>
          </p:cNvPicPr>
          <p:nvPr>
            <a:videoFile r:link="rId1"/>
          </p:nvPr>
        </p:nvPicPr>
        <p:blipFill>
          <a:blip r:embed="rId3"/>
          <a:stretch>
            <a:fillRect/>
          </a:stretch>
        </p:blipFill>
        <p:spPr>
          <a:xfrm>
            <a:off x="1877291" y="1115291"/>
            <a:ext cx="5378642" cy="3025486"/>
          </a:xfrm>
          <a:prstGeom prst="rect">
            <a:avLst/>
          </a:prstGeom>
        </p:spPr>
      </p:pic>
    </p:spTree>
    <p:extLst>
      <p:ext uri="{BB962C8B-B14F-4D97-AF65-F5344CB8AC3E}">
        <p14:creationId xmlns:p14="http://schemas.microsoft.com/office/powerpoint/2010/main" val="2830963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290945" y="1170708"/>
            <a:ext cx="8638310" cy="1279839"/>
          </a:xfrm>
        </p:spPr>
        <p:txBody>
          <a:bodyPr/>
          <a:lstStyle/>
          <a:p>
            <a:pPr marL="139700" indent="0" algn="ctr">
              <a:buNone/>
            </a:pPr>
            <a:r>
              <a:rPr lang="sl-SI" sz="2000" dirty="0"/>
              <a:t>Njegova najbolj znana dela so pesmi: </a:t>
            </a:r>
            <a:endParaRPr lang="sl-SI" sz="2000" dirty="0" smtClean="0"/>
          </a:p>
          <a:p>
            <a:pPr marL="139700" indent="0" algn="ctr">
              <a:buNone/>
            </a:pPr>
            <a:r>
              <a:rPr lang="sl-SI" sz="2000" b="1" dirty="0" smtClean="0"/>
              <a:t>Lepa </a:t>
            </a:r>
            <a:r>
              <a:rPr lang="sl-SI" sz="2000" b="1" dirty="0"/>
              <a:t>Vida, Turjaška </a:t>
            </a:r>
            <a:r>
              <a:rPr lang="sl-SI" sz="2000" b="1" dirty="0" err="1"/>
              <a:t>Rozamunda</a:t>
            </a:r>
            <a:r>
              <a:rPr lang="sl-SI" sz="2000" b="1" dirty="0"/>
              <a:t>, Krst pri Savici, Povodni </a:t>
            </a:r>
            <a:r>
              <a:rPr lang="sl-SI" sz="2000" b="1" dirty="0" smtClean="0"/>
              <a:t>mož</a:t>
            </a:r>
            <a:r>
              <a:rPr lang="sl-SI" sz="2000" dirty="0" smtClean="0"/>
              <a:t>…</a:t>
            </a:r>
            <a:endParaRPr lang="sl-SI" sz="2000" dirty="0"/>
          </a:p>
        </p:txBody>
      </p:sp>
      <p:sp>
        <p:nvSpPr>
          <p:cNvPr id="3" name="Naslov 2"/>
          <p:cNvSpPr>
            <a:spLocks noGrp="1"/>
          </p:cNvSpPr>
          <p:nvPr>
            <p:ph type="title"/>
          </p:nvPr>
        </p:nvSpPr>
        <p:spPr/>
        <p:txBody>
          <a:bodyPr/>
          <a:lstStyle/>
          <a:p>
            <a:pPr algn="ctr"/>
            <a:r>
              <a:rPr lang="sl-SI" dirty="0" smtClean="0"/>
              <a:t>DELA</a:t>
            </a:r>
            <a:endParaRPr lang="sl-SI" dirty="0"/>
          </a:p>
        </p:txBody>
      </p:sp>
      <p:pic>
        <p:nvPicPr>
          <p:cNvPr id="2050" name="Picture 2" descr="Lepa Vida: France Prešeren : Lepa V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308" y="2100169"/>
            <a:ext cx="2115316" cy="30169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rjaška Rozamunda - Wikipedija, prosta enciklopedi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175" y="2073809"/>
            <a:ext cx="2129213" cy="306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57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pPr algn="ctr"/>
            <a:r>
              <a:rPr lang="sl-SI" dirty="0" smtClean="0"/>
              <a:t>France Prešeren: POVODNI MOŽ</a:t>
            </a:r>
            <a:endParaRPr lang="sl-SI" dirty="0"/>
          </a:p>
        </p:txBody>
      </p:sp>
      <p:pic>
        <p:nvPicPr>
          <p:cNvPr id="4" name="BYsEQYkX998"/>
          <p:cNvPicPr>
            <a:picLocks noRot="1" noChangeAspect="1"/>
          </p:cNvPicPr>
          <p:nvPr>
            <a:videoFile r:link="rId1"/>
          </p:nvPr>
        </p:nvPicPr>
        <p:blipFill>
          <a:blip r:embed="rId3"/>
          <a:stretch>
            <a:fillRect/>
          </a:stretch>
        </p:blipFill>
        <p:spPr>
          <a:xfrm>
            <a:off x="1923674" y="1371600"/>
            <a:ext cx="5410201" cy="3043238"/>
          </a:xfrm>
          <a:prstGeom prst="rect">
            <a:avLst/>
          </a:prstGeom>
        </p:spPr>
      </p:pic>
    </p:spTree>
    <p:extLst>
      <p:ext uri="{BB962C8B-B14F-4D97-AF65-F5344CB8AC3E}">
        <p14:creationId xmlns:p14="http://schemas.microsoft.com/office/powerpoint/2010/main" val="854664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2326000" y="3692235"/>
            <a:ext cx="4524300" cy="1279839"/>
          </a:xfrm>
        </p:spPr>
        <p:txBody>
          <a:bodyPr/>
          <a:lstStyle/>
          <a:p>
            <a:pPr marL="139700" indent="0" algn="ctr">
              <a:buNone/>
            </a:pPr>
            <a:r>
              <a:rPr lang="sl-SI" dirty="0" smtClean="0"/>
              <a:t>Besedilo: France Prešeren</a:t>
            </a:r>
            <a:br>
              <a:rPr lang="sl-SI" dirty="0" smtClean="0"/>
            </a:br>
            <a:r>
              <a:rPr lang="sl-SI" dirty="0" smtClean="0"/>
              <a:t>Glasba: Stanko Premrl</a:t>
            </a:r>
            <a:br>
              <a:rPr lang="sl-SI" dirty="0" smtClean="0"/>
            </a:br>
            <a:r>
              <a:rPr lang="sl-SI" dirty="0" smtClean="0"/>
              <a:t/>
            </a:r>
            <a:br>
              <a:rPr lang="sl-SI" dirty="0" smtClean="0"/>
            </a:br>
            <a:r>
              <a:rPr lang="sl-SI" dirty="0" smtClean="0"/>
              <a:t>Skladba vključuje sedmo kitico Prešernove Zdravljice</a:t>
            </a:r>
            <a:endParaRPr lang="sl-SI" dirty="0"/>
          </a:p>
        </p:txBody>
      </p:sp>
      <p:sp>
        <p:nvSpPr>
          <p:cNvPr id="3" name="Naslov 2"/>
          <p:cNvSpPr>
            <a:spLocks noGrp="1"/>
          </p:cNvSpPr>
          <p:nvPr>
            <p:ph type="title"/>
          </p:nvPr>
        </p:nvSpPr>
        <p:spPr/>
        <p:txBody>
          <a:bodyPr/>
          <a:lstStyle/>
          <a:p>
            <a:pPr algn="ctr"/>
            <a:r>
              <a:rPr lang="sl-SI" dirty="0" smtClean="0"/>
              <a:t>SLOVENSKA HIMNA</a:t>
            </a:r>
            <a:endParaRPr lang="sl-SI" dirty="0"/>
          </a:p>
        </p:txBody>
      </p:sp>
      <p:pic>
        <p:nvPicPr>
          <p:cNvPr id="4" name="Zc7aLyhZ94c"/>
          <p:cNvPicPr>
            <a:picLocks noRot="1" noChangeAspect="1"/>
          </p:cNvPicPr>
          <p:nvPr>
            <a:videoFile r:link="rId1"/>
          </p:nvPr>
        </p:nvPicPr>
        <p:blipFill>
          <a:blip r:embed="rId3"/>
          <a:stretch>
            <a:fillRect/>
          </a:stretch>
        </p:blipFill>
        <p:spPr>
          <a:xfrm>
            <a:off x="2743200" y="1376796"/>
            <a:ext cx="3657600" cy="2057400"/>
          </a:xfrm>
          <a:prstGeom prst="rect">
            <a:avLst/>
          </a:prstGeom>
        </p:spPr>
      </p:pic>
    </p:spTree>
    <p:extLst>
      <p:ext uri="{BB962C8B-B14F-4D97-AF65-F5344CB8AC3E}">
        <p14:creationId xmlns:p14="http://schemas.microsoft.com/office/powerpoint/2010/main" val="4133395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326663" y="406327"/>
            <a:ext cx="8638310" cy="1279839"/>
          </a:xfrm>
        </p:spPr>
        <p:txBody>
          <a:bodyPr/>
          <a:lstStyle/>
          <a:p>
            <a:pPr marL="139700" indent="0" algn="ctr">
              <a:buNone/>
            </a:pPr>
            <a:r>
              <a:rPr lang="sl-SI" sz="2000" dirty="0"/>
              <a:t>Ko se je zaljubil v Julijo Primic, je napisal </a:t>
            </a:r>
            <a:r>
              <a:rPr lang="sl-SI" sz="2000" b="1" dirty="0"/>
              <a:t>Sonetni venec</a:t>
            </a:r>
            <a:r>
              <a:rPr lang="sl-SI" sz="2000" dirty="0"/>
              <a:t>, svojemu rojstnemu kraju pa je posvetil pesem </a:t>
            </a:r>
            <a:r>
              <a:rPr lang="sl-SI" sz="2000" b="1" dirty="0"/>
              <a:t>O Vrba, srečna draga vas domača</a:t>
            </a:r>
            <a:r>
              <a:rPr lang="sl-SI" sz="2000" dirty="0"/>
              <a:t>:</a:t>
            </a:r>
          </a:p>
        </p:txBody>
      </p:sp>
      <p:pic>
        <p:nvPicPr>
          <p:cNvPr id="5" name="RQ6ZIaslew8"/>
          <p:cNvPicPr>
            <a:picLocks noRot="1" noChangeAspect="1"/>
          </p:cNvPicPr>
          <p:nvPr>
            <a:videoFile r:link="rId1"/>
          </p:nvPr>
        </p:nvPicPr>
        <p:blipFill>
          <a:blip r:embed="rId3"/>
          <a:stretch>
            <a:fillRect/>
          </a:stretch>
        </p:blipFill>
        <p:spPr>
          <a:xfrm>
            <a:off x="2391965" y="1686166"/>
            <a:ext cx="4507706" cy="2535585"/>
          </a:xfrm>
          <a:prstGeom prst="rect">
            <a:avLst/>
          </a:prstGeom>
        </p:spPr>
      </p:pic>
    </p:spTree>
    <p:extLst>
      <p:ext uri="{BB962C8B-B14F-4D97-AF65-F5344CB8AC3E}">
        <p14:creationId xmlns:p14="http://schemas.microsoft.com/office/powerpoint/2010/main" val="1936012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326663" y="406327"/>
            <a:ext cx="8638310" cy="1279839"/>
          </a:xfrm>
        </p:spPr>
        <p:txBody>
          <a:bodyPr/>
          <a:lstStyle/>
          <a:p>
            <a:pPr marL="139700" indent="0" algn="ctr">
              <a:buNone/>
            </a:pPr>
            <a:r>
              <a:rPr lang="sl-SI" sz="2000" dirty="0"/>
              <a:t>V prijeten praznični dan se zapeljite z vlakom, še eno Prešernovo pesmijo – </a:t>
            </a:r>
            <a:r>
              <a:rPr lang="sl-SI" sz="2000" b="1" dirty="0">
                <a:solidFill>
                  <a:schemeClr val="bg1"/>
                </a:solidFill>
              </a:rPr>
              <a:t>Od železne ceste</a:t>
            </a:r>
            <a:r>
              <a:rPr lang="sl-SI" sz="2000" dirty="0"/>
              <a:t>:</a:t>
            </a:r>
          </a:p>
        </p:txBody>
      </p:sp>
      <p:pic>
        <p:nvPicPr>
          <p:cNvPr id="3" name="Eco2BI75e4I"/>
          <p:cNvPicPr>
            <a:picLocks noRot="1" noChangeAspect="1"/>
          </p:cNvPicPr>
          <p:nvPr>
            <a:videoFile r:link="rId1"/>
          </p:nvPr>
        </p:nvPicPr>
        <p:blipFill>
          <a:blip r:embed="rId3"/>
          <a:stretch>
            <a:fillRect/>
          </a:stretch>
        </p:blipFill>
        <p:spPr>
          <a:xfrm>
            <a:off x="2098964" y="1376795"/>
            <a:ext cx="4876800" cy="2743200"/>
          </a:xfrm>
          <a:prstGeom prst="rect">
            <a:avLst/>
          </a:prstGeom>
        </p:spPr>
      </p:pic>
    </p:spTree>
    <p:extLst>
      <p:ext uri="{BB962C8B-B14F-4D97-AF65-F5344CB8AC3E}">
        <p14:creationId xmlns:p14="http://schemas.microsoft.com/office/powerpoint/2010/main" val="2986250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34"/>
        <p:cNvGrpSpPr/>
        <p:nvPr/>
      </p:nvGrpSpPr>
      <p:grpSpPr>
        <a:xfrm>
          <a:off x="0" y="0"/>
          <a:ext cx="0" cy="0"/>
          <a:chOff x="0" y="0"/>
          <a:chExt cx="0" cy="0"/>
        </a:xfrm>
      </p:grpSpPr>
      <p:sp>
        <p:nvSpPr>
          <p:cNvPr id="17436" name="Google Shape;17436;p37"/>
          <p:cNvSpPr txBox="1">
            <a:spLocks noGrp="1"/>
          </p:cNvSpPr>
          <p:nvPr>
            <p:ph type="body" idx="1"/>
          </p:nvPr>
        </p:nvSpPr>
        <p:spPr>
          <a:xfrm>
            <a:off x="4572000" y="526473"/>
            <a:ext cx="4149436" cy="3927277"/>
          </a:xfrm>
          <a:prstGeom prst="rect">
            <a:avLst/>
          </a:prstGeom>
        </p:spPr>
        <p:txBody>
          <a:bodyPr spcFirstLastPara="1" wrap="square" lIns="91425" tIns="91425" rIns="91425" bIns="91425" anchor="t" anchorCtr="0">
            <a:noAutofit/>
          </a:bodyPr>
          <a:lstStyle/>
          <a:p>
            <a:pPr marL="0" lvl="0" indent="0" algn="just">
              <a:lnSpc>
                <a:spcPct val="150000"/>
              </a:lnSpc>
              <a:buClr>
                <a:srgbClr val="541C1D"/>
              </a:buClr>
              <a:buSzPts val="1100"/>
              <a:buNone/>
            </a:pPr>
            <a:r>
              <a:rPr lang="sl-SI" sz="2000" dirty="0"/>
              <a:t>Na Prešerna smo zelo ponosni, zato nas nanj, poleg mnogih spomenikov po Sloveniji in najbolj znanega Prešernovega spomenika v Ljubljani (za tiste, ki še niste opazili: gleda Julijo na sosednji stavbi), spominja tudi kovanec za dva evra, na katerem je upodobljen.</a:t>
            </a:r>
            <a:endParaRPr sz="2000" dirty="0">
              <a:solidFill>
                <a:schemeClr val="accent6"/>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rešernov spomenik | Vse znamenitosti | Ljublj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708" y="-439"/>
            <a:ext cx="3429292" cy="514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638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mg.rtvslo.si/_up/upload/2014/02/16/65076458_foto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332" y="389592"/>
            <a:ext cx="6115844" cy="441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09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lika:Si2.1eur.jpg - Wikipedija, prosta enciklopedij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6093" y="193520"/>
            <a:ext cx="4816435" cy="482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163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lar – povožen simbol ponosa in suverenosti Slovenije 25 let kasneje -  art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897" y="838201"/>
            <a:ext cx="6651914" cy="347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652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660225" y="1062421"/>
            <a:ext cx="8386793" cy="3286200"/>
          </a:xfrm>
        </p:spPr>
        <p:txBody>
          <a:bodyPr/>
          <a:lstStyle/>
          <a:p>
            <a:pPr marL="139700" indent="0" algn="ctr">
              <a:buNone/>
            </a:pPr>
            <a:r>
              <a:rPr lang="sl-SI" dirty="0" smtClean="0"/>
              <a:t>Andreja </a:t>
            </a:r>
            <a:r>
              <a:rPr lang="sl-SI" dirty="0" smtClean="0"/>
              <a:t>Rozmana </a:t>
            </a:r>
            <a:r>
              <a:rPr lang="sl-SI" dirty="0" smtClean="0"/>
              <a:t>Roza pa je poustvaril balado </a:t>
            </a:r>
            <a:r>
              <a:rPr lang="sl-SI" dirty="0" smtClean="0"/>
              <a:t>Povodni </a:t>
            </a:r>
            <a:r>
              <a:rPr lang="sl-SI" dirty="0" smtClean="0"/>
              <a:t>mož in njeno dogajanje prenesel v današnji čas.</a:t>
            </a:r>
            <a:endParaRPr lang="sl-SI" dirty="0"/>
          </a:p>
        </p:txBody>
      </p:sp>
      <p:sp>
        <p:nvSpPr>
          <p:cNvPr id="3" name="Naslov 2"/>
          <p:cNvSpPr>
            <a:spLocks noGrp="1"/>
          </p:cNvSpPr>
          <p:nvPr>
            <p:ph type="title"/>
          </p:nvPr>
        </p:nvSpPr>
        <p:spPr/>
        <p:txBody>
          <a:bodyPr/>
          <a:lstStyle/>
          <a:p>
            <a:pPr algn="ctr"/>
            <a:r>
              <a:rPr lang="sl-SI" dirty="0" smtClean="0"/>
              <a:t>Andrej Rozman Roza: Povodni mož</a:t>
            </a:r>
            <a:endParaRPr lang="sl-SI" dirty="0"/>
          </a:p>
        </p:txBody>
      </p:sp>
      <p:pic>
        <p:nvPicPr>
          <p:cNvPr id="5" name="4gtjQrtePXo"/>
          <p:cNvPicPr>
            <a:picLocks noRot="1" noChangeAspect="1"/>
          </p:cNvPicPr>
          <p:nvPr>
            <a:videoFile r:link="rId1"/>
          </p:nvPr>
        </p:nvPicPr>
        <p:blipFill>
          <a:blip r:embed="rId3"/>
          <a:stretch>
            <a:fillRect/>
          </a:stretch>
        </p:blipFill>
        <p:spPr>
          <a:xfrm>
            <a:off x="2348345" y="1716232"/>
            <a:ext cx="4343400" cy="2443163"/>
          </a:xfrm>
          <a:prstGeom prst="rect">
            <a:avLst/>
          </a:prstGeom>
        </p:spPr>
      </p:pic>
      <p:sp>
        <p:nvSpPr>
          <p:cNvPr id="6" name="Označba mesta besedila 1"/>
          <p:cNvSpPr txBox="1">
            <a:spLocks/>
          </p:cNvSpPr>
          <p:nvPr/>
        </p:nvSpPr>
        <p:spPr>
          <a:xfrm>
            <a:off x="1239983" y="4272421"/>
            <a:ext cx="6979226" cy="3416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1pPr>
            <a:lvl2pPr marL="914400" marR="0" lvl="1" indent="-317500" algn="l" rtl="0">
              <a:lnSpc>
                <a:spcPct val="115000"/>
              </a:lnSpc>
              <a:spcBef>
                <a:spcPts val="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2pPr>
            <a:lvl3pPr marL="1371600" marR="0" lvl="2"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3pPr>
            <a:lvl4pPr marL="1828800" marR="0" lvl="3"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4pPr>
            <a:lvl5pPr marL="2286000" marR="0" lvl="4"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5pPr>
            <a:lvl6pPr marL="2743200" marR="0" lvl="5"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6pPr>
            <a:lvl7pPr marL="3200400" marR="0" lvl="6"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7pPr>
            <a:lvl8pPr marL="3657600" marR="0" lvl="7"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8pPr>
            <a:lvl9pPr marL="4114800" marR="0" lvl="8" indent="-317500" algn="l" rtl="0">
              <a:lnSpc>
                <a:spcPct val="115000"/>
              </a:lnSpc>
              <a:spcBef>
                <a:spcPts val="1600"/>
              </a:spcBef>
              <a:spcAft>
                <a:spcPts val="160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9pPr>
          </a:lstStyle>
          <a:p>
            <a:pPr marL="139700" indent="0" algn="ctr">
              <a:buFont typeface="Poppins"/>
              <a:buNone/>
            </a:pPr>
            <a:r>
              <a:rPr lang="sl-SI" sz="1000" dirty="0" smtClean="0"/>
              <a:t>Avtor prične z deklamacijo pesmi na posnetku ob </a:t>
            </a:r>
            <a:r>
              <a:rPr lang="sl-SI" sz="1000" dirty="0" smtClean="0"/>
              <a:t>5:40</a:t>
            </a:r>
            <a:r>
              <a:rPr lang="sl-SI" sz="1000" dirty="0"/>
              <a:t>.</a:t>
            </a:r>
            <a:endParaRPr lang="sl-SI" sz="1000" dirty="0"/>
          </a:p>
        </p:txBody>
      </p:sp>
    </p:spTree>
    <p:extLst>
      <p:ext uri="{BB962C8B-B14F-4D97-AF65-F5344CB8AC3E}">
        <p14:creationId xmlns:p14="http://schemas.microsoft.com/office/powerpoint/2010/main" val="2328337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62"/>
        <p:cNvGrpSpPr/>
        <p:nvPr/>
      </p:nvGrpSpPr>
      <p:grpSpPr>
        <a:xfrm>
          <a:off x="0" y="0"/>
          <a:ext cx="0" cy="0"/>
          <a:chOff x="0" y="0"/>
          <a:chExt cx="0" cy="0"/>
        </a:xfrm>
      </p:grpSpPr>
      <p:grpSp>
        <p:nvGrpSpPr>
          <p:cNvPr id="23563" name="Google Shape;23563;p49"/>
          <p:cNvGrpSpPr/>
          <p:nvPr/>
        </p:nvGrpSpPr>
        <p:grpSpPr>
          <a:xfrm rot="-4963398">
            <a:off x="2657996" y="509262"/>
            <a:ext cx="3351123" cy="3879865"/>
            <a:chOff x="2883100" y="4881275"/>
            <a:chExt cx="478100" cy="500425"/>
          </a:xfrm>
        </p:grpSpPr>
        <p:sp>
          <p:nvSpPr>
            <p:cNvPr id="23564" name="Google Shape;23564;p49"/>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5" name="Google Shape;23565;p49"/>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6" name="Google Shape;23566;p49"/>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7" name="Google Shape;23567;p49"/>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8" name="Google Shape;23568;p49"/>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69" name="Google Shape;23569;p49"/>
          <p:cNvSpPr txBox="1">
            <a:spLocks noGrp="1"/>
          </p:cNvSpPr>
          <p:nvPr>
            <p:ph type="title"/>
          </p:nvPr>
        </p:nvSpPr>
        <p:spPr>
          <a:xfrm>
            <a:off x="1603772" y="1162352"/>
            <a:ext cx="5837100" cy="1963500"/>
          </a:xfrm>
          <a:prstGeom prst="rect">
            <a:avLst/>
          </a:prstGeom>
        </p:spPr>
        <p:txBody>
          <a:bodyPr spcFirstLastPara="1" wrap="square" lIns="91425" tIns="91425" rIns="91425" bIns="91425" anchor="b" anchorCtr="0">
            <a:noAutofit/>
          </a:bodyPr>
          <a:lstStyle/>
          <a:p>
            <a:pPr lvl="0"/>
            <a:r>
              <a:rPr lang="sl-SI" sz="3000" dirty="0"/>
              <a:t>Prijeten kulturni praznik in če ne drugega, se na Prešerna spomnite s figo ali dvema!</a:t>
            </a:r>
            <a:endParaRPr sz="3000" dirty="0"/>
          </a:p>
        </p:txBody>
      </p:sp>
      <p:grpSp>
        <p:nvGrpSpPr>
          <p:cNvPr id="23571" name="Google Shape;23571;p49"/>
          <p:cNvGrpSpPr/>
          <p:nvPr/>
        </p:nvGrpSpPr>
        <p:grpSpPr>
          <a:xfrm rot="899824" flipH="1">
            <a:off x="7726320" y="2385242"/>
            <a:ext cx="507868" cy="1533522"/>
            <a:chOff x="6572900" y="2209300"/>
            <a:chExt cx="424075" cy="1280375"/>
          </a:xfrm>
        </p:grpSpPr>
        <p:sp>
          <p:nvSpPr>
            <p:cNvPr id="23572" name="Google Shape;23572;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3" name="Google Shape;23573;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4" name="Google Shape;23574;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5" name="Google Shape;23575;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6" name="Google Shape;23576;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7" name="Google Shape;23577;p49"/>
          <p:cNvGrpSpPr/>
          <p:nvPr/>
        </p:nvGrpSpPr>
        <p:grpSpPr>
          <a:xfrm rot="-1683134">
            <a:off x="7567870" y="1292956"/>
            <a:ext cx="366835" cy="1107728"/>
            <a:chOff x="6572900" y="2209300"/>
            <a:chExt cx="424075" cy="1280375"/>
          </a:xfrm>
        </p:grpSpPr>
        <p:sp>
          <p:nvSpPr>
            <p:cNvPr id="23578" name="Google Shape;23578;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9" name="Google Shape;23579;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0" name="Google Shape;23580;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1" name="Google Shape;23581;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2" name="Google Shape;23582;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3" name="Google Shape;23583;p49"/>
          <p:cNvGrpSpPr/>
          <p:nvPr/>
        </p:nvGrpSpPr>
        <p:grpSpPr>
          <a:xfrm rot="-9523597">
            <a:off x="7911042" y="-183240"/>
            <a:ext cx="467417" cy="1411354"/>
            <a:chOff x="6572900" y="2209300"/>
            <a:chExt cx="424075" cy="1280375"/>
          </a:xfrm>
        </p:grpSpPr>
        <p:sp>
          <p:nvSpPr>
            <p:cNvPr id="23584" name="Google Shape;23584;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5" name="Google Shape;23585;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6" name="Google Shape;23586;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7" name="Google Shape;23587;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8" name="Google Shape;23588;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9" name="Google Shape;23589;p49"/>
          <p:cNvGrpSpPr/>
          <p:nvPr/>
        </p:nvGrpSpPr>
        <p:grpSpPr>
          <a:xfrm rot="-753037">
            <a:off x="8067665" y="3994801"/>
            <a:ext cx="712900" cy="2152553"/>
            <a:chOff x="6572900" y="2209300"/>
            <a:chExt cx="424075" cy="1280375"/>
          </a:xfrm>
        </p:grpSpPr>
        <p:sp>
          <p:nvSpPr>
            <p:cNvPr id="23590" name="Google Shape;23590;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1" name="Google Shape;23591;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2" name="Google Shape;23592;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3" name="Google Shape;23593;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4" name="Google Shape;23594;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0835;p60"/>
          <p:cNvGrpSpPr/>
          <p:nvPr/>
        </p:nvGrpSpPr>
        <p:grpSpPr>
          <a:xfrm>
            <a:off x="4783613" y="2915500"/>
            <a:ext cx="1601329" cy="1426504"/>
            <a:chOff x="3823175" y="3495550"/>
            <a:chExt cx="1982825" cy="1766350"/>
          </a:xfrm>
        </p:grpSpPr>
        <p:sp>
          <p:nvSpPr>
            <p:cNvPr id="36" name="Google Shape;30836;p60"/>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837;p60"/>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838;p60"/>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839;p60"/>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840;p60"/>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841;p60"/>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842;p60"/>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843;p60"/>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844;p60"/>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45;p60"/>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846;p60"/>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847;p60"/>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848;p60"/>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849;p60"/>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850;p60"/>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851;p60"/>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852;p60"/>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853;p60"/>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854;p60"/>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855;p60"/>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856;p60"/>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857;p60"/>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858;p60"/>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859;p60"/>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860;p60"/>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861;p60"/>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862;p60"/>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863;p60"/>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864;p60"/>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865;p60"/>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866;p60"/>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867;p60"/>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868;p60"/>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869;p60"/>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870;p60"/>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871;p60"/>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872;p60"/>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873;p60"/>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874;p60"/>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875;p60"/>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876;p60"/>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877;p60"/>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878;p60"/>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879;p60"/>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880;p60"/>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81;p60"/>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82;p60"/>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83;p60"/>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84;p60"/>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885;p60"/>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886;p60"/>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887;p60"/>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888;p60"/>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889;p60"/>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890;p60"/>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891;p60"/>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892;p60"/>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93;p60"/>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894;p60"/>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895;p60"/>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896;p60"/>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897;p60"/>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898;p60"/>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899;p60"/>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900;p60"/>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901;p60"/>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902;p60"/>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903;p60"/>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904;p60"/>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905;p60"/>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906;p60"/>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907;p60"/>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0908;p60"/>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0909;p60"/>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910;p60"/>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911;p60"/>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912;p60"/>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913;p60"/>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914;p60"/>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915;p60"/>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916;p60"/>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917;p60"/>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918;p60"/>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919;p60"/>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920;p60"/>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921;p60"/>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922;p60"/>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923;p60"/>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924;p60"/>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0925;p60"/>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0926;p60"/>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927;p60"/>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928;p60"/>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929;p60"/>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930;p60"/>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931;p60"/>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932;p60"/>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0933;p60"/>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0934;p60"/>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935;p60"/>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936;p60"/>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937;p60"/>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938;p60"/>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939;p60"/>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940;p60"/>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41;p60"/>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42;p60"/>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943;p60"/>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4;p60"/>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45;p60"/>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0946;p60"/>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47;p60"/>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48;p60"/>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949;p60"/>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950;p60"/>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951;p60"/>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952;p60"/>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953;p60"/>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954;p60"/>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955;p60"/>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956;p60"/>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957;p60"/>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958;p60"/>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959;p60"/>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960;p60"/>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961;p60"/>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962;p60"/>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963;p60"/>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64;p60"/>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965;p60"/>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966;p60"/>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967;p60"/>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968;p60"/>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969;p60"/>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970;p60"/>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0971;p60"/>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0972;p60"/>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0973;p60"/>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0974;p60"/>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0975;p60"/>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0976;p60"/>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0977;p60"/>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0978;p60"/>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0979;p60"/>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0980;p60"/>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0981;p60"/>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0982;p60"/>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0983;p60"/>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0984;p60"/>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0985;p60"/>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0986;p60"/>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0987;p60"/>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0988;p60"/>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0989;p60"/>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0990;p60"/>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0991;p60"/>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0992;p60"/>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0993;p60"/>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0994;p60"/>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0995;p60"/>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0996;p60"/>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0997;p60"/>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0998;p60"/>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0999;p60"/>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1000;p60"/>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1001;p60"/>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1002;p60"/>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1003;p60"/>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1004;p60"/>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1005;p60"/>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1006;p60"/>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1007;p60"/>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1008;p60"/>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1009;p60"/>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010;p60"/>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011;p60"/>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012;p60"/>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013;p60"/>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014;p60"/>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015;p60"/>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016;p60"/>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017;p60"/>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018;p60"/>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019;p60"/>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020;p60"/>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021;p60"/>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022;p60"/>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1023;p60"/>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1024;p60"/>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1025;p60"/>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1026;p60"/>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1027;p60"/>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1028;p60"/>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1029;p60"/>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1030;p60"/>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1031;p60"/>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032;p60"/>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033;p60"/>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1034;p60"/>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035;p60"/>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036;p60"/>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037;p60"/>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1038;p60"/>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039;p60"/>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040;p60"/>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041;p60"/>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1042;p60"/>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1043;p60"/>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1044;p60"/>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1045;p60"/>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1046;p60"/>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1047;p60"/>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048;p60"/>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1049;p60"/>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1050;p60"/>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1051;p60"/>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1052;p60"/>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1053;p60"/>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1054;p60"/>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1055;p60"/>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1056;p60"/>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1057;p60"/>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1058;p60"/>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1059;p60"/>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1060;p60"/>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1061;p60"/>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1062;p60"/>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1063;p60"/>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1064;p60"/>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1065;p60"/>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1066;p60"/>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1067;p60"/>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1068;p60"/>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1069;p60"/>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1070;p60"/>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1071;p60"/>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1072;p60"/>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1073;p60"/>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1074;p60"/>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1075;p60"/>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1076;p60"/>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1077;p60"/>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1078;p60"/>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1079;p60"/>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1080;p60"/>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1081;p60"/>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1082;p60"/>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1083;p60"/>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1084;p60"/>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1085;p60"/>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1086;p60"/>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1087;p60"/>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1088;p60"/>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1089;p60"/>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1090;p60"/>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1091;p60"/>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1092;p60"/>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1093;p60"/>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1094;p60"/>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1095;p60"/>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1096;p60"/>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1097;p60"/>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1098;p60"/>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1099;p60"/>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1100;p60"/>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1101;p60"/>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1102;p60"/>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1103;p60"/>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1104;p60"/>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1105;p60"/>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1106;p60"/>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1107;p60"/>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108;p60"/>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1109;p60"/>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110;p60"/>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11;p60"/>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112;p60"/>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113;p60"/>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114;p60"/>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115;p60"/>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116;p60"/>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117;p60"/>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118;p60"/>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119;p60"/>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1120;p60"/>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1121;p60"/>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1122;p60"/>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1123;p60"/>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1124;p60"/>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1125;p60"/>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1126;p60"/>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1127;p60"/>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1128;p60"/>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1129;p60"/>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1130;p60"/>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1131;p60"/>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1132;p60"/>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1133;p60"/>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1134;p60"/>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1135;p60"/>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1136;p60"/>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1137;p60"/>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1138;p60"/>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1139;p60"/>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1140;p60"/>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1141;p60"/>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1142;p60"/>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1143;p60"/>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1144;p60"/>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1145;p60"/>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1146;p60"/>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1147;p60"/>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1148;p60"/>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1149;p60"/>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1150;p60"/>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1151;p60"/>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1152;p60"/>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1153;p60"/>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1154;p60"/>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1155;p60"/>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1156;p60"/>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1157;p60"/>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1158;p60"/>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1159;p60"/>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1160;p60"/>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1161;p60"/>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1162;p60"/>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1163;p60"/>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1164;p60"/>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1165;p60"/>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1166;p60"/>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1167;p60"/>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1168;p60"/>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1169;p60"/>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1170;p60"/>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1171;p60"/>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1172;p60"/>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1173;p60"/>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1174;p60"/>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1175;p60"/>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1176;p60"/>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1177;p60"/>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1178;p60"/>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1179;p60"/>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1180;p60"/>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1181;p60"/>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1182;p60"/>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1183;p60"/>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1184;p60"/>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1185;p60"/>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1186;p60"/>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1187;p60"/>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1188;p60"/>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1189;p60"/>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1190;p60"/>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1191;p60"/>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1192;p60"/>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1193;p60"/>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1194;p60"/>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1195;p60"/>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1196;p60"/>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1197;p60"/>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1198;p60"/>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1199;p60"/>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1200;p60"/>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1201;p60"/>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1202;p60"/>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1203;p60"/>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1204;p60"/>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1205;p60"/>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1206;p60"/>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1207;p60"/>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1208;p60"/>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1209;p60"/>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1210;p60"/>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1211;p60"/>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1212;p60"/>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1213;p60"/>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1214;p60"/>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1215;p60"/>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1216;p60"/>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1217;p60"/>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1218;p60"/>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1219;p60"/>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1220;p60"/>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1221;p60"/>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1222;p60"/>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1223;p60"/>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1224;p60"/>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1225;p60"/>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1226;p60"/>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1227;p60"/>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1228;p60"/>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1229;p60"/>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1230;p60"/>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1231;p60"/>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1232;p60"/>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1233;p60"/>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1234;p60"/>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1235;p60"/>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1236;p60"/>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1237;p60"/>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1238;p60"/>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1239;p60"/>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1240;p60"/>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1241;p60"/>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1242;p60"/>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1243;p60"/>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1244;p60"/>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1245;p60"/>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1246;p60"/>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1247;p60"/>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1248;p60"/>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1249;p60"/>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1250;p60"/>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1251;p60"/>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31252;p60"/>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1253;p60"/>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1254;p60"/>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1255;p60"/>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1256;p60"/>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1257;p60"/>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1258;p60"/>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1259;p60"/>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31260;p60"/>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31261;p60"/>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31262;p60"/>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31263;p60"/>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31264;p60"/>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31265;p60"/>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31266;p60"/>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31267;p60"/>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31268;p60"/>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31269;p60"/>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31270;p60"/>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31271;p60"/>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31272;p60"/>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31273;p60"/>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31274;p60"/>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31275;p60"/>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31276;p60"/>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31277;p60"/>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31278;p60"/>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31279;p60"/>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31280;p60"/>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31281;p60"/>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31282;p60"/>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31283;p60"/>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31284;p60"/>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31285;p60"/>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31286;p60"/>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31287;p60"/>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31288;p60"/>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31289;p60"/>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31290;p60"/>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31291;p60"/>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31292;p60"/>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31293;p60"/>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31294;p60"/>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31295;p60"/>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31296;p60"/>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31297;p60"/>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31298;p60"/>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31299;p60"/>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31300;p60"/>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31301;p60"/>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31302;p60"/>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31303;p60"/>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31304;p60"/>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31305;p60"/>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31306;p60"/>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31307;p60"/>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31308;p60"/>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31309;p60"/>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31310;p60"/>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31311;p60"/>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31312;p60"/>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31313;p60"/>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31314;p60"/>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31315;p60"/>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31316;p60"/>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31317;p60"/>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31318;p60"/>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31319;p60"/>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31320;p60"/>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31321;p60"/>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31322;p60"/>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31323;p60"/>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31324;p60"/>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31325;p60"/>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31326;p60"/>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31327;p60"/>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31328;p60"/>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31329;p60"/>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31330;p60"/>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31331;p60"/>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31332;p60"/>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1333;p60"/>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1334;p60"/>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1335;p60"/>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1336;p60"/>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1337;p60"/>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1338;p60"/>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1339;p60"/>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1340;p60"/>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1341;p60"/>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1342;p60"/>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1343;p60"/>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1344;p60"/>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1345;p60"/>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1346;p60"/>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1347;p60"/>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1348;p60"/>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1349;p60"/>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1350;p60"/>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1351;p60"/>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1352;p60"/>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1353;p60"/>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1354;p60"/>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1355;p60"/>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1356;p60"/>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1357;p60"/>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1358;p60"/>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31359;p60"/>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31360;p60"/>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31361;p60"/>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31362;p60"/>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31363;p60"/>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31364;p60"/>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31365;p60"/>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31366;p60"/>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31367;p60"/>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31368;p60"/>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31369;p60"/>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31370;p60"/>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31371;p60"/>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31372;p60"/>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31373;p60"/>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31374;p60"/>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31375;p60"/>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31376;p60"/>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31377;p60"/>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31378;p60"/>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31379;p60"/>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31380;p60"/>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31381;p60"/>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31382;p60"/>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31383;p60"/>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31384;p60"/>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31385;p60"/>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31386;p60"/>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31387;p60"/>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31388;p60"/>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31389;p60"/>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31390;p60"/>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31391;p60"/>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31392;p60"/>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31393;p60"/>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31394;p60"/>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31395;p60"/>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31396;p60"/>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31397;p60"/>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31398;p60"/>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31399;p60"/>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31400;p60"/>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31401;p60"/>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31402;p60"/>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31403;p60"/>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31404;p60"/>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31405;p60"/>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31406;p60"/>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31407;p60"/>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31408;p60"/>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31409;p60"/>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31410;p60"/>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31411;p60"/>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31412;p60"/>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31413;p60"/>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31414;p60"/>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31415;p60"/>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31416;p60"/>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31417;p60"/>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31418;p60"/>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31419;p60"/>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31420;p60"/>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31421;p60"/>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31422;p60"/>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31423;p60"/>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31424;p60"/>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31425;p60"/>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31426;p60"/>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31427;p60"/>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31428;p60"/>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31429;p60"/>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31430;p60"/>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31431;p60"/>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31432;p60"/>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31433;p60"/>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31434;p60"/>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31435;p60"/>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31436;p60"/>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31437;p60"/>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31438;p60"/>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31439;p60"/>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31440;p60"/>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31441;p60"/>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31442;p60"/>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31443;p60"/>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31444;p60"/>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31445;p60"/>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31446;p60"/>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31447;p60"/>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31448;p60"/>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31449;p60"/>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31450;p60"/>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31451;p60"/>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31452;p60"/>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31453;p60"/>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31454;p60"/>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31455;p60"/>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31456;p60"/>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31457;p60"/>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31458;p60"/>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31459;p60"/>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31460;p60"/>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31461;p60"/>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31462;p60"/>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31463;p60"/>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31464;p60"/>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31465;p60"/>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31466;p60"/>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31467;p60"/>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31468;p60"/>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31469;p60"/>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31470;p60"/>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31471;p60"/>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31472;p60"/>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31473;p60"/>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31474;p60"/>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31475;p60"/>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31476;p60"/>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31477;p60"/>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31478;p60"/>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31479;p60"/>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31480;p60"/>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31481;p60"/>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31482;p60"/>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31483;p60"/>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31484;p60"/>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31485;p60"/>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31486;p60"/>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31487;p60"/>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31488;p60"/>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31489;p60"/>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31490;p60"/>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31491;p60"/>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31492;p60"/>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31493;p60"/>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31494;p60"/>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31495;p60"/>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31496;p60"/>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31497;p60"/>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31498;p60"/>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31499;p60"/>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31500;p60"/>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31501;p60"/>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31502;p60"/>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31503;p60"/>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31504;p60"/>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31505;p60"/>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31506;p60"/>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31507;p60"/>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31508;p60"/>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31509;p60"/>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31510;p60"/>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31511;p60"/>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31512;p60"/>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31513;p60"/>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31514;p60"/>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31515;p60"/>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31516;p60"/>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31517;p60"/>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31518;p60"/>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31519;p60"/>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31520;p60"/>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31521;p60"/>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31522;p60"/>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31523;p60"/>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31524;p60"/>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31525;p60"/>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31526;p60"/>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31527;p60"/>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31528;p60"/>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31529;p60"/>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31530;p60"/>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31531;p60"/>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31532;p60"/>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31533;p60"/>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31534;p60"/>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31535;p60"/>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31536;p60"/>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31537;p60"/>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31538;p60"/>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31539;p60"/>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31540;p60"/>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31541;p60"/>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31542;p60"/>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31543;p60"/>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31544;p60"/>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31545;p60"/>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31546;p60"/>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31547;p60"/>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31548;p60"/>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31549;p60"/>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31550;p60"/>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31551;p60"/>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31552;p60"/>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31553;p60"/>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31554;p60"/>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31555;p60"/>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31556;p60"/>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31557;p60"/>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31558;p60"/>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31559;p60"/>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31560;p60"/>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31561;p60"/>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31562;p60"/>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31563;p60"/>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31564;p60"/>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31565;p60"/>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31566;p60"/>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31567;p60"/>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31568;p60"/>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31569;p60"/>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31570;p60"/>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31571;p60"/>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31572;p60"/>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31573;p60"/>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31574;p60"/>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31575;p60"/>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31576;p60"/>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31577;p60"/>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1578;p60"/>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31579;p60"/>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31580;p60"/>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31581;p60"/>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31582;p60"/>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31583;p60"/>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31584;p60"/>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31585;p60"/>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31586;p60"/>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31587;p60"/>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31588;p60"/>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31589;p60"/>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31590;p60"/>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31591;p60"/>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31592;p60"/>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31593;p60"/>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31594;p60"/>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31595;p60"/>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31596;p60"/>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31597;p60"/>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31598;p60"/>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31599;p60"/>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31600;p60"/>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31601;p60"/>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31602;p60"/>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31603;p60"/>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31604;p60"/>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31605;p60"/>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31606;p60"/>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31607;p60"/>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31608;p60"/>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31609;p60"/>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31610;p60"/>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31611;p60"/>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31612;p60"/>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31613;p60"/>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31614;p60"/>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31615;p60"/>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31616;p60"/>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31617;p60"/>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31618;p60"/>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31619;p60"/>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31620;p60"/>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31621;p60"/>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31622;p60"/>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31623;p60"/>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31624;p60"/>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31625;p60"/>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31626;p60"/>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31627;p60"/>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31628;p60"/>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31629;p60"/>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31630;p60"/>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31631;p60"/>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31632;p60"/>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31633;p60"/>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31634;p60"/>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31635;p60"/>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31636;p60"/>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31637;p60"/>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31638;p60"/>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31639;p60"/>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31640;p60"/>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31641;p60"/>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31642;p60"/>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31643;p60"/>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31644;p60"/>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31645;p60"/>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31646;p60"/>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31647;p60"/>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31648;p60"/>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31649;p60"/>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31650;p60"/>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31651;p60"/>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31652;p60"/>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31653;p60"/>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31654;p60"/>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31655;p60"/>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31656;p60"/>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31657;p60"/>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31658;p60"/>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31659;p60"/>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31660;p60"/>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31661;p60"/>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31662;p60"/>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31663;p60"/>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31664;p60"/>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31665;p60"/>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31666;p60"/>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31667;p60"/>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31668;p60"/>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31669;p60"/>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31670;p60"/>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31671;p60"/>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31672;p60"/>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31673;p60"/>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31674;p60"/>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31675;p60"/>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31676;p60"/>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31677;p60"/>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31678;p60"/>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31679;p60"/>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31680;p60"/>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31681;p60"/>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31682;p60"/>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31683;p60"/>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31684;p60"/>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31685;p60"/>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31686;p60"/>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31687;p60"/>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31688;p60"/>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31689;p60"/>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31690;p60"/>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31691;p60"/>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31692;p60"/>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31693;p60"/>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31694;p60"/>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31695;p60"/>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31696;p60"/>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31697;p60"/>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31698;p60"/>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31699;p60"/>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31700;p60"/>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31701;p60"/>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31702;p60"/>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31703;p60"/>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31704;p60"/>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31705;p60"/>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31706;p60"/>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31707;p60"/>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31708;p60"/>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31709;p60"/>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31710;p60"/>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31711;p60"/>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31712;p60"/>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31713;p60"/>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31714;p60"/>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31715;p60"/>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31716;p60"/>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31717;p60"/>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31718;p60"/>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31719;p60"/>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31720;p60"/>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31721;p60"/>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31722;p60"/>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31723;p60"/>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31724;p60"/>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31725;p60"/>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31726;p60"/>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31727;p60"/>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31728;p60"/>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31729;p60"/>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31730;p60"/>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31731;p60"/>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31732;p60"/>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31733;p60"/>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31734;p60"/>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31735;p60"/>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31736;p60"/>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31737;p60"/>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31738;p60"/>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31739;p60"/>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31740;p60"/>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31741;p60"/>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31742;p60"/>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31743;p60"/>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31744;p60"/>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31745;p60"/>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31746;p60"/>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31747;p60"/>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31748;p60"/>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31749;p60"/>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31750;p60"/>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31751;p60"/>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31752;p60"/>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31753;p60"/>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31754;p60"/>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31755;p60"/>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31756;p60"/>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31757;p60"/>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31758;p60"/>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31759;p60"/>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31760;p60"/>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31761;p60"/>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31762;p60"/>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31763;p60"/>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31764;p60"/>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31765;p60"/>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31766;p60"/>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31767;p60"/>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31768;p60"/>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31769;p60"/>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31770;p60"/>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31771;p60"/>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31772;p60"/>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31773;p60"/>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31774;p60"/>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31775;p60"/>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31776;p60"/>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31777;p60"/>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31778;p60"/>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31779;p60"/>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31780;p60"/>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31781;p60"/>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31782;p60"/>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31783;p60"/>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31784;p60"/>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31785;p60"/>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31786;p60"/>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31787;p60"/>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31788;p60"/>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31789;p60"/>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31790;p60"/>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31791;p60"/>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31792;p60"/>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31793;p60"/>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31794;p60"/>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31795;p60"/>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31796;p60"/>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31797;p60"/>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31798;p60"/>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31799;p60"/>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31800;p60"/>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31801;p60"/>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31802;p60"/>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31803;p60"/>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31804;p60"/>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31805;p60"/>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31806;p60"/>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31807;p60"/>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31808;p60"/>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31809;p60"/>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31810;p60"/>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31811;p60"/>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31812;p60"/>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31813;p60"/>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31814;p60"/>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31815;p60"/>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31816;p60"/>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31817;p60"/>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31818;p60"/>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31819;p60"/>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31820;p60"/>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31821;p60"/>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31822;p60"/>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31823;p60"/>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31824;p60"/>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31825;p60"/>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31826;p60"/>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31827;p60"/>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31828;p60"/>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31829;p60"/>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31830;p60"/>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31831;p60"/>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31832;p60"/>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31833;p60"/>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31834;p60"/>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31835;p60"/>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31836;p60"/>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31837;p60"/>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31838;p60"/>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31839;p60"/>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31840;p60"/>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31841;p60"/>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31842;p60"/>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31843;p60"/>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31844;p60"/>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31845;p60"/>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31846;p60"/>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31847;p60"/>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31848;p60"/>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31849;p60"/>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31850;p60"/>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31851;p60"/>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31852;p60"/>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31853;p60"/>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31854;p60"/>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31855;p60"/>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31856;p60"/>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31857;p60"/>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31858;p60"/>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31859;p60"/>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1860;p60"/>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1861;p60"/>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1862;p60"/>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1863;p60"/>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1864;p60"/>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1865;p60"/>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1866;p60"/>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1867;p60"/>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1868;p60"/>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1869;p60"/>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1870;p60"/>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1871;p60"/>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1872;p60"/>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1873;p60"/>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1874;p60"/>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1875;p60"/>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1876;p60"/>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1877;p60"/>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1878;p60"/>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1879;p60"/>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1880;p60"/>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1881;p60"/>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1882;p60"/>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1883;p60"/>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1884;p60"/>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1885;p60"/>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1886;p60"/>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1887;p60"/>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1888;p60"/>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1889;p60"/>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1890;p60"/>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1891;p60"/>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1892;p60"/>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1893;p60"/>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1894;p60"/>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1895;p60"/>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1896;p60"/>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1897;p60"/>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1898;p60"/>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1899;p60"/>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1900;p60"/>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1901;p60"/>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1902;p60"/>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1903;p60"/>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1904;p60"/>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1905;p60"/>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1906;p60"/>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1907;p60"/>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1908;p60"/>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1909;p60"/>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1910;p60"/>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1911;p60"/>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1912;p60"/>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1913;p60"/>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1914;p60"/>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1915;p60"/>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1916;p60"/>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1917;p60"/>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1918;p60"/>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1919;p60"/>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1920;p60"/>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1921;p60"/>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1922;p60"/>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1923;p60"/>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1924;p60"/>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1925;p60"/>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1926;p60"/>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1927;p60"/>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1928;p60"/>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1929;p60"/>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1930;p60"/>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1931;p60"/>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1932;p60"/>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1933;p60"/>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1934;p60"/>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1935;p60"/>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1936;p60"/>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1937;p60"/>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1938;p60"/>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1939;p60"/>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1940;p60"/>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1941;p60"/>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1942;p60"/>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1943;p60"/>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1944;p60"/>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1945;p60"/>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1946;p60"/>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1947;p60"/>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1948;p60"/>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1949;p60"/>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1950;p60"/>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1951;p60"/>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1952;p60"/>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1953;p60"/>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1954;p60"/>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1955;p60"/>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1956;p60"/>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1957;p60"/>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1958;p60"/>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31959;p60"/>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31960;p60"/>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31961;p60"/>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31962;p60"/>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31963;p60"/>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31964;p60"/>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31965;p60"/>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31966;p60"/>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31967;p60"/>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31968;p60"/>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31969;p60"/>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31970;p60"/>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31971;p60"/>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31972;p60"/>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31973;p60"/>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31974;p60"/>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31975;p60"/>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31976;p60"/>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31977;p60"/>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31978;p60"/>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31979;p60"/>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31980;p60"/>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31981;p60"/>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31982;p60"/>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31983;p60"/>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31984;p60"/>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31985;p60"/>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31986;p60"/>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31987;p60"/>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31988;p60"/>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31989;p60"/>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31990;p60"/>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31991;p60"/>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31992;p60"/>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31993;p60"/>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31994;p60"/>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31995;p60"/>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31996;p60"/>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31997;p60"/>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31998;p60"/>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31999;p60"/>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32000;p60"/>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32001;p60"/>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32002;p60"/>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32003;p60"/>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32004;p60"/>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32005;p60"/>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32006;p60"/>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32007;p60"/>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32008;p60"/>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32009;p60"/>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32010;p60"/>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32011;p60"/>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32012;p60"/>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32013;p60"/>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32014;p60"/>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32015;p60"/>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2016;p60"/>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2017;p60"/>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2018;p60"/>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2019;p60"/>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2020;p60"/>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2021;p60"/>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2022;p60"/>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2023;p60"/>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2024;p60"/>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2025;p60"/>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2026;p60"/>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2027;p60"/>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2028;p60"/>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2029;p60"/>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2030;p60"/>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2031;p60"/>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2032;p60"/>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2033;p60"/>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2034;p60"/>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2035;p60"/>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2036;p60"/>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2037;p60"/>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2038;p60"/>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2039;p60"/>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2040;p60"/>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2041;p60"/>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2042;p60"/>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2043;p60"/>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2044;p60"/>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2045;p60"/>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2046;p60"/>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2047;p60"/>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2048;p60"/>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2049;p60"/>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2050;p60"/>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2051;p60"/>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2052;p60"/>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2053;p60"/>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2054;p60"/>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2055;p60"/>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2056;p60"/>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32057;p60"/>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32058;p60"/>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32059;p60"/>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32060;p60"/>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32061;p60"/>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32062;p60"/>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32063;p60"/>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32064;p60"/>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32065;p60"/>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32066;p60"/>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32067;p60"/>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32068;p60"/>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32069;p60"/>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32070;p60"/>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32071;p60"/>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32072;p60"/>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32073;p60"/>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32074;p60"/>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32075;p60"/>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32076;p60"/>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32077;p60"/>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32078;p60"/>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32079;p60"/>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32080;p60"/>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32081;p60"/>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32082;p60"/>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32083;p60"/>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32084;p60"/>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32085;p60"/>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32086;p60"/>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32087;p60"/>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32088;p60"/>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32089;p60"/>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32090;p60"/>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2091;p60"/>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2092;p60"/>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2093;p60"/>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2094;p60"/>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2095;p60"/>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2096;p60"/>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2097;p60"/>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2098;p60"/>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2099;p60"/>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2100;p60"/>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2101;p60"/>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2102;p60"/>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2103;p60"/>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2104;p60"/>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2105;p60"/>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2106;p60"/>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2107;p60"/>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2108;p60"/>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2109;p60"/>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2110;p60"/>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2111;p60"/>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2112;p60"/>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2113;p60"/>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2114;p60"/>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32115;p60"/>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32116;p60"/>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32117;p60"/>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32118;p60"/>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32119;p60"/>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32120;p60"/>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32121;p60"/>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32122;p60"/>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32123;p60"/>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32124;p60"/>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32125;p60"/>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32126;p60"/>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32127;p60"/>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32128;p60"/>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32129;p60"/>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32130;p60"/>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32131;p60"/>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32132;p60"/>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32133;p60"/>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32134;p60"/>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32135;p60"/>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32136;p60"/>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32137;p60"/>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32138;p60"/>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32139;p60"/>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32140;p60"/>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32141;p60"/>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32142;p60"/>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32143;p60"/>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32144;p60"/>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32145;p60"/>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32146;p60"/>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32147;p60"/>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32148;p60"/>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32149;p60"/>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32150;p60"/>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32151;p60"/>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32152;p60"/>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32153;p60"/>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32154;p60"/>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32155;p60"/>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32156;p60"/>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32157;p60"/>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32158;p60"/>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32159;p60"/>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32160;p60"/>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32161;p60"/>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32162;p60"/>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32163;p60"/>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32164;p60"/>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32165;p60"/>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32166;p60"/>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32167;p60"/>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32168;p60"/>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32169;p60"/>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32170;p60"/>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32171;p60"/>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32172;p60"/>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32173;p60"/>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32174;p60"/>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32175;p60"/>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32176;p60"/>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32177;p60"/>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32178;p60"/>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32179;p60"/>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32180;p60"/>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32181;p60"/>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32182;p60"/>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32183;p60"/>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32184;p60"/>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32185;p60"/>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32186;p60"/>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32187;p60"/>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32188;p60"/>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32189;p60"/>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32190;p60"/>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32191;p60"/>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32192;p60"/>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32193;p60"/>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32194;p60"/>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32195;p60"/>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32196;p60"/>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32197;p60"/>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32198;p60"/>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32199;p60"/>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32200;p60"/>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32201;p60"/>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32202;p60"/>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32203;p60"/>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32204;p60"/>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32205;p60"/>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32206;p60"/>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32207;p60"/>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32208;p60"/>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32209;p60"/>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32210;p60"/>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32211;p60"/>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32212;p60"/>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32213;p60"/>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32214;p60"/>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32215;p60"/>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32216;p60"/>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32217;p60"/>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32218;p60"/>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32219;p60"/>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32220;p60"/>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32221;p60"/>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32222;p60"/>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32223;p60"/>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32224;p60"/>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32225;p60"/>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32226;p60"/>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32227;p60"/>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32228;p60"/>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32229;p60"/>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32230;p60"/>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32231;p60"/>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32232;p60"/>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32233;p60"/>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32234;p60"/>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32235;p60"/>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32236;p60"/>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32237;p60"/>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32238;p60"/>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32239;p60"/>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32240;p60"/>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32241;p60"/>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32242;p60"/>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32243;p60"/>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32244;p60"/>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32245;p60"/>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32246;p60"/>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32247;p60"/>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32248;p60"/>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32249;p60"/>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32250;p60"/>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32251;p60"/>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32252;p60"/>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32253;p60"/>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32254;p60"/>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32255;p60"/>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32256;p60"/>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32257;p60"/>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32258;p60"/>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32259;p60"/>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32260;p60"/>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32261;p60"/>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32262;p60"/>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32263;p60"/>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32264;p60"/>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32265;p60"/>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32266;p60"/>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32267;p60"/>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32268;p60"/>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32269;p60"/>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32270;p60"/>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32271;p60"/>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32272;p60"/>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32273;p60"/>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32274;p60"/>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32275;p60"/>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32276;p60"/>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32277;p60"/>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32278;p60"/>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32279;p60"/>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32280;p60"/>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32281;p60"/>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32282;p60"/>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32283;p60"/>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32284;p60"/>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32285;p60"/>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32286;p60"/>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32287;p60"/>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32288;p60"/>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32289;p60"/>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32290;p60"/>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32291;p60"/>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32292;p60"/>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32293;p60"/>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32294;p60"/>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32295;p60"/>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32296;p60"/>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32297;p60"/>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32298;p60"/>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32299;p60"/>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32300;p60"/>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32301;p60"/>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32302;p60"/>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32303;p60"/>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32304;p60"/>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32305;p60"/>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32306;p60"/>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32307;p60"/>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32308;p60"/>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32309;p60"/>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32310;p60"/>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32311;p60"/>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32312;p60"/>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32313;p60"/>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32314;p60"/>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32315;p60"/>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32316;p60"/>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32317;p60"/>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32318;p60"/>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32319;p60"/>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32320;p60"/>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32321;p60"/>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32322;p60"/>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32323;p60"/>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32324;p60"/>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32325;p60"/>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32326;p60"/>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32327;p60"/>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32328;p60"/>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32329;p60"/>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32330;p60"/>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32331;p60"/>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32332;p60"/>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32333;p60"/>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32334;p60"/>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32335;p60"/>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32336;p60"/>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32337;p60"/>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32338;p60"/>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32339;p60"/>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32340;p60"/>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32341;p60"/>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32342;p60"/>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32343;p60"/>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32344;p60"/>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32345;p60"/>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32346;p60"/>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32347;p60"/>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32348;p60"/>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32349;p60"/>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32350;p60"/>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32351;p60"/>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32352;p60"/>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32353;p60"/>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32354;p60"/>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32355;p60"/>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32356;p60"/>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32357;p60"/>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32358;p60"/>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32359;p60"/>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32360;p60"/>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32361;p60"/>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32362;p60"/>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32363;p60"/>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32364;p60"/>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32365;p60"/>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32366;p60"/>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32367;p60"/>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32368;p60"/>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32369;p60"/>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32370;p60"/>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32371;p60"/>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32372;p60"/>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32373;p60"/>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32374;p60"/>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32375;p60"/>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32376;p60"/>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32377;p60"/>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32378;p60"/>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32379;p60"/>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32380;p60"/>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32381;p60"/>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32382;p60"/>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32383;p60"/>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32384;p60"/>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32385;p60"/>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32386;p60"/>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32387;p60"/>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32388;p60"/>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32389;p60"/>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32390;p60"/>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32391;p60"/>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32392;p60"/>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32393;p60"/>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32394;p60"/>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32395;p60"/>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32396;p60"/>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32397;p60"/>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32398;p60"/>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32399;p60"/>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32400;p60"/>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32401;p60"/>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32402;p60"/>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32403;p60"/>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32404;p60"/>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32405;p60"/>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32406;p60"/>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32407;p60"/>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32408;p60"/>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32409;p60"/>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32410;p60"/>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32411;p60"/>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32412;p60"/>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32413;p60"/>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32414;p60"/>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32415;p60"/>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32416;p60"/>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32417;p60"/>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32418;p60"/>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32419;p60"/>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32420;p60"/>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32421;p60"/>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32422;p60"/>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32423;p60"/>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32424;p60"/>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32425;p60"/>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32426;p60"/>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32427;p60"/>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32428;p60"/>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32429;p60"/>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32430;p60"/>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32431;p60"/>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32432;p60"/>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32433;p60"/>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32434;p60"/>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32435;p60"/>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32436;p60"/>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32437;p60"/>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32438;p60"/>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32439;p60"/>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32440;p60"/>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32441;p60"/>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32442;p60"/>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32443;p60"/>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32444;p60"/>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32445;p60"/>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32446;p60"/>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32447;p60"/>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32448;p60"/>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32449;p60"/>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32450;p60"/>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32451;p60"/>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32452;p60"/>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32453;p60"/>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32454;p60"/>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32455;p60"/>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32456;p60"/>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32457;p60"/>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32458;p60"/>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32459;p60"/>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32460;p60"/>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32461;p60"/>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32462;p60"/>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32463;p60"/>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32464;p60"/>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32465;p60"/>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32466;p60"/>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32467;p60"/>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32468;p60"/>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32469;p60"/>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32470;p60"/>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32471;p60"/>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32472;p60"/>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32473;p60"/>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32474;p60"/>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32475;p60"/>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32476;p60"/>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32477;p60"/>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32478;p60"/>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32479;p60"/>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32480;p60"/>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32481;p60"/>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32482;p60"/>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32483;p60"/>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32484;p60"/>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32485;p60"/>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32486;p60"/>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32487;p60"/>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32488;p60"/>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32489;p60"/>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32490;p60"/>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32491;p60"/>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32492;p60"/>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32493;p60"/>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32494;p60"/>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32495;p60"/>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32496;p60"/>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32497;p60"/>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32498;p60"/>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32499;p60"/>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32500;p60"/>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32501;p60"/>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32502;p60"/>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32503;p60"/>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32504;p60"/>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32505;p60"/>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32506;p60"/>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32507;p60"/>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32508;p60"/>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32509;p60"/>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32510;p60"/>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32511;p60"/>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32512;p60"/>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32513;p60"/>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32514;p60"/>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32515;p60"/>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32516;p60"/>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32517;p60"/>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32518;p60"/>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32519;p60"/>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32520;p60"/>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32521;p60"/>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32522;p60"/>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32523;p60"/>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32524;p60"/>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32525;p60"/>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32526;p60"/>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32527;p60"/>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32528;p60"/>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32529;p60"/>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32530;p60"/>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32531;p60"/>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32532;p60"/>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32533;p60"/>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32534;p60"/>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32535;p60"/>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32536;p60"/>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32537;p60"/>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32538;p60"/>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32539;p60"/>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32540;p60"/>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32541;p60"/>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32542;p60"/>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32543;p60"/>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32544;p60"/>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32545;p60"/>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32546;p60"/>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32547;p60"/>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32548;p60"/>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32549;p60"/>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32550;p60"/>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32551;p60"/>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32552;p60"/>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32553;p60"/>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32554;p60"/>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32555;p60"/>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32556;p60"/>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32557;p60"/>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32558;p60"/>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32559;p60"/>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32560;p60"/>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32561;p60"/>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32562;p60"/>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32563;p60"/>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32564;p60"/>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32565;p60"/>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32566;p60"/>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32567;p60"/>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32568;p60"/>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32569;p60"/>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32570;p60"/>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32571;p60"/>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32572;p60"/>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32573;p60"/>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32574;p60"/>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32575;p60"/>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32576;p60"/>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32577;p60"/>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32578;p60"/>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32579;p60"/>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32580;p60"/>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32581;p60"/>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32582;p60"/>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32583;p60"/>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32584;p60"/>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32585;p60"/>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32586;p60"/>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32587;p60"/>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32588;p60"/>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32589;p60"/>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32590;p60"/>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32591;p60"/>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32592;p60"/>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32593;p60"/>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32594;p60"/>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32595;p60"/>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32596;p60"/>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32597;p60"/>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32598;p60"/>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32599;p60"/>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32600;p60"/>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32601;p60"/>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32602;p60"/>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32603;p60"/>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32604;p60"/>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32605;p60"/>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32606;p60"/>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32607;p60"/>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32608;p60"/>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32609;p60"/>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32610;p60"/>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32611;p60"/>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32612;p60"/>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32613;p60"/>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32614;p60"/>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32615;p60"/>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32616;p60"/>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32617;p60"/>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32618;p60"/>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32619;p60"/>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32620;p60"/>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32621;p60"/>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32622;p60"/>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32623;p60"/>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32624;p60"/>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32625;p60"/>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32626;p60"/>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32627;p60"/>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32628;p60"/>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32629;p60"/>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32630;p60"/>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32631;p60"/>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32632;p60"/>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32633;p60"/>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32634;p60"/>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32635;p60"/>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32636;p60"/>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32637;p60"/>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32638;p60"/>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32639;p60"/>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32640;p60"/>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32641;p60"/>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32642;p60"/>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32643;p60"/>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32644;p60"/>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32645;p60"/>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32646;p60"/>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32647;p60"/>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32648;p60"/>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32649;p60"/>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32650;p60"/>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32651;p60"/>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32652;p60"/>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32653;p60"/>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32654;p60"/>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32655;p60"/>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32656;p60"/>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32657;p60"/>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32658;p60"/>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32659;p60"/>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32660;p60"/>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32661;p60"/>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32662;p60"/>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32663;p60"/>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32664;p60"/>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32665;p60"/>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32666;p60"/>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32667;p60"/>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32668;p60"/>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32669;p60"/>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32670;p60"/>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32671;p60"/>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32672;p60"/>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32673;p60"/>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32674;p60"/>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32675;p60"/>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32676;p60"/>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32677;p60"/>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32678;p60"/>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32679;p60"/>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32680;p60"/>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32681;p60"/>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32682;p60"/>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32683;p60"/>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32684;p60"/>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32685;p60"/>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32686;p60"/>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32687;p60"/>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32688;p60"/>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32689;p60"/>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32690;p60"/>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32691;p60"/>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32692;p60"/>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32693;p60"/>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32694;p60"/>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32695;p60"/>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32696;p60"/>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32697;p60"/>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32698;p60"/>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32699;p60"/>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32700;p60"/>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32701;p60"/>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32702;p60"/>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32703;p60"/>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32704;p60"/>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32705;p60"/>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32706;p60"/>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32707;p60"/>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32708;p60"/>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32709;p60"/>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32710;p60"/>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32711;p60"/>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32712;p60"/>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32713;p60"/>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32714;p60"/>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32715;p60"/>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32716;p60"/>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32717;p60"/>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32718;p60"/>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32719;p60"/>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32720;p60"/>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32721;p60"/>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32722;p60"/>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32723;p60"/>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32724;p60"/>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32725;p60"/>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32726;p60"/>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32727;p60"/>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32728;p60"/>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32729;p60"/>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32730;p60"/>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32731;p60"/>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32732;p60"/>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32733;p60"/>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32734;p60"/>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32735;p60"/>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32736;p60"/>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32737;p60"/>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32738;p60"/>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32739;p60"/>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32740;p60"/>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32741;p60"/>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32742;p60"/>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32743;p60"/>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32744;p60"/>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32745;p60"/>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32746;p60"/>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32747;p60"/>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32748;p60"/>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32749;p60"/>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32750;p60"/>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32751;p60"/>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32752;p60"/>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32753;p60"/>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32754;p60"/>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32755;p60"/>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32756;p60"/>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32757;p60"/>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32758;p60"/>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32759;p60"/>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32760;p60"/>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32761;p60"/>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32762;p60"/>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32763;p60"/>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32764;p60"/>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32765;p60"/>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32766;p60"/>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32767;p60"/>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32768;p60"/>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32769;p60"/>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32770;p60"/>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32771;p60"/>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32772;p60"/>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32773;p60"/>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32774;p60"/>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32775;p60"/>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32776;p60"/>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32777;p60"/>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32778;p60"/>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32779;p60"/>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32780;p60"/>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32781;p60"/>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32782;p60"/>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32783;p60"/>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32784;p60"/>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32785;p60"/>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32786;p60"/>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32787;p60"/>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32788;p60"/>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32789;p60"/>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32790;p60"/>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32791;p60"/>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32792;p60"/>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32793;p60"/>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32794;p60"/>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32795;p60"/>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32796;p60"/>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32797;p60"/>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32798;p60"/>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32799;p60"/>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32800;p60"/>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32801;p60"/>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32802;p60"/>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32803;p60"/>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32804;p60"/>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32805;p60"/>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32806;p60"/>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32807;p60"/>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32808;p60"/>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32809;p60"/>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32810;p60"/>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32811;p60"/>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32812;p60"/>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32813;p60"/>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32814;p60"/>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32815;p60"/>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32816;p60"/>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32817;p60"/>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32818;p60"/>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32819;p60"/>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32820;p60"/>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32821;p60"/>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National Gardens Common Fig Fruit Seeds (Pack of 20): Amazon.in: Garden &amp;  Outdoor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86" y="2660072"/>
            <a:ext cx="2902571" cy="2304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62"/>
        <p:cNvGrpSpPr/>
        <p:nvPr/>
      </p:nvGrpSpPr>
      <p:grpSpPr>
        <a:xfrm>
          <a:off x="0" y="0"/>
          <a:ext cx="0" cy="0"/>
          <a:chOff x="0" y="0"/>
          <a:chExt cx="0" cy="0"/>
        </a:xfrm>
      </p:grpSpPr>
      <p:grpSp>
        <p:nvGrpSpPr>
          <p:cNvPr id="23563" name="Google Shape;23563;p49"/>
          <p:cNvGrpSpPr/>
          <p:nvPr/>
        </p:nvGrpSpPr>
        <p:grpSpPr>
          <a:xfrm rot="-4963398">
            <a:off x="2657996" y="509262"/>
            <a:ext cx="3351123" cy="3879865"/>
            <a:chOff x="2883100" y="4881275"/>
            <a:chExt cx="478100" cy="500425"/>
          </a:xfrm>
        </p:grpSpPr>
        <p:sp>
          <p:nvSpPr>
            <p:cNvPr id="23564" name="Google Shape;23564;p49"/>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5" name="Google Shape;23565;p49"/>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6" name="Google Shape;23566;p49"/>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7" name="Google Shape;23567;p49"/>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8" name="Google Shape;23568;p49"/>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69" name="Google Shape;23569;p49"/>
          <p:cNvSpPr txBox="1">
            <a:spLocks noGrp="1"/>
          </p:cNvSpPr>
          <p:nvPr>
            <p:ph type="title"/>
          </p:nvPr>
        </p:nvSpPr>
        <p:spPr>
          <a:xfrm>
            <a:off x="1603772" y="1162352"/>
            <a:ext cx="5837100" cy="1963500"/>
          </a:xfrm>
          <a:prstGeom prst="rect">
            <a:avLst/>
          </a:prstGeom>
        </p:spPr>
        <p:txBody>
          <a:bodyPr spcFirstLastPara="1" wrap="square" lIns="91425" tIns="91425" rIns="91425" bIns="91425" anchor="b" anchorCtr="0">
            <a:noAutofit/>
          </a:bodyPr>
          <a:lstStyle/>
          <a:p>
            <a:pPr lvl="0"/>
            <a:r>
              <a:rPr lang="sl-SI" sz="3000" dirty="0" smtClean="0"/>
              <a:t>Razredničarke 5. razredov</a:t>
            </a:r>
            <a:br>
              <a:rPr lang="sl-SI" sz="3000" dirty="0" smtClean="0"/>
            </a:br>
            <a:r>
              <a:rPr lang="sl-SI" sz="3000" dirty="0" smtClean="0"/>
              <a:t>&amp;</a:t>
            </a:r>
            <a:br>
              <a:rPr lang="sl-SI" sz="3000" dirty="0" smtClean="0"/>
            </a:br>
            <a:r>
              <a:rPr lang="sl-SI" sz="3000" dirty="0" smtClean="0"/>
              <a:t>Ada Pirš, Zdenka Hosta</a:t>
            </a:r>
            <a:endParaRPr sz="3000" dirty="0"/>
          </a:p>
        </p:txBody>
      </p:sp>
      <p:grpSp>
        <p:nvGrpSpPr>
          <p:cNvPr id="23571" name="Google Shape;23571;p49"/>
          <p:cNvGrpSpPr/>
          <p:nvPr/>
        </p:nvGrpSpPr>
        <p:grpSpPr>
          <a:xfrm rot="899824" flipH="1">
            <a:off x="7726320" y="2385242"/>
            <a:ext cx="507868" cy="1533522"/>
            <a:chOff x="6572900" y="2209300"/>
            <a:chExt cx="424075" cy="1280375"/>
          </a:xfrm>
        </p:grpSpPr>
        <p:sp>
          <p:nvSpPr>
            <p:cNvPr id="23572" name="Google Shape;23572;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3" name="Google Shape;23573;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4" name="Google Shape;23574;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5" name="Google Shape;23575;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6" name="Google Shape;23576;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7" name="Google Shape;23577;p49"/>
          <p:cNvGrpSpPr/>
          <p:nvPr/>
        </p:nvGrpSpPr>
        <p:grpSpPr>
          <a:xfrm rot="-1683134">
            <a:off x="7567870" y="1292956"/>
            <a:ext cx="366835" cy="1107728"/>
            <a:chOff x="6572900" y="2209300"/>
            <a:chExt cx="424075" cy="1280375"/>
          </a:xfrm>
        </p:grpSpPr>
        <p:sp>
          <p:nvSpPr>
            <p:cNvPr id="23578" name="Google Shape;23578;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9" name="Google Shape;23579;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0" name="Google Shape;23580;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1" name="Google Shape;23581;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2" name="Google Shape;23582;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3" name="Google Shape;23583;p49"/>
          <p:cNvGrpSpPr/>
          <p:nvPr/>
        </p:nvGrpSpPr>
        <p:grpSpPr>
          <a:xfrm rot="-9523597">
            <a:off x="7911042" y="-183240"/>
            <a:ext cx="467417" cy="1411354"/>
            <a:chOff x="6572900" y="2209300"/>
            <a:chExt cx="424075" cy="1280375"/>
          </a:xfrm>
        </p:grpSpPr>
        <p:sp>
          <p:nvSpPr>
            <p:cNvPr id="23584" name="Google Shape;23584;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5" name="Google Shape;23585;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6" name="Google Shape;23586;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7" name="Google Shape;23587;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8" name="Google Shape;23588;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9" name="Google Shape;23589;p49"/>
          <p:cNvGrpSpPr/>
          <p:nvPr/>
        </p:nvGrpSpPr>
        <p:grpSpPr>
          <a:xfrm rot="-753037">
            <a:off x="8067665" y="3994801"/>
            <a:ext cx="712900" cy="2152553"/>
            <a:chOff x="6572900" y="2209300"/>
            <a:chExt cx="424075" cy="1280375"/>
          </a:xfrm>
        </p:grpSpPr>
        <p:sp>
          <p:nvSpPr>
            <p:cNvPr id="23590" name="Google Shape;23590;p49"/>
            <p:cNvSpPr/>
            <p:nvPr/>
          </p:nvSpPr>
          <p:spPr>
            <a:xfrm>
              <a:off x="6900525" y="2315150"/>
              <a:ext cx="68900" cy="109225"/>
            </a:xfrm>
            <a:custGeom>
              <a:avLst/>
              <a:gdLst/>
              <a:ahLst/>
              <a:cxnLst/>
              <a:rect l="l" t="t" r="r" b="b"/>
              <a:pathLst>
                <a:path w="2756" h="4369" extrusionOk="0">
                  <a:moveTo>
                    <a:pt x="457" y="1"/>
                  </a:moveTo>
                  <a:lnTo>
                    <a:pt x="0" y="3825"/>
                  </a:lnTo>
                  <a:lnTo>
                    <a:pt x="1297" y="4369"/>
                  </a:lnTo>
                  <a:lnTo>
                    <a:pt x="2547" y="2521"/>
                  </a:lnTo>
                  <a:lnTo>
                    <a:pt x="2675" y="2232"/>
                  </a:lnTo>
                  <a:cubicBezTo>
                    <a:pt x="2675" y="2232"/>
                    <a:pt x="2756" y="1748"/>
                    <a:pt x="2440" y="1136"/>
                  </a:cubicBezTo>
                  <a:cubicBezTo>
                    <a:pt x="2144" y="585"/>
                    <a:pt x="457" y="1"/>
                    <a:pt x="457"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1" name="Google Shape;23591;p49"/>
            <p:cNvSpPr/>
            <p:nvPr/>
          </p:nvSpPr>
          <p:spPr>
            <a:xfrm>
              <a:off x="6572900" y="2209300"/>
              <a:ext cx="377200" cy="333225"/>
            </a:xfrm>
            <a:custGeom>
              <a:avLst/>
              <a:gdLst/>
              <a:ahLst/>
              <a:cxnLst/>
              <a:rect l="l" t="t" r="r" b="b"/>
              <a:pathLst>
                <a:path w="15088" h="13329" extrusionOk="0">
                  <a:moveTo>
                    <a:pt x="7864" y="0"/>
                  </a:moveTo>
                  <a:cubicBezTo>
                    <a:pt x="7342" y="0"/>
                    <a:pt x="6793" y="26"/>
                    <a:pt x="6217" y="82"/>
                  </a:cubicBezTo>
                  <a:cubicBezTo>
                    <a:pt x="0" y="666"/>
                    <a:pt x="370" y="5364"/>
                    <a:pt x="504" y="6264"/>
                  </a:cubicBezTo>
                  <a:lnTo>
                    <a:pt x="558" y="6412"/>
                  </a:lnTo>
                  <a:cubicBezTo>
                    <a:pt x="558" y="6412"/>
                    <a:pt x="2720" y="13328"/>
                    <a:pt x="10100" y="13328"/>
                  </a:cubicBezTo>
                  <a:cubicBezTo>
                    <a:pt x="10149" y="13328"/>
                    <a:pt x="10199" y="13328"/>
                    <a:pt x="10249" y="13327"/>
                  </a:cubicBezTo>
                  <a:cubicBezTo>
                    <a:pt x="12635" y="13294"/>
                    <a:pt x="12910" y="11392"/>
                    <a:pt x="13448" y="9120"/>
                  </a:cubicBezTo>
                  <a:cubicBezTo>
                    <a:pt x="13764" y="7763"/>
                    <a:pt x="14738" y="5041"/>
                    <a:pt x="15020" y="4215"/>
                  </a:cubicBezTo>
                  <a:cubicBezTo>
                    <a:pt x="15074" y="4060"/>
                    <a:pt x="15088" y="3926"/>
                    <a:pt x="15088" y="3926"/>
                  </a:cubicBezTo>
                  <a:cubicBezTo>
                    <a:pt x="14871" y="1990"/>
                    <a:pt x="12419" y="0"/>
                    <a:pt x="7864" y="0"/>
                  </a:cubicBezTo>
                  <a:close/>
                </a:path>
              </a:pathLst>
            </a:custGeom>
            <a:solidFill>
              <a:srgbClr val="B28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2" name="Google Shape;23592;p49"/>
            <p:cNvSpPr/>
            <p:nvPr/>
          </p:nvSpPr>
          <p:spPr>
            <a:xfrm>
              <a:off x="6706300" y="2257125"/>
              <a:ext cx="149050" cy="132825"/>
            </a:xfrm>
            <a:custGeom>
              <a:avLst/>
              <a:gdLst/>
              <a:ahLst/>
              <a:cxnLst/>
              <a:rect l="l" t="t" r="r" b="b"/>
              <a:pathLst>
                <a:path w="5962" h="5313" extrusionOk="0">
                  <a:moveTo>
                    <a:pt x="4433" y="1"/>
                  </a:moveTo>
                  <a:cubicBezTo>
                    <a:pt x="3353" y="1"/>
                    <a:pt x="1720" y="169"/>
                    <a:pt x="619" y="1058"/>
                  </a:cubicBezTo>
                  <a:cubicBezTo>
                    <a:pt x="249" y="1347"/>
                    <a:pt x="74" y="2053"/>
                    <a:pt x="0" y="2644"/>
                  </a:cubicBezTo>
                  <a:lnTo>
                    <a:pt x="142" y="3767"/>
                  </a:lnTo>
                  <a:lnTo>
                    <a:pt x="444" y="4909"/>
                  </a:lnTo>
                  <a:lnTo>
                    <a:pt x="5961" y="5312"/>
                  </a:lnTo>
                  <a:lnTo>
                    <a:pt x="5961" y="5312"/>
                  </a:lnTo>
                  <a:lnTo>
                    <a:pt x="5545" y="64"/>
                  </a:lnTo>
                  <a:cubicBezTo>
                    <a:pt x="5545" y="64"/>
                    <a:pt x="5092" y="1"/>
                    <a:pt x="4433" y="1"/>
                  </a:cubicBezTo>
                  <a:close/>
                </a:path>
              </a:pathLst>
            </a:custGeom>
            <a:solidFill>
              <a:srgbClr val="C19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3" name="Google Shape;23593;p49"/>
            <p:cNvSpPr/>
            <p:nvPr/>
          </p:nvSpPr>
          <p:spPr>
            <a:xfrm>
              <a:off x="6705300" y="2307425"/>
              <a:ext cx="244800" cy="196600"/>
            </a:xfrm>
            <a:custGeom>
              <a:avLst/>
              <a:gdLst/>
              <a:ahLst/>
              <a:cxnLst/>
              <a:rect l="l" t="t" r="r" b="b"/>
              <a:pathLst>
                <a:path w="9792" h="7864" extrusionOk="0">
                  <a:moveTo>
                    <a:pt x="9792" y="1"/>
                  </a:moveTo>
                  <a:cubicBezTo>
                    <a:pt x="9791" y="2"/>
                    <a:pt x="9273" y="2756"/>
                    <a:pt x="5121" y="2958"/>
                  </a:cubicBezTo>
                  <a:cubicBezTo>
                    <a:pt x="4914" y="2968"/>
                    <a:pt x="4716" y="2973"/>
                    <a:pt x="4526" y="2973"/>
                  </a:cubicBezTo>
                  <a:cubicBezTo>
                    <a:pt x="384" y="2973"/>
                    <a:pt x="40" y="632"/>
                    <a:pt x="40" y="632"/>
                  </a:cubicBezTo>
                  <a:lnTo>
                    <a:pt x="0" y="7863"/>
                  </a:lnTo>
                  <a:lnTo>
                    <a:pt x="7345" y="6647"/>
                  </a:lnTo>
                  <a:lnTo>
                    <a:pt x="9449" y="3972"/>
                  </a:lnTo>
                  <a:lnTo>
                    <a:pt x="9792" y="1"/>
                  </a:lnTo>
                  <a:close/>
                </a:path>
              </a:pathLst>
            </a:custGeom>
            <a:solidFill>
              <a:srgbClr val="D8A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4" name="Google Shape;23594;p49"/>
            <p:cNvSpPr/>
            <p:nvPr/>
          </p:nvSpPr>
          <p:spPr>
            <a:xfrm>
              <a:off x="6585500" y="2365900"/>
              <a:ext cx="411475" cy="1123775"/>
            </a:xfrm>
            <a:custGeom>
              <a:avLst/>
              <a:gdLst/>
              <a:ahLst/>
              <a:cxnLst/>
              <a:rect l="l" t="t" r="r" b="b"/>
              <a:pathLst>
                <a:path w="16459" h="44951" extrusionOk="0">
                  <a:moveTo>
                    <a:pt x="0" y="0"/>
                  </a:moveTo>
                  <a:cubicBezTo>
                    <a:pt x="1" y="1"/>
                    <a:pt x="3838" y="14873"/>
                    <a:pt x="3838" y="21478"/>
                  </a:cubicBezTo>
                  <a:cubicBezTo>
                    <a:pt x="3851" y="30000"/>
                    <a:pt x="404" y="41109"/>
                    <a:pt x="404" y="41109"/>
                  </a:cubicBezTo>
                  <a:cubicBezTo>
                    <a:pt x="404" y="41109"/>
                    <a:pt x="894" y="44805"/>
                    <a:pt x="7850" y="44946"/>
                  </a:cubicBezTo>
                  <a:cubicBezTo>
                    <a:pt x="7989" y="44949"/>
                    <a:pt x="8125" y="44950"/>
                    <a:pt x="8259" y="44950"/>
                  </a:cubicBezTo>
                  <a:cubicBezTo>
                    <a:pt x="15526" y="44950"/>
                    <a:pt x="16459" y="40746"/>
                    <a:pt x="16459" y="40746"/>
                  </a:cubicBezTo>
                  <a:cubicBezTo>
                    <a:pt x="16459" y="40746"/>
                    <a:pt x="12588" y="28333"/>
                    <a:pt x="12097" y="19899"/>
                  </a:cubicBezTo>
                  <a:cubicBezTo>
                    <a:pt x="11613" y="11466"/>
                    <a:pt x="15275" y="204"/>
                    <a:pt x="15276" y="202"/>
                  </a:cubicBezTo>
                  <a:lnTo>
                    <a:pt x="15276" y="202"/>
                  </a:lnTo>
                  <a:cubicBezTo>
                    <a:pt x="15275" y="203"/>
                    <a:pt x="14096" y="2950"/>
                    <a:pt x="8187" y="2950"/>
                  </a:cubicBezTo>
                  <a:cubicBezTo>
                    <a:pt x="7787" y="2950"/>
                    <a:pt x="7366" y="2937"/>
                    <a:pt x="6922" y="2910"/>
                  </a:cubicBezTo>
                  <a:cubicBezTo>
                    <a:pt x="1641" y="2594"/>
                    <a:pt x="1" y="1"/>
                    <a:pt x="0"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0835;p60"/>
          <p:cNvGrpSpPr/>
          <p:nvPr/>
        </p:nvGrpSpPr>
        <p:grpSpPr>
          <a:xfrm>
            <a:off x="4783613" y="2915500"/>
            <a:ext cx="1601329" cy="1426504"/>
            <a:chOff x="3823175" y="3495550"/>
            <a:chExt cx="1982825" cy="1766350"/>
          </a:xfrm>
        </p:grpSpPr>
        <p:sp>
          <p:nvSpPr>
            <p:cNvPr id="36" name="Google Shape;30836;p60"/>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837;p60"/>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838;p60"/>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839;p60"/>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840;p60"/>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841;p60"/>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842;p60"/>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843;p60"/>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844;p60"/>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45;p60"/>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846;p60"/>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847;p60"/>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848;p60"/>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849;p60"/>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850;p60"/>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851;p60"/>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852;p60"/>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853;p60"/>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854;p60"/>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855;p60"/>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856;p60"/>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857;p60"/>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858;p60"/>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859;p60"/>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860;p60"/>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861;p60"/>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862;p60"/>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863;p60"/>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864;p60"/>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865;p60"/>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866;p60"/>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867;p60"/>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868;p60"/>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869;p60"/>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870;p60"/>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871;p60"/>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872;p60"/>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873;p60"/>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874;p60"/>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875;p60"/>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876;p60"/>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877;p60"/>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878;p60"/>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879;p60"/>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880;p60"/>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81;p60"/>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82;p60"/>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83;p60"/>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84;p60"/>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885;p60"/>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886;p60"/>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887;p60"/>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888;p60"/>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889;p60"/>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890;p60"/>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891;p60"/>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892;p60"/>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93;p60"/>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894;p60"/>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895;p60"/>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896;p60"/>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897;p60"/>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898;p60"/>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899;p60"/>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900;p60"/>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901;p60"/>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902;p60"/>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903;p60"/>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904;p60"/>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905;p60"/>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906;p60"/>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907;p60"/>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0908;p60"/>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0909;p60"/>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910;p60"/>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911;p60"/>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912;p60"/>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913;p60"/>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914;p60"/>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915;p60"/>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916;p60"/>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917;p60"/>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918;p60"/>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919;p60"/>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920;p60"/>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921;p60"/>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922;p60"/>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923;p60"/>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924;p60"/>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0925;p60"/>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0926;p60"/>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927;p60"/>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928;p60"/>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929;p60"/>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930;p60"/>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931;p60"/>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932;p60"/>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0933;p60"/>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0934;p60"/>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935;p60"/>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936;p60"/>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937;p60"/>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938;p60"/>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939;p60"/>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940;p60"/>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41;p60"/>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42;p60"/>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943;p60"/>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4;p60"/>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45;p60"/>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0946;p60"/>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47;p60"/>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48;p60"/>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949;p60"/>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950;p60"/>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951;p60"/>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952;p60"/>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953;p60"/>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954;p60"/>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955;p60"/>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956;p60"/>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957;p60"/>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958;p60"/>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959;p60"/>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960;p60"/>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961;p60"/>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962;p60"/>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963;p60"/>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64;p60"/>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965;p60"/>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966;p60"/>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967;p60"/>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968;p60"/>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969;p60"/>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970;p60"/>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0971;p60"/>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0972;p60"/>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0973;p60"/>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0974;p60"/>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0975;p60"/>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0976;p60"/>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0977;p60"/>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0978;p60"/>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0979;p60"/>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0980;p60"/>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0981;p60"/>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0982;p60"/>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0983;p60"/>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0984;p60"/>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0985;p60"/>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0986;p60"/>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0987;p60"/>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0988;p60"/>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0989;p60"/>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0990;p60"/>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0991;p60"/>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0992;p60"/>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0993;p60"/>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0994;p60"/>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0995;p60"/>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0996;p60"/>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0997;p60"/>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0998;p60"/>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0999;p60"/>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1000;p60"/>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1001;p60"/>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1002;p60"/>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1003;p60"/>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1004;p60"/>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1005;p60"/>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1006;p60"/>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1007;p60"/>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1008;p60"/>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1009;p60"/>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010;p60"/>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011;p60"/>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012;p60"/>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013;p60"/>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014;p60"/>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015;p60"/>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016;p60"/>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017;p60"/>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018;p60"/>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019;p60"/>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020;p60"/>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021;p60"/>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022;p60"/>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1023;p60"/>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1024;p60"/>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1025;p60"/>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1026;p60"/>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1027;p60"/>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1028;p60"/>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1029;p60"/>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1030;p60"/>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1031;p60"/>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032;p60"/>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033;p60"/>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1034;p60"/>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035;p60"/>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036;p60"/>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037;p60"/>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1038;p60"/>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039;p60"/>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040;p60"/>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041;p60"/>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1042;p60"/>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1043;p60"/>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1044;p60"/>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1045;p60"/>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1046;p60"/>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1047;p60"/>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048;p60"/>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1049;p60"/>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1050;p60"/>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1051;p60"/>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1052;p60"/>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1053;p60"/>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1054;p60"/>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1055;p60"/>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1056;p60"/>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1057;p60"/>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1058;p60"/>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1059;p60"/>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1060;p60"/>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1061;p60"/>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1062;p60"/>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1063;p60"/>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1064;p60"/>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1065;p60"/>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1066;p60"/>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1067;p60"/>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1068;p60"/>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1069;p60"/>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1070;p60"/>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1071;p60"/>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1072;p60"/>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1073;p60"/>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1074;p60"/>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1075;p60"/>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1076;p60"/>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1077;p60"/>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1078;p60"/>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1079;p60"/>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1080;p60"/>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1081;p60"/>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1082;p60"/>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1083;p60"/>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1084;p60"/>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1085;p60"/>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1086;p60"/>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1087;p60"/>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1088;p60"/>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1089;p60"/>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1090;p60"/>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1091;p60"/>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1092;p60"/>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1093;p60"/>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1094;p60"/>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1095;p60"/>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1096;p60"/>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1097;p60"/>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1098;p60"/>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1099;p60"/>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1100;p60"/>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1101;p60"/>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1102;p60"/>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1103;p60"/>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1104;p60"/>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1105;p60"/>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1106;p60"/>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1107;p60"/>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108;p60"/>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1109;p60"/>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110;p60"/>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11;p60"/>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112;p60"/>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113;p60"/>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114;p60"/>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115;p60"/>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116;p60"/>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117;p60"/>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118;p60"/>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119;p60"/>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1120;p60"/>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1121;p60"/>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1122;p60"/>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1123;p60"/>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1124;p60"/>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1125;p60"/>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1126;p60"/>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1127;p60"/>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1128;p60"/>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1129;p60"/>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1130;p60"/>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1131;p60"/>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1132;p60"/>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1133;p60"/>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1134;p60"/>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1135;p60"/>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1136;p60"/>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1137;p60"/>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1138;p60"/>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1139;p60"/>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1140;p60"/>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1141;p60"/>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1142;p60"/>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1143;p60"/>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1144;p60"/>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1145;p60"/>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1146;p60"/>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1147;p60"/>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1148;p60"/>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1149;p60"/>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1150;p60"/>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1151;p60"/>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1152;p60"/>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1153;p60"/>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1154;p60"/>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1155;p60"/>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1156;p60"/>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1157;p60"/>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1158;p60"/>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1159;p60"/>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1160;p60"/>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1161;p60"/>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1162;p60"/>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1163;p60"/>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1164;p60"/>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1165;p60"/>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1166;p60"/>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1167;p60"/>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1168;p60"/>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1169;p60"/>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1170;p60"/>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1171;p60"/>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1172;p60"/>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1173;p60"/>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1174;p60"/>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1175;p60"/>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1176;p60"/>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1177;p60"/>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1178;p60"/>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1179;p60"/>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1180;p60"/>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1181;p60"/>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1182;p60"/>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1183;p60"/>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1184;p60"/>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1185;p60"/>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1186;p60"/>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1187;p60"/>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1188;p60"/>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1189;p60"/>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1190;p60"/>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1191;p60"/>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1192;p60"/>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1193;p60"/>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1194;p60"/>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1195;p60"/>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1196;p60"/>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1197;p60"/>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1198;p60"/>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1199;p60"/>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1200;p60"/>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1201;p60"/>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1202;p60"/>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1203;p60"/>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1204;p60"/>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1205;p60"/>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1206;p60"/>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1207;p60"/>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1208;p60"/>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1209;p60"/>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1210;p60"/>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1211;p60"/>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1212;p60"/>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1213;p60"/>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1214;p60"/>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1215;p60"/>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1216;p60"/>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1217;p60"/>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1218;p60"/>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1219;p60"/>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1220;p60"/>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1221;p60"/>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1222;p60"/>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1223;p60"/>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1224;p60"/>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1225;p60"/>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1226;p60"/>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1227;p60"/>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1228;p60"/>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1229;p60"/>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1230;p60"/>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1231;p60"/>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1232;p60"/>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1233;p60"/>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1234;p60"/>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1235;p60"/>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1236;p60"/>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1237;p60"/>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1238;p60"/>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1239;p60"/>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1240;p60"/>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1241;p60"/>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1242;p60"/>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1243;p60"/>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1244;p60"/>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1245;p60"/>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1246;p60"/>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1247;p60"/>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1248;p60"/>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1249;p60"/>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1250;p60"/>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1251;p60"/>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31252;p60"/>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1253;p60"/>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1254;p60"/>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1255;p60"/>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1256;p60"/>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1257;p60"/>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1258;p60"/>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1259;p60"/>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31260;p60"/>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31261;p60"/>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31262;p60"/>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31263;p60"/>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31264;p60"/>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31265;p60"/>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31266;p60"/>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31267;p60"/>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31268;p60"/>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31269;p60"/>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31270;p60"/>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31271;p60"/>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31272;p60"/>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31273;p60"/>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31274;p60"/>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31275;p60"/>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31276;p60"/>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31277;p60"/>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31278;p60"/>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31279;p60"/>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31280;p60"/>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31281;p60"/>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31282;p60"/>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31283;p60"/>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31284;p60"/>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31285;p60"/>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31286;p60"/>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31287;p60"/>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31288;p60"/>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31289;p60"/>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31290;p60"/>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31291;p60"/>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31292;p60"/>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31293;p60"/>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31294;p60"/>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31295;p60"/>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31296;p60"/>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31297;p60"/>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31298;p60"/>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31299;p60"/>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31300;p60"/>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31301;p60"/>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31302;p60"/>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31303;p60"/>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31304;p60"/>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31305;p60"/>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31306;p60"/>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31307;p60"/>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31308;p60"/>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31309;p60"/>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31310;p60"/>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31311;p60"/>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31312;p60"/>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31313;p60"/>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31314;p60"/>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31315;p60"/>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31316;p60"/>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31317;p60"/>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31318;p60"/>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31319;p60"/>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31320;p60"/>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31321;p60"/>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31322;p60"/>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31323;p60"/>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31324;p60"/>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31325;p60"/>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31326;p60"/>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31327;p60"/>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31328;p60"/>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31329;p60"/>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31330;p60"/>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31331;p60"/>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31332;p60"/>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1333;p60"/>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1334;p60"/>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1335;p60"/>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1336;p60"/>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1337;p60"/>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1338;p60"/>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1339;p60"/>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1340;p60"/>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1341;p60"/>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1342;p60"/>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1343;p60"/>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1344;p60"/>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1345;p60"/>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1346;p60"/>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1347;p60"/>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1348;p60"/>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1349;p60"/>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1350;p60"/>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1351;p60"/>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1352;p60"/>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1353;p60"/>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1354;p60"/>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1355;p60"/>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1356;p60"/>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1357;p60"/>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1358;p60"/>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31359;p60"/>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31360;p60"/>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31361;p60"/>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31362;p60"/>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31363;p60"/>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31364;p60"/>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31365;p60"/>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31366;p60"/>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31367;p60"/>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31368;p60"/>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31369;p60"/>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31370;p60"/>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31371;p60"/>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31372;p60"/>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31373;p60"/>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31374;p60"/>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31375;p60"/>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31376;p60"/>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31377;p60"/>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31378;p60"/>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31379;p60"/>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31380;p60"/>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31381;p60"/>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31382;p60"/>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31383;p60"/>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31384;p60"/>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31385;p60"/>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31386;p60"/>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31387;p60"/>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31388;p60"/>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31389;p60"/>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31390;p60"/>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31391;p60"/>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31392;p60"/>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31393;p60"/>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31394;p60"/>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31395;p60"/>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31396;p60"/>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31397;p60"/>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31398;p60"/>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31399;p60"/>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31400;p60"/>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31401;p60"/>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31402;p60"/>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31403;p60"/>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31404;p60"/>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31405;p60"/>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31406;p60"/>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31407;p60"/>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31408;p60"/>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31409;p60"/>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31410;p60"/>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31411;p60"/>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31412;p60"/>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31413;p60"/>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31414;p60"/>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31415;p60"/>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31416;p60"/>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31417;p60"/>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31418;p60"/>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31419;p60"/>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31420;p60"/>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31421;p60"/>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31422;p60"/>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31423;p60"/>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31424;p60"/>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31425;p60"/>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31426;p60"/>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31427;p60"/>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31428;p60"/>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31429;p60"/>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31430;p60"/>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31431;p60"/>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31432;p60"/>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31433;p60"/>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31434;p60"/>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31435;p60"/>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31436;p60"/>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31437;p60"/>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31438;p60"/>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31439;p60"/>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31440;p60"/>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31441;p60"/>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31442;p60"/>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31443;p60"/>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31444;p60"/>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31445;p60"/>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31446;p60"/>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31447;p60"/>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31448;p60"/>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31449;p60"/>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31450;p60"/>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31451;p60"/>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31452;p60"/>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31453;p60"/>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31454;p60"/>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31455;p60"/>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31456;p60"/>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31457;p60"/>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31458;p60"/>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31459;p60"/>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31460;p60"/>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31461;p60"/>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31462;p60"/>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31463;p60"/>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31464;p60"/>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31465;p60"/>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31466;p60"/>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31467;p60"/>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31468;p60"/>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31469;p60"/>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31470;p60"/>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31471;p60"/>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31472;p60"/>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31473;p60"/>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31474;p60"/>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31475;p60"/>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31476;p60"/>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31477;p60"/>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31478;p60"/>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31479;p60"/>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31480;p60"/>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31481;p60"/>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31482;p60"/>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31483;p60"/>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31484;p60"/>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31485;p60"/>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31486;p60"/>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31487;p60"/>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31488;p60"/>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31489;p60"/>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31490;p60"/>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31491;p60"/>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31492;p60"/>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31493;p60"/>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31494;p60"/>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31495;p60"/>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31496;p60"/>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31497;p60"/>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31498;p60"/>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31499;p60"/>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31500;p60"/>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31501;p60"/>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31502;p60"/>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31503;p60"/>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31504;p60"/>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31505;p60"/>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31506;p60"/>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31507;p60"/>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31508;p60"/>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31509;p60"/>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31510;p60"/>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31511;p60"/>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31512;p60"/>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31513;p60"/>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31514;p60"/>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31515;p60"/>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31516;p60"/>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31517;p60"/>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31518;p60"/>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31519;p60"/>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31520;p60"/>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31521;p60"/>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31522;p60"/>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31523;p60"/>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31524;p60"/>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31525;p60"/>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31526;p60"/>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31527;p60"/>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31528;p60"/>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31529;p60"/>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31530;p60"/>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31531;p60"/>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31532;p60"/>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31533;p60"/>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31534;p60"/>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31535;p60"/>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31536;p60"/>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31537;p60"/>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31538;p60"/>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31539;p60"/>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31540;p60"/>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31541;p60"/>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31542;p60"/>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31543;p60"/>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31544;p60"/>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31545;p60"/>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31546;p60"/>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31547;p60"/>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31548;p60"/>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31549;p60"/>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31550;p60"/>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31551;p60"/>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31552;p60"/>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31553;p60"/>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31554;p60"/>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31555;p60"/>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31556;p60"/>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31557;p60"/>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31558;p60"/>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31559;p60"/>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31560;p60"/>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31561;p60"/>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31562;p60"/>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31563;p60"/>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31564;p60"/>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31565;p60"/>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31566;p60"/>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31567;p60"/>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31568;p60"/>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31569;p60"/>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31570;p60"/>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31571;p60"/>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31572;p60"/>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31573;p60"/>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31574;p60"/>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31575;p60"/>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31576;p60"/>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31577;p60"/>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1578;p60"/>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31579;p60"/>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31580;p60"/>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31581;p60"/>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31582;p60"/>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31583;p60"/>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31584;p60"/>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31585;p60"/>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31586;p60"/>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31587;p60"/>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31588;p60"/>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31589;p60"/>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31590;p60"/>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31591;p60"/>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31592;p60"/>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31593;p60"/>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31594;p60"/>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31595;p60"/>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31596;p60"/>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31597;p60"/>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31598;p60"/>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31599;p60"/>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31600;p60"/>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31601;p60"/>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31602;p60"/>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31603;p60"/>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31604;p60"/>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31605;p60"/>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31606;p60"/>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31607;p60"/>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31608;p60"/>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31609;p60"/>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31610;p60"/>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31611;p60"/>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31612;p60"/>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31613;p60"/>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31614;p60"/>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31615;p60"/>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31616;p60"/>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31617;p60"/>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31618;p60"/>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31619;p60"/>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31620;p60"/>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31621;p60"/>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31622;p60"/>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31623;p60"/>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31624;p60"/>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31625;p60"/>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31626;p60"/>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31627;p60"/>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31628;p60"/>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31629;p60"/>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31630;p60"/>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31631;p60"/>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31632;p60"/>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31633;p60"/>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31634;p60"/>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31635;p60"/>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31636;p60"/>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31637;p60"/>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31638;p60"/>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31639;p60"/>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31640;p60"/>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31641;p60"/>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31642;p60"/>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31643;p60"/>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31644;p60"/>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31645;p60"/>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31646;p60"/>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31647;p60"/>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31648;p60"/>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31649;p60"/>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31650;p60"/>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31651;p60"/>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31652;p60"/>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31653;p60"/>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31654;p60"/>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31655;p60"/>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31656;p60"/>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31657;p60"/>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31658;p60"/>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31659;p60"/>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31660;p60"/>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31661;p60"/>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31662;p60"/>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31663;p60"/>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31664;p60"/>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31665;p60"/>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31666;p60"/>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31667;p60"/>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31668;p60"/>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31669;p60"/>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31670;p60"/>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31671;p60"/>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31672;p60"/>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31673;p60"/>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31674;p60"/>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31675;p60"/>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31676;p60"/>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31677;p60"/>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31678;p60"/>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31679;p60"/>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31680;p60"/>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31681;p60"/>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31682;p60"/>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31683;p60"/>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31684;p60"/>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31685;p60"/>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31686;p60"/>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31687;p60"/>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31688;p60"/>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31689;p60"/>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31690;p60"/>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31691;p60"/>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31692;p60"/>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31693;p60"/>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31694;p60"/>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31695;p60"/>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31696;p60"/>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31697;p60"/>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31698;p60"/>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31699;p60"/>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31700;p60"/>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31701;p60"/>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31702;p60"/>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31703;p60"/>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31704;p60"/>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31705;p60"/>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31706;p60"/>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31707;p60"/>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31708;p60"/>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31709;p60"/>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31710;p60"/>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31711;p60"/>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31712;p60"/>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31713;p60"/>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31714;p60"/>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31715;p60"/>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31716;p60"/>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31717;p60"/>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31718;p60"/>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31719;p60"/>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31720;p60"/>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31721;p60"/>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31722;p60"/>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31723;p60"/>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31724;p60"/>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31725;p60"/>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31726;p60"/>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31727;p60"/>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31728;p60"/>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31729;p60"/>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31730;p60"/>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31731;p60"/>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31732;p60"/>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31733;p60"/>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31734;p60"/>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31735;p60"/>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31736;p60"/>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31737;p60"/>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31738;p60"/>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31739;p60"/>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31740;p60"/>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31741;p60"/>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31742;p60"/>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31743;p60"/>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31744;p60"/>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31745;p60"/>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31746;p60"/>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31747;p60"/>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31748;p60"/>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31749;p60"/>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31750;p60"/>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31751;p60"/>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31752;p60"/>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31753;p60"/>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31754;p60"/>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31755;p60"/>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31756;p60"/>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31757;p60"/>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31758;p60"/>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31759;p60"/>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31760;p60"/>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31761;p60"/>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31762;p60"/>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31763;p60"/>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31764;p60"/>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31765;p60"/>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31766;p60"/>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31767;p60"/>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31768;p60"/>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31769;p60"/>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31770;p60"/>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31771;p60"/>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31772;p60"/>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31773;p60"/>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31774;p60"/>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31775;p60"/>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31776;p60"/>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31777;p60"/>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31778;p60"/>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31779;p60"/>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31780;p60"/>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31781;p60"/>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31782;p60"/>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31783;p60"/>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31784;p60"/>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31785;p60"/>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31786;p60"/>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31787;p60"/>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31788;p60"/>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31789;p60"/>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31790;p60"/>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31791;p60"/>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31792;p60"/>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31793;p60"/>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31794;p60"/>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31795;p60"/>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31796;p60"/>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31797;p60"/>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31798;p60"/>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31799;p60"/>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31800;p60"/>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31801;p60"/>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31802;p60"/>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31803;p60"/>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31804;p60"/>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31805;p60"/>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31806;p60"/>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31807;p60"/>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31808;p60"/>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31809;p60"/>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31810;p60"/>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31811;p60"/>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31812;p60"/>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31813;p60"/>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31814;p60"/>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31815;p60"/>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31816;p60"/>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31817;p60"/>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31818;p60"/>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31819;p60"/>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31820;p60"/>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31821;p60"/>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31822;p60"/>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31823;p60"/>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31824;p60"/>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31825;p60"/>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31826;p60"/>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31827;p60"/>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31828;p60"/>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31829;p60"/>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31830;p60"/>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31831;p60"/>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31832;p60"/>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31833;p60"/>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31834;p60"/>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31835;p60"/>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31836;p60"/>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31837;p60"/>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31838;p60"/>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31839;p60"/>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31840;p60"/>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31841;p60"/>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31842;p60"/>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31843;p60"/>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31844;p60"/>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31845;p60"/>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31846;p60"/>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31847;p60"/>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31848;p60"/>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31849;p60"/>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31850;p60"/>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31851;p60"/>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31852;p60"/>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31853;p60"/>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31854;p60"/>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31855;p60"/>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31856;p60"/>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31857;p60"/>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31858;p60"/>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31859;p60"/>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1860;p60"/>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1861;p60"/>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1862;p60"/>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1863;p60"/>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1864;p60"/>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1865;p60"/>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1866;p60"/>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1867;p60"/>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1868;p60"/>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1869;p60"/>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1870;p60"/>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1871;p60"/>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1872;p60"/>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1873;p60"/>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1874;p60"/>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1875;p60"/>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1876;p60"/>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1877;p60"/>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1878;p60"/>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1879;p60"/>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1880;p60"/>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1881;p60"/>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1882;p60"/>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1883;p60"/>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1884;p60"/>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1885;p60"/>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1886;p60"/>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1887;p60"/>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1888;p60"/>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1889;p60"/>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1890;p60"/>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1891;p60"/>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1892;p60"/>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1893;p60"/>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1894;p60"/>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1895;p60"/>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1896;p60"/>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1897;p60"/>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1898;p60"/>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1899;p60"/>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1900;p60"/>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1901;p60"/>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1902;p60"/>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1903;p60"/>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1904;p60"/>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1905;p60"/>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1906;p60"/>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1907;p60"/>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1908;p60"/>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1909;p60"/>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1910;p60"/>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1911;p60"/>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1912;p60"/>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1913;p60"/>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1914;p60"/>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1915;p60"/>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1916;p60"/>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1917;p60"/>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1918;p60"/>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1919;p60"/>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1920;p60"/>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1921;p60"/>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1922;p60"/>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1923;p60"/>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1924;p60"/>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1925;p60"/>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1926;p60"/>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1927;p60"/>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1928;p60"/>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1929;p60"/>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1930;p60"/>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1931;p60"/>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1932;p60"/>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1933;p60"/>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1934;p60"/>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1935;p60"/>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1936;p60"/>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1937;p60"/>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1938;p60"/>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1939;p60"/>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1940;p60"/>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1941;p60"/>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1942;p60"/>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1943;p60"/>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1944;p60"/>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1945;p60"/>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1946;p60"/>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1947;p60"/>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1948;p60"/>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1949;p60"/>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1950;p60"/>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1951;p60"/>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1952;p60"/>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1953;p60"/>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1954;p60"/>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1955;p60"/>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1956;p60"/>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1957;p60"/>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1958;p60"/>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31959;p60"/>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31960;p60"/>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31961;p60"/>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31962;p60"/>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31963;p60"/>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31964;p60"/>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31965;p60"/>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31966;p60"/>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31967;p60"/>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31968;p60"/>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31969;p60"/>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31970;p60"/>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31971;p60"/>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31972;p60"/>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31973;p60"/>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31974;p60"/>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31975;p60"/>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31976;p60"/>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31977;p60"/>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31978;p60"/>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31979;p60"/>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31980;p60"/>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31981;p60"/>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31982;p60"/>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31983;p60"/>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31984;p60"/>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31985;p60"/>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31986;p60"/>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31987;p60"/>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31988;p60"/>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31989;p60"/>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31990;p60"/>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31991;p60"/>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31992;p60"/>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31993;p60"/>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31994;p60"/>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31995;p60"/>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31996;p60"/>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31997;p60"/>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31998;p60"/>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31999;p60"/>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32000;p60"/>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32001;p60"/>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32002;p60"/>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32003;p60"/>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32004;p60"/>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32005;p60"/>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32006;p60"/>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32007;p60"/>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32008;p60"/>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32009;p60"/>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32010;p60"/>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32011;p60"/>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32012;p60"/>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32013;p60"/>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32014;p60"/>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32015;p60"/>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2016;p60"/>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2017;p60"/>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2018;p60"/>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2019;p60"/>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2020;p60"/>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2021;p60"/>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2022;p60"/>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2023;p60"/>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2024;p60"/>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2025;p60"/>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2026;p60"/>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2027;p60"/>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2028;p60"/>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2029;p60"/>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2030;p60"/>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2031;p60"/>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2032;p60"/>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2033;p60"/>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2034;p60"/>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2035;p60"/>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2036;p60"/>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2037;p60"/>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2038;p60"/>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2039;p60"/>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2040;p60"/>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2041;p60"/>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2042;p60"/>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2043;p60"/>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2044;p60"/>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2045;p60"/>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2046;p60"/>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2047;p60"/>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2048;p60"/>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2049;p60"/>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2050;p60"/>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2051;p60"/>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2052;p60"/>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2053;p60"/>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2054;p60"/>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2055;p60"/>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2056;p60"/>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32057;p60"/>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32058;p60"/>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32059;p60"/>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32060;p60"/>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32061;p60"/>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32062;p60"/>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32063;p60"/>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32064;p60"/>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32065;p60"/>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32066;p60"/>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32067;p60"/>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32068;p60"/>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32069;p60"/>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32070;p60"/>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32071;p60"/>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32072;p60"/>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32073;p60"/>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32074;p60"/>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32075;p60"/>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32076;p60"/>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32077;p60"/>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32078;p60"/>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32079;p60"/>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32080;p60"/>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32081;p60"/>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32082;p60"/>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32083;p60"/>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32084;p60"/>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32085;p60"/>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32086;p60"/>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32087;p60"/>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32088;p60"/>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32089;p60"/>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32090;p60"/>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2091;p60"/>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2092;p60"/>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2093;p60"/>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2094;p60"/>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2095;p60"/>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2096;p60"/>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2097;p60"/>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2098;p60"/>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2099;p60"/>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2100;p60"/>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2101;p60"/>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2102;p60"/>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2103;p60"/>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2104;p60"/>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2105;p60"/>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2106;p60"/>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2107;p60"/>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2108;p60"/>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2109;p60"/>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2110;p60"/>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2111;p60"/>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2112;p60"/>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2113;p60"/>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2114;p60"/>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32115;p60"/>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32116;p60"/>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32117;p60"/>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32118;p60"/>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32119;p60"/>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32120;p60"/>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32121;p60"/>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32122;p60"/>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32123;p60"/>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32124;p60"/>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32125;p60"/>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32126;p60"/>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32127;p60"/>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32128;p60"/>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32129;p60"/>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32130;p60"/>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32131;p60"/>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32132;p60"/>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32133;p60"/>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32134;p60"/>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32135;p60"/>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32136;p60"/>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32137;p60"/>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32138;p60"/>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32139;p60"/>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32140;p60"/>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32141;p60"/>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32142;p60"/>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32143;p60"/>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32144;p60"/>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32145;p60"/>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32146;p60"/>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32147;p60"/>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32148;p60"/>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32149;p60"/>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32150;p60"/>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32151;p60"/>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32152;p60"/>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32153;p60"/>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32154;p60"/>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32155;p60"/>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32156;p60"/>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32157;p60"/>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32158;p60"/>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32159;p60"/>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32160;p60"/>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32161;p60"/>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32162;p60"/>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32163;p60"/>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32164;p60"/>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32165;p60"/>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32166;p60"/>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32167;p60"/>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32168;p60"/>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32169;p60"/>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32170;p60"/>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32171;p60"/>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32172;p60"/>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32173;p60"/>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32174;p60"/>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32175;p60"/>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32176;p60"/>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32177;p60"/>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32178;p60"/>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32179;p60"/>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32180;p60"/>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32181;p60"/>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32182;p60"/>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32183;p60"/>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32184;p60"/>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32185;p60"/>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32186;p60"/>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32187;p60"/>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32188;p60"/>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32189;p60"/>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32190;p60"/>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32191;p60"/>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32192;p60"/>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32193;p60"/>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32194;p60"/>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32195;p60"/>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32196;p60"/>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32197;p60"/>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32198;p60"/>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32199;p60"/>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32200;p60"/>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32201;p60"/>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32202;p60"/>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32203;p60"/>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32204;p60"/>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32205;p60"/>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32206;p60"/>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32207;p60"/>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32208;p60"/>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32209;p60"/>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32210;p60"/>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32211;p60"/>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32212;p60"/>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32213;p60"/>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32214;p60"/>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32215;p60"/>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32216;p60"/>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32217;p60"/>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32218;p60"/>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32219;p60"/>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32220;p60"/>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32221;p60"/>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32222;p60"/>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32223;p60"/>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32224;p60"/>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32225;p60"/>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32226;p60"/>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32227;p60"/>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32228;p60"/>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32229;p60"/>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32230;p60"/>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32231;p60"/>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32232;p60"/>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32233;p60"/>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32234;p60"/>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32235;p60"/>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32236;p60"/>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32237;p60"/>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32238;p60"/>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32239;p60"/>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32240;p60"/>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32241;p60"/>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32242;p60"/>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32243;p60"/>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32244;p60"/>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32245;p60"/>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32246;p60"/>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32247;p60"/>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32248;p60"/>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32249;p60"/>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32250;p60"/>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32251;p60"/>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32252;p60"/>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32253;p60"/>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32254;p60"/>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32255;p60"/>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32256;p60"/>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32257;p60"/>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32258;p60"/>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32259;p60"/>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32260;p60"/>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32261;p60"/>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32262;p60"/>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32263;p60"/>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32264;p60"/>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32265;p60"/>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32266;p60"/>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32267;p60"/>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32268;p60"/>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32269;p60"/>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32270;p60"/>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32271;p60"/>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32272;p60"/>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32273;p60"/>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32274;p60"/>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32275;p60"/>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32276;p60"/>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32277;p60"/>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32278;p60"/>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32279;p60"/>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32280;p60"/>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32281;p60"/>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32282;p60"/>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32283;p60"/>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32284;p60"/>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32285;p60"/>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32286;p60"/>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32287;p60"/>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32288;p60"/>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32289;p60"/>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32290;p60"/>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32291;p60"/>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32292;p60"/>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32293;p60"/>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32294;p60"/>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32295;p60"/>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32296;p60"/>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32297;p60"/>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32298;p60"/>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32299;p60"/>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32300;p60"/>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32301;p60"/>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32302;p60"/>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32303;p60"/>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32304;p60"/>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32305;p60"/>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32306;p60"/>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32307;p60"/>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32308;p60"/>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32309;p60"/>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32310;p60"/>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32311;p60"/>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32312;p60"/>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32313;p60"/>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32314;p60"/>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32315;p60"/>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32316;p60"/>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32317;p60"/>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32318;p60"/>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32319;p60"/>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32320;p60"/>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32321;p60"/>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32322;p60"/>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32323;p60"/>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32324;p60"/>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32325;p60"/>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32326;p60"/>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32327;p60"/>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32328;p60"/>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32329;p60"/>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32330;p60"/>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32331;p60"/>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32332;p60"/>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32333;p60"/>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32334;p60"/>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32335;p60"/>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32336;p60"/>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32337;p60"/>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32338;p60"/>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32339;p60"/>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32340;p60"/>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32341;p60"/>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32342;p60"/>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32343;p60"/>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32344;p60"/>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32345;p60"/>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32346;p60"/>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32347;p60"/>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32348;p60"/>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32349;p60"/>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32350;p60"/>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32351;p60"/>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32352;p60"/>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32353;p60"/>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32354;p60"/>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32355;p60"/>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32356;p60"/>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32357;p60"/>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32358;p60"/>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32359;p60"/>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32360;p60"/>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32361;p60"/>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32362;p60"/>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32363;p60"/>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32364;p60"/>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32365;p60"/>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32366;p60"/>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32367;p60"/>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32368;p60"/>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32369;p60"/>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32370;p60"/>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32371;p60"/>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32372;p60"/>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32373;p60"/>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32374;p60"/>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32375;p60"/>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32376;p60"/>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32377;p60"/>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32378;p60"/>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32379;p60"/>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32380;p60"/>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32381;p60"/>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32382;p60"/>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32383;p60"/>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32384;p60"/>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32385;p60"/>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32386;p60"/>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32387;p60"/>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32388;p60"/>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32389;p60"/>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32390;p60"/>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32391;p60"/>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32392;p60"/>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32393;p60"/>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32394;p60"/>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32395;p60"/>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32396;p60"/>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32397;p60"/>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32398;p60"/>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32399;p60"/>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32400;p60"/>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32401;p60"/>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32402;p60"/>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32403;p60"/>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32404;p60"/>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32405;p60"/>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32406;p60"/>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32407;p60"/>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32408;p60"/>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32409;p60"/>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32410;p60"/>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32411;p60"/>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32412;p60"/>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32413;p60"/>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32414;p60"/>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32415;p60"/>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32416;p60"/>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32417;p60"/>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32418;p60"/>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32419;p60"/>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32420;p60"/>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32421;p60"/>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32422;p60"/>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32423;p60"/>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32424;p60"/>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32425;p60"/>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32426;p60"/>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32427;p60"/>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32428;p60"/>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32429;p60"/>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32430;p60"/>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32431;p60"/>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32432;p60"/>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32433;p60"/>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32434;p60"/>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32435;p60"/>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32436;p60"/>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32437;p60"/>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32438;p60"/>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32439;p60"/>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32440;p60"/>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32441;p60"/>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32442;p60"/>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32443;p60"/>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32444;p60"/>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32445;p60"/>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32446;p60"/>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32447;p60"/>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32448;p60"/>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32449;p60"/>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32450;p60"/>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32451;p60"/>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32452;p60"/>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32453;p60"/>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32454;p60"/>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32455;p60"/>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32456;p60"/>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32457;p60"/>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32458;p60"/>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32459;p60"/>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32460;p60"/>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32461;p60"/>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32462;p60"/>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32463;p60"/>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32464;p60"/>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32465;p60"/>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32466;p60"/>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32467;p60"/>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32468;p60"/>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32469;p60"/>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32470;p60"/>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32471;p60"/>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32472;p60"/>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32473;p60"/>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32474;p60"/>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32475;p60"/>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32476;p60"/>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32477;p60"/>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32478;p60"/>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32479;p60"/>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32480;p60"/>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32481;p60"/>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32482;p60"/>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32483;p60"/>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32484;p60"/>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32485;p60"/>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32486;p60"/>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32487;p60"/>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32488;p60"/>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32489;p60"/>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32490;p60"/>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32491;p60"/>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32492;p60"/>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32493;p60"/>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32494;p60"/>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32495;p60"/>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32496;p60"/>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32497;p60"/>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32498;p60"/>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32499;p60"/>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32500;p60"/>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32501;p60"/>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32502;p60"/>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32503;p60"/>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32504;p60"/>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32505;p60"/>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32506;p60"/>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32507;p60"/>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32508;p60"/>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32509;p60"/>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32510;p60"/>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32511;p60"/>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32512;p60"/>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32513;p60"/>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32514;p60"/>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32515;p60"/>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32516;p60"/>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32517;p60"/>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32518;p60"/>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32519;p60"/>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32520;p60"/>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32521;p60"/>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32522;p60"/>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32523;p60"/>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32524;p60"/>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32525;p60"/>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32526;p60"/>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32527;p60"/>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32528;p60"/>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32529;p60"/>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32530;p60"/>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32531;p60"/>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32532;p60"/>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32533;p60"/>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32534;p60"/>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32535;p60"/>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32536;p60"/>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32537;p60"/>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32538;p60"/>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32539;p60"/>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32540;p60"/>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32541;p60"/>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32542;p60"/>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32543;p60"/>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32544;p60"/>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32545;p60"/>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32546;p60"/>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32547;p60"/>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32548;p60"/>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32549;p60"/>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32550;p60"/>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32551;p60"/>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32552;p60"/>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32553;p60"/>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32554;p60"/>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32555;p60"/>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32556;p60"/>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32557;p60"/>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32558;p60"/>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32559;p60"/>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32560;p60"/>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32561;p60"/>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32562;p60"/>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32563;p60"/>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32564;p60"/>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32565;p60"/>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32566;p60"/>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32567;p60"/>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32568;p60"/>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32569;p60"/>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32570;p60"/>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32571;p60"/>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32572;p60"/>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32573;p60"/>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32574;p60"/>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32575;p60"/>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32576;p60"/>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32577;p60"/>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32578;p60"/>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32579;p60"/>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32580;p60"/>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32581;p60"/>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32582;p60"/>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32583;p60"/>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32584;p60"/>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32585;p60"/>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32586;p60"/>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32587;p60"/>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32588;p60"/>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32589;p60"/>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32590;p60"/>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32591;p60"/>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32592;p60"/>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32593;p60"/>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32594;p60"/>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32595;p60"/>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32596;p60"/>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32597;p60"/>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32598;p60"/>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32599;p60"/>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32600;p60"/>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32601;p60"/>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32602;p60"/>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32603;p60"/>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32604;p60"/>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32605;p60"/>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32606;p60"/>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32607;p60"/>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32608;p60"/>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32609;p60"/>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32610;p60"/>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32611;p60"/>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32612;p60"/>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32613;p60"/>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32614;p60"/>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32615;p60"/>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32616;p60"/>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32617;p60"/>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32618;p60"/>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32619;p60"/>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32620;p60"/>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32621;p60"/>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32622;p60"/>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32623;p60"/>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32624;p60"/>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32625;p60"/>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32626;p60"/>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32627;p60"/>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32628;p60"/>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32629;p60"/>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32630;p60"/>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32631;p60"/>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32632;p60"/>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32633;p60"/>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32634;p60"/>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32635;p60"/>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32636;p60"/>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32637;p60"/>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32638;p60"/>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32639;p60"/>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32640;p60"/>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32641;p60"/>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32642;p60"/>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32643;p60"/>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32644;p60"/>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32645;p60"/>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32646;p60"/>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32647;p60"/>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32648;p60"/>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32649;p60"/>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32650;p60"/>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32651;p60"/>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32652;p60"/>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32653;p60"/>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32654;p60"/>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32655;p60"/>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32656;p60"/>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32657;p60"/>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32658;p60"/>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32659;p60"/>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32660;p60"/>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32661;p60"/>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32662;p60"/>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32663;p60"/>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32664;p60"/>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32665;p60"/>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32666;p60"/>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32667;p60"/>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32668;p60"/>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32669;p60"/>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32670;p60"/>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32671;p60"/>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32672;p60"/>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32673;p60"/>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32674;p60"/>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32675;p60"/>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32676;p60"/>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32677;p60"/>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32678;p60"/>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32679;p60"/>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32680;p60"/>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32681;p60"/>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32682;p60"/>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32683;p60"/>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32684;p60"/>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32685;p60"/>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32686;p60"/>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32687;p60"/>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32688;p60"/>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32689;p60"/>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32690;p60"/>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32691;p60"/>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32692;p60"/>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32693;p60"/>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32694;p60"/>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32695;p60"/>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32696;p60"/>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32697;p60"/>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32698;p60"/>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32699;p60"/>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32700;p60"/>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32701;p60"/>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32702;p60"/>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32703;p60"/>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32704;p60"/>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32705;p60"/>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32706;p60"/>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32707;p60"/>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32708;p60"/>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32709;p60"/>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32710;p60"/>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32711;p60"/>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32712;p60"/>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32713;p60"/>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32714;p60"/>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32715;p60"/>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32716;p60"/>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32717;p60"/>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32718;p60"/>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32719;p60"/>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32720;p60"/>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32721;p60"/>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32722;p60"/>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32723;p60"/>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32724;p60"/>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32725;p60"/>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32726;p60"/>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32727;p60"/>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32728;p60"/>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32729;p60"/>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32730;p60"/>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32731;p60"/>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32732;p60"/>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32733;p60"/>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32734;p60"/>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32735;p60"/>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32736;p60"/>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32737;p60"/>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32738;p60"/>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32739;p60"/>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32740;p60"/>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32741;p60"/>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32742;p60"/>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32743;p60"/>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32744;p60"/>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32745;p60"/>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32746;p60"/>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32747;p60"/>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32748;p60"/>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32749;p60"/>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32750;p60"/>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32751;p60"/>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32752;p60"/>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32753;p60"/>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32754;p60"/>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32755;p60"/>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32756;p60"/>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32757;p60"/>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32758;p60"/>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32759;p60"/>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32760;p60"/>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32761;p60"/>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32762;p60"/>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32763;p60"/>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32764;p60"/>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32765;p60"/>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32766;p60"/>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32767;p60"/>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32768;p60"/>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32769;p60"/>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32770;p60"/>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32771;p60"/>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32772;p60"/>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32773;p60"/>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32774;p60"/>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32775;p60"/>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32776;p60"/>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32777;p60"/>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32778;p60"/>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32779;p60"/>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32780;p60"/>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32781;p60"/>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32782;p60"/>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32783;p60"/>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32784;p60"/>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32785;p60"/>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32786;p60"/>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32787;p60"/>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32788;p60"/>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32789;p60"/>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32790;p60"/>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32791;p60"/>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32792;p60"/>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32793;p60"/>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32794;p60"/>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32795;p60"/>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32796;p60"/>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32797;p60"/>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32798;p60"/>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32799;p60"/>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32800;p60"/>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32801;p60"/>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32802;p60"/>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32803;p60"/>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32804;p60"/>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32805;p60"/>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32806;p60"/>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32807;p60"/>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32808;p60"/>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32809;p60"/>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32810;p60"/>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32811;p60"/>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32812;p60"/>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32813;p60"/>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32814;p60"/>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32815;p60"/>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32816;p60"/>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32817;p60"/>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32818;p60"/>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32819;p60"/>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32820;p60"/>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32821;p60"/>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3674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391;p34"/>
          <p:cNvSpPr txBox="1">
            <a:spLocks/>
          </p:cNvSpPr>
          <p:nvPr/>
        </p:nvSpPr>
        <p:spPr>
          <a:xfrm flipH="1">
            <a:off x="3761509" y="2455919"/>
            <a:ext cx="5166172" cy="670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sl-SI" sz="2200" b="1" dirty="0" smtClean="0">
                <a:solidFill>
                  <a:schemeClr val="bg1"/>
                </a:solidFill>
                <a:latin typeface="Poppins" panose="020B0604020202020204" charset="-18"/>
                <a:cs typeface="Poppins" panose="020B0604020202020204" charset="-18"/>
              </a:rPr>
              <a:t>»Žive naj vsi narodi, ki hrepene dočakat dan, da koder sonce hodi, prepir iz sveta bo pregnan…« </a:t>
            </a:r>
          </a:p>
          <a:p>
            <a:pPr algn="ctr">
              <a:spcAft>
                <a:spcPts val="1600"/>
              </a:spcAft>
            </a:pPr>
            <a:r>
              <a:rPr lang="sl-SI" sz="2200" dirty="0" smtClean="0">
                <a:solidFill>
                  <a:schemeClr val="bg1"/>
                </a:solidFill>
                <a:latin typeface="Poppins" panose="020B0604020202020204" charset="-18"/>
                <a:cs typeface="Poppins" panose="020B0604020202020204" charset="-18"/>
              </a:rPr>
              <a:t>Tako je zadonela slovenska himna, ki je sedma kitica Prešernove pesmi Zdravljica, in je tudi v zbirki pesmi Poezije. Z njo je Prešeren dokazal, da je bil zaveden Slovenec.</a:t>
            </a:r>
          </a:p>
          <a:p>
            <a:endParaRPr lang="sl-SI" dirty="0"/>
          </a:p>
        </p:txBody>
      </p:sp>
      <p:pic>
        <p:nvPicPr>
          <p:cNvPr id="5" name="Picture 2" descr="Poezije (France Prešeren) - Wikipedija, prosta encikloped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03" y="457200"/>
            <a:ext cx="3016127" cy="420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553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dravljica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618" y="221672"/>
            <a:ext cx="3612744" cy="463088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17223;p30"/>
          <p:cNvGrpSpPr/>
          <p:nvPr/>
        </p:nvGrpSpPr>
        <p:grpSpPr>
          <a:xfrm flipH="1">
            <a:off x="6919870" y="1763796"/>
            <a:ext cx="2073951" cy="3248410"/>
            <a:chOff x="3211400" y="1162425"/>
            <a:chExt cx="2155650" cy="3376375"/>
          </a:xfrm>
        </p:grpSpPr>
        <p:sp>
          <p:nvSpPr>
            <p:cNvPr id="4" name="Google Shape;17224;p30"/>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225;p30"/>
            <p:cNvSpPr/>
            <p:nvPr/>
          </p:nvSpPr>
          <p:spPr>
            <a:xfrm>
              <a:off x="5153600" y="4499200"/>
              <a:ext cx="213450" cy="39600"/>
            </a:xfrm>
            <a:custGeom>
              <a:avLst/>
              <a:gdLst/>
              <a:ahLst/>
              <a:cxnLst/>
              <a:rect l="l" t="t" r="r" b="b"/>
              <a:pathLst>
                <a:path w="8538" h="1584" extrusionOk="0">
                  <a:moveTo>
                    <a:pt x="4275" y="0"/>
                  </a:moveTo>
                  <a:cubicBezTo>
                    <a:pt x="1918" y="0"/>
                    <a:pt x="1" y="357"/>
                    <a:pt x="1" y="798"/>
                  </a:cubicBezTo>
                  <a:cubicBezTo>
                    <a:pt x="1" y="1227"/>
                    <a:pt x="1906" y="1584"/>
                    <a:pt x="4275" y="1584"/>
                  </a:cubicBezTo>
                  <a:cubicBezTo>
                    <a:pt x="6621" y="1584"/>
                    <a:pt x="8538" y="1227"/>
                    <a:pt x="8538" y="798"/>
                  </a:cubicBezTo>
                  <a:cubicBezTo>
                    <a:pt x="8538" y="357"/>
                    <a:pt x="6621" y="0"/>
                    <a:pt x="4275"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226;p30"/>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227;p30"/>
            <p:cNvSpPr/>
            <p:nvPr/>
          </p:nvSpPr>
          <p:spPr>
            <a:xfrm>
              <a:off x="5043175" y="4438175"/>
              <a:ext cx="143500" cy="26225"/>
            </a:xfrm>
            <a:custGeom>
              <a:avLst/>
              <a:gdLst/>
              <a:ahLst/>
              <a:cxnLst/>
              <a:rect l="l" t="t" r="r" b="b"/>
              <a:pathLst>
                <a:path w="5740" h="1049" extrusionOk="0">
                  <a:moveTo>
                    <a:pt x="2984" y="0"/>
                  </a:moveTo>
                  <a:cubicBezTo>
                    <a:pt x="2946" y="0"/>
                    <a:pt x="2908" y="0"/>
                    <a:pt x="2870" y="1"/>
                  </a:cubicBezTo>
                  <a:cubicBezTo>
                    <a:pt x="1275" y="1"/>
                    <a:pt x="1" y="227"/>
                    <a:pt x="1" y="524"/>
                  </a:cubicBezTo>
                  <a:cubicBezTo>
                    <a:pt x="1" y="810"/>
                    <a:pt x="1286" y="1048"/>
                    <a:pt x="2870" y="1048"/>
                  </a:cubicBezTo>
                  <a:cubicBezTo>
                    <a:pt x="4465" y="1048"/>
                    <a:pt x="5739" y="822"/>
                    <a:pt x="5739" y="524"/>
                  </a:cubicBezTo>
                  <a:cubicBezTo>
                    <a:pt x="5739" y="234"/>
                    <a:pt x="4526" y="0"/>
                    <a:pt x="2984"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228;p30"/>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229;p30"/>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230;p30"/>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231;p30"/>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232;p30"/>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233;p30"/>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234;p30"/>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235;p30"/>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236;p30"/>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237;p30"/>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238;p30"/>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239;p30"/>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240;p30"/>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241;p30"/>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242;p30"/>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243;p30"/>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244;p30"/>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245;p30"/>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246;p30"/>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9831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02758" y="1143000"/>
            <a:ext cx="2636932" cy="2525965"/>
          </a:xfrm>
          <a:prstGeom prst="rect">
            <a:avLst/>
          </a:prstGeom>
        </p:spPr>
        <p:txBody>
          <a:bodyPr spcFirstLastPara="1" wrap="square" lIns="91425" tIns="91425" rIns="91425" bIns="91425" anchor="t" anchorCtr="0">
            <a:noAutofit/>
          </a:bodyPr>
          <a:lstStyle/>
          <a:p>
            <a:pPr marL="0" lvl="0" indent="0"/>
            <a:r>
              <a:rPr lang="sl-SI" sz="2000" i="1" dirty="0"/>
              <a:t>Prijatlji! </a:t>
            </a:r>
            <a:r>
              <a:rPr lang="sl-SI" sz="2000" i="1" dirty="0" smtClean="0"/>
              <a:t>Obrodile</a:t>
            </a:r>
            <a:r>
              <a:rPr lang="sl-SI" sz="2000" dirty="0"/>
              <a:t/>
            </a:r>
            <a:br>
              <a:rPr lang="sl-SI" sz="2000" dirty="0"/>
            </a:br>
            <a:r>
              <a:rPr lang="sl-SI" sz="2000" i="1" dirty="0"/>
              <a:t>so trte vince nam sladkó,</a:t>
            </a:r>
            <a:r>
              <a:rPr lang="sl-SI" sz="2000" dirty="0"/>
              <a:t/>
            </a:r>
            <a:br>
              <a:rPr lang="sl-SI" sz="2000" dirty="0"/>
            </a:br>
            <a:r>
              <a:rPr lang="sl-SI" sz="2000" i="1" dirty="0"/>
              <a:t>ki nam oživlja žile,</a:t>
            </a:r>
            <a:r>
              <a:rPr lang="sl-SI" sz="2000" dirty="0"/>
              <a:t/>
            </a:r>
            <a:br>
              <a:rPr lang="sl-SI" sz="2000" dirty="0"/>
            </a:br>
            <a:r>
              <a:rPr lang="sl-SI" sz="2000" i="1" dirty="0"/>
              <a:t>srce razjásni in oko,</a:t>
            </a:r>
            <a:r>
              <a:rPr lang="sl-SI" sz="2000" dirty="0"/>
              <a:t/>
            </a:r>
            <a:br>
              <a:rPr lang="sl-SI" sz="2000" dirty="0"/>
            </a:br>
            <a:r>
              <a:rPr lang="sl-SI" sz="2000" i="1" dirty="0"/>
              <a:t>ki utopi</a:t>
            </a:r>
            <a:r>
              <a:rPr lang="sl-SI" sz="2000" dirty="0"/>
              <a:t/>
            </a:r>
            <a:br>
              <a:rPr lang="sl-SI" sz="2000" dirty="0"/>
            </a:br>
            <a:r>
              <a:rPr lang="sl-SI" sz="2000" i="1" dirty="0"/>
              <a:t>vse skrbi,</a:t>
            </a:r>
            <a:r>
              <a:rPr lang="sl-SI" sz="2000" dirty="0"/>
              <a:t/>
            </a:r>
            <a:br>
              <a:rPr lang="sl-SI" sz="2000" dirty="0"/>
            </a:br>
            <a:r>
              <a:rPr lang="sl-SI" sz="2000" i="1" dirty="0"/>
              <a:t>v potrtih prsih up budi!</a:t>
            </a:r>
            <a:endParaRPr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16613" y="782782"/>
            <a:ext cx="2636932" cy="2525965"/>
          </a:xfrm>
          <a:prstGeom prst="rect">
            <a:avLst/>
          </a:prstGeom>
        </p:spPr>
        <p:txBody>
          <a:bodyPr spcFirstLastPara="1" wrap="square" lIns="91425" tIns="91425" rIns="91425" bIns="91425" anchor="t" anchorCtr="0">
            <a:noAutofit/>
          </a:bodyPr>
          <a:lstStyle/>
          <a:p>
            <a:pPr marL="0" lvl="0" indent="0"/>
            <a:r>
              <a:rPr lang="sl-SI" sz="2000" i="1" dirty="0"/>
              <a:t>Komú </a:t>
            </a:r>
            <a:r>
              <a:rPr lang="sl-SI" sz="2000" i="1" dirty="0" err="1"/>
              <a:t>narpred</a:t>
            </a:r>
            <a:r>
              <a:rPr lang="sl-SI" sz="2000" i="1" dirty="0"/>
              <a:t> veselo</a:t>
            </a:r>
            <a:r>
              <a:rPr lang="sl-SI" sz="2000" dirty="0"/>
              <a:t/>
            </a:r>
            <a:br>
              <a:rPr lang="sl-SI" sz="2000" dirty="0"/>
            </a:br>
            <a:r>
              <a:rPr lang="sl-SI" sz="2000" i="1" dirty="0" err="1"/>
              <a:t>zdravljico</a:t>
            </a:r>
            <a:r>
              <a:rPr lang="sl-SI" sz="2000" i="1" dirty="0"/>
              <a:t>, bratje! </a:t>
            </a:r>
            <a:r>
              <a:rPr lang="sl-SI" sz="2000" i="1" dirty="0" err="1"/>
              <a:t>čmo</a:t>
            </a:r>
            <a:r>
              <a:rPr lang="sl-SI" sz="2000" i="1" dirty="0"/>
              <a:t> zapét'!</a:t>
            </a:r>
            <a:r>
              <a:rPr lang="sl-SI" sz="2000" dirty="0"/>
              <a:t/>
            </a:r>
            <a:br>
              <a:rPr lang="sl-SI" sz="2000" dirty="0"/>
            </a:br>
            <a:r>
              <a:rPr lang="sl-SI" sz="2000" i="1" dirty="0"/>
              <a:t>Bog našo nam deželo,</a:t>
            </a:r>
            <a:r>
              <a:rPr lang="sl-SI" sz="2000" dirty="0"/>
              <a:t/>
            </a:r>
            <a:br>
              <a:rPr lang="sl-SI" sz="2000" dirty="0"/>
            </a:br>
            <a:r>
              <a:rPr lang="sl-SI" sz="2000" i="1" dirty="0"/>
              <a:t>Bog živi ves slovenski svet,</a:t>
            </a:r>
            <a:r>
              <a:rPr lang="sl-SI" sz="2000" dirty="0"/>
              <a:t/>
            </a:r>
            <a:br>
              <a:rPr lang="sl-SI" sz="2000" dirty="0"/>
            </a:br>
            <a:r>
              <a:rPr lang="sl-SI" sz="2000" i="1" dirty="0"/>
              <a:t>brate vse,</a:t>
            </a:r>
            <a:r>
              <a:rPr lang="sl-SI" sz="2000" dirty="0"/>
              <a:t/>
            </a:r>
            <a:br>
              <a:rPr lang="sl-SI" sz="2000" dirty="0"/>
            </a:br>
            <a:r>
              <a:rPr lang="sl-SI" sz="2000" i="1" dirty="0"/>
              <a:t>kar nas je</a:t>
            </a:r>
            <a:r>
              <a:rPr lang="sl-SI" sz="2000" dirty="0"/>
              <a:t/>
            </a:r>
            <a:br>
              <a:rPr lang="sl-SI" sz="2000" dirty="0"/>
            </a:br>
            <a:r>
              <a:rPr lang="sl-SI" sz="2000" i="1" dirty="0"/>
              <a:t>sinov sloveče matere!</a:t>
            </a:r>
            <a:endParaRPr sz="2000" dirty="0"/>
          </a:p>
        </p:txBody>
      </p:sp>
    </p:spTree>
    <p:extLst>
      <p:ext uri="{BB962C8B-B14F-4D97-AF65-F5344CB8AC3E}">
        <p14:creationId xmlns:p14="http://schemas.microsoft.com/office/powerpoint/2010/main" val="1523832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16613" y="782782"/>
            <a:ext cx="2636932" cy="2525965"/>
          </a:xfrm>
          <a:prstGeom prst="rect">
            <a:avLst/>
          </a:prstGeom>
        </p:spPr>
        <p:txBody>
          <a:bodyPr spcFirstLastPara="1" wrap="square" lIns="91425" tIns="91425" rIns="91425" bIns="91425" anchor="t" anchorCtr="0">
            <a:noAutofit/>
          </a:bodyPr>
          <a:lstStyle/>
          <a:p>
            <a:pPr marL="0" lvl="0" indent="0"/>
            <a:r>
              <a:rPr lang="sl-SI" sz="2000" i="1" dirty="0"/>
              <a:t>V sovražnike 'z oblakov</a:t>
            </a:r>
            <a:r>
              <a:rPr lang="sl-SI" sz="2000" dirty="0"/>
              <a:t/>
            </a:r>
            <a:br>
              <a:rPr lang="sl-SI" sz="2000" dirty="0"/>
            </a:br>
            <a:r>
              <a:rPr lang="sl-SI" sz="2000" i="1" dirty="0"/>
              <a:t>rodú naj </a:t>
            </a:r>
            <a:r>
              <a:rPr lang="sl-SI" sz="2000" i="1" dirty="0" err="1"/>
              <a:t>naš'ga</a:t>
            </a:r>
            <a:r>
              <a:rPr lang="sl-SI" sz="2000" i="1" dirty="0"/>
              <a:t> </a:t>
            </a:r>
            <a:r>
              <a:rPr lang="sl-SI" sz="2000" i="1" dirty="0" err="1"/>
              <a:t>treši</a:t>
            </a:r>
            <a:r>
              <a:rPr lang="sl-SI" sz="2000" i="1" dirty="0"/>
              <a:t> gróm;</a:t>
            </a:r>
            <a:r>
              <a:rPr lang="sl-SI" sz="2000" dirty="0"/>
              <a:t/>
            </a:r>
            <a:br>
              <a:rPr lang="sl-SI" sz="2000" dirty="0"/>
            </a:br>
            <a:r>
              <a:rPr lang="sl-SI" sz="2000" i="1" dirty="0"/>
              <a:t>prost, ko je bil očakov,</a:t>
            </a:r>
            <a:r>
              <a:rPr lang="sl-SI" sz="2000" dirty="0"/>
              <a:t/>
            </a:r>
            <a:br>
              <a:rPr lang="sl-SI" sz="2000" dirty="0"/>
            </a:br>
            <a:r>
              <a:rPr lang="sl-SI" sz="2000" i="1" dirty="0"/>
              <a:t>naprej naj bo </a:t>
            </a:r>
            <a:r>
              <a:rPr lang="sl-SI" sz="2000" i="1" dirty="0" err="1"/>
              <a:t>Slovencov</a:t>
            </a:r>
            <a:r>
              <a:rPr lang="sl-SI" sz="2000" i="1" dirty="0"/>
              <a:t> dom;</a:t>
            </a:r>
            <a:r>
              <a:rPr lang="sl-SI" sz="2000" dirty="0"/>
              <a:t/>
            </a:r>
            <a:br>
              <a:rPr lang="sl-SI" sz="2000" dirty="0"/>
            </a:br>
            <a:r>
              <a:rPr lang="sl-SI" sz="2000" i="1" dirty="0"/>
              <a:t>naj zdrobé</a:t>
            </a:r>
            <a:r>
              <a:rPr lang="sl-SI" sz="2000" dirty="0"/>
              <a:t/>
            </a:r>
            <a:br>
              <a:rPr lang="sl-SI" sz="2000" dirty="0"/>
            </a:br>
            <a:r>
              <a:rPr lang="sl-SI" sz="2000" i="1" dirty="0"/>
              <a:t>njih roké</a:t>
            </a:r>
            <a:r>
              <a:rPr lang="sl-SI" sz="2000" dirty="0"/>
              <a:t/>
            </a:r>
            <a:br>
              <a:rPr lang="sl-SI" sz="2000" dirty="0"/>
            </a:br>
            <a:r>
              <a:rPr lang="sl-SI" sz="2000" i="1" dirty="0"/>
              <a:t>si spone, ki jih še težé!</a:t>
            </a:r>
            <a:endParaRPr sz="2000" dirty="0"/>
          </a:p>
        </p:txBody>
      </p:sp>
    </p:spTree>
    <p:extLst>
      <p:ext uri="{BB962C8B-B14F-4D97-AF65-F5344CB8AC3E}">
        <p14:creationId xmlns:p14="http://schemas.microsoft.com/office/powerpoint/2010/main" val="2594724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16613" y="782782"/>
            <a:ext cx="2636932" cy="2525965"/>
          </a:xfrm>
          <a:prstGeom prst="rect">
            <a:avLst/>
          </a:prstGeom>
        </p:spPr>
        <p:txBody>
          <a:bodyPr spcFirstLastPara="1" wrap="square" lIns="91425" tIns="91425" rIns="91425" bIns="91425" anchor="t" anchorCtr="0">
            <a:noAutofit/>
          </a:bodyPr>
          <a:lstStyle/>
          <a:p>
            <a:pPr marL="0" lvl="0" indent="0"/>
            <a:r>
              <a:rPr lang="sl-SI" sz="2000" i="1" dirty="0"/>
              <a:t>Edinost, sreča, sprava</a:t>
            </a:r>
            <a:r>
              <a:rPr lang="sl-SI" sz="2000" dirty="0"/>
              <a:t/>
            </a:r>
            <a:br>
              <a:rPr lang="sl-SI" sz="2000" dirty="0"/>
            </a:br>
            <a:r>
              <a:rPr lang="sl-SI" sz="2000" i="1" dirty="0"/>
              <a:t>k nam naj nazaj se vrnejo;</a:t>
            </a:r>
            <a:r>
              <a:rPr lang="sl-SI" sz="2000" dirty="0"/>
              <a:t/>
            </a:r>
            <a:br>
              <a:rPr lang="sl-SI" sz="2000" dirty="0"/>
            </a:br>
            <a:r>
              <a:rPr lang="sl-SI" sz="2000" i="1" dirty="0"/>
              <a:t>otrók, kar ima Slava,</a:t>
            </a:r>
            <a:r>
              <a:rPr lang="sl-SI" sz="2000" dirty="0"/>
              <a:t/>
            </a:r>
            <a:br>
              <a:rPr lang="sl-SI" sz="2000" dirty="0"/>
            </a:br>
            <a:r>
              <a:rPr lang="sl-SI" sz="2000" i="1" dirty="0"/>
              <a:t>vsi naj si v róke sežejo,</a:t>
            </a:r>
            <a:r>
              <a:rPr lang="sl-SI" sz="2000" dirty="0"/>
              <a:t/>
            </a:r>
            <a:br>
              <a:rPr lang="sl-SI" sz="2000" dirty="0"/>
            </a:br>
            <a:r>
              <a:rPr lang="sl-SI" sz="2000" i="1" dirty="0"/>
              <a:t>de oblast</a:t>
            </a:r>
            <a:r>
              <a:rPr lang="sl-SI" sz="2000" dirty="0"/>
              <a:t/>
            </a:r>
            <a:br>
              <a:rPr lang="sl-SI" sz="2000" dirty="0"/>
            </a:br>
            <a:r>
              <a:rPr lang="sl-SI" sz="2000" i="1" dirty="0"/>
              <a:t>in z njo čast,</a:t>
            </a:r>
            <a:r>
              <a:rPr lang="sl-SI" sz="2000" dirty="0"/>
              <a:t/>
            </a:r>
            <a:br>
              <a:rPr lang="sl-SI" sz="2000" dirty="0"/>
            </a:br>
            <a:r>
              <a:rPr lang="sl-SI" sz="2000" i="1" dirty="0"/>
              <a:t>ko préd, spet naša boste last!</a:t>
            </a:r>
            <a:endParaRPr sz="2000" dirty="0"/>
          </a:p>
        </p:txBody>
      </p:sp>
    </p:spTree>
    <p:extLst>
      <p:ext uri="{BB962C8B-B14F-4D97-AF65-F5344CB8AC3E}">
        <p14:creationId xmlns:p14="http://schemas.microsoft.com/office/powerpoint/2010/main" val="245403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51"/>
        <p:cNvGrpSpPr/>
        <p:nvPr/>
      </p:nvGrpSpPr>
      <p:grpSpPr>
        <a:xfrm>
          <a:off x="0" y="0"/>
          <a:ext cx="0" cy="0"/>
          <a:chOff x="0" y="0"/>
          <a:chExt cx="0" cy="0"/>
        </a:xfrm>
      </p:grpSpPr>
      <p:sp>
        <p:nvSpPr>
          <p:cNvPr id="17452" name="Google Shape;17452;p40"/>
          <p:cNvSpPr txBox="1">
            <a:spLocks noGrp="1"/>
          </p:cNvSpPr>
          <p:nvPr>
            <p:ph type="subTitle" idx="1"/>
          </p:nvPr>
        </p:nvSpPr>
        <p:spPr>
          <a:xfrm>
            <a:off x="3216613" y="782782"/>
            <a:ext cx="2636932" cy="2525965"/>
          </a:xfrm>
          <a:prstGeom prst="rect">
            <a:avLst/>
          </a:prstGeom>
        </p:spPr>
        <p:txBody>
          <a:bodyPr spcFirstLastPara="1" wrap="square" lIns="91425" tIns="91425" rIns="91425" bIns="91425" anchor="t" anchorCtr="0">
            <a:noAutofit/>
          </a:bodyPr>
          <a:lstStyle/>
          <a:p>
            <a:pPr marL="0" lvl="0" indent="0"/>
            <a:r>
              <a:rPr lang="sl-SI" sz="2000" i="1" dirty="0"/>
              <a:t>Bog žívi vas Slovenke,</a:t>
            </a:r>
            <a:r>
              <a:rPr lang="sl-SI" sz="2000" dirty="0"/>
              <a:t/>
            </a:r>
            <a:br>
              <a:rPr lang="sl-SI" sz="2000" dirty="0"/>
            </a:br>
            <a:r>
              <a:rPr lang="sl-SI" sz="2000" i="1" dirty="0"/>
              <a:t>prelepe, žlahtne rožice;</a:t>
            </a:r>
            <a:r>
              <a:rPr lang="sl-SI" sz="2000" dirty="0"/>
              <a:t/>
            </a:r>
            <a:br>
              <a:rPr lang="sl-SI" sz="2000" dirty="0"/>
            </a:br>
            <a:r>
              <a:rPr lang="sl-SI" sz="2000" i="1" dirty="0"/>
              <a:t>ni take je mladenke,</a:t>
            </a:r>
            <a:r>
              <a:rPr lang="sl-SI" sz="2000" dirty="0"/>
              <a:t/>
            </a:r>
            <a:br>
              <a:rPr lang="sl-SI" sz="2000" dirty="0"/>
            </a:br>
            <a:r>
              <a:rPr lang="sl-SI" sz="2000" i="1" dirty="0"/>
              <a:t>ko naše je krvi dekle;</a:t>
            </a:r>
            <a:r>
              <a:rPr lang="sl-SI" sz="2000" dirty="0"/>
              <a:t/>
            </a:r>
            <a:br>
              <a:rPr lang="sl-SI" sz="2000" dirty="0"/>
            </a:br>
            <a:r>
              <a:rPr lang="sl-SI" sz="2000" i="1" dirty="0"/>
              <a:t>naj sinóv</a:t>
            </a:r>
            <a:r>
              <a:rPr lang="sl-SI" sz="2000" dirty="0"/>
              <a:t/>
            </a:r>
            <a:br>
              <a:rPr lang="sl-SI" sz="2000" dirty="0"/>
            </a:br>
            <a:r>
              <a:rPr lang="sl-SI" sz="2000" i="1" dirty="0"/>
              <a:t>zarod nov</a:t>
            </a:r>
            <a:r>
              <a:rPr lang="sl-SI" sz="2000" dirty="0"/>
              <a:t/>
            </a:r>
            <a:br>
              <a:rPr lang="sl-SI" sz="2000" dirty="0"/>
            </a:br>
            <a:r>
              <a:rPr lang="sl-SI" sz="2000" i="1" dirty="0"/>
              <a:t>iz vas bo strah sovražnikov!</a:t>
            </a:r>
            <a:endParaRPr sz="2000" dirty="0"/>
          </a:p>
        </p:txBody>
      </p:sp>
    </p:spTree>
    <p:extLst>
      <p:ext uri="{BB962C8B-B14F-4D97-AF65-F5344CB8AC3E}">
        <p14:creationId xmlns:p14="http://schemas.microsoft.com/office/powerpoint/2010/main" val="300321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F2DAB8"/>
      </a:lt2>
      <a:accent1>
        <a:srgbClr val="F2DAB8"/>
      </a:accent1>
      <a:accent2>
        <a:srgbClr val="B50808"/>
      </a:accent2>
      <a:accent3>
        <a:srgbClr val="D4B07F"/>
      </a:accent3>
      <a:accent4>
        <a:srgbClr val="874E2A"/>
      </a:accent4>
      <a:accent5>
        <a:srgbClr val="233C4F"/>
      </a:accent5>
      <a:accent6>
        <a:srgbClr val="5A3015"/>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466</Words>
  <Application>Microsoft Office PowerPoint</Application>
  <PresentationFormat>On-screen Show (16:9)</PresentationFormat>
  <Paragraphs>31</Paragraphs>
  <Slides>29</Slides>
  <Notes>14</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Lora</vt:lpstr>
      <vt:lpstr>Poppins</vt:lpstr>
      <vt:lpstr>Lobster</vt:lpstr>
      <vt:lpstr>Fira Sans Extra Condensed Medium</vt:lpstr>
      <vt:lpstr>Nunito</vt:lpstr>
      <vt:lpstr>Nunito Light</vt:lpstr>
      <vt:lpstr>Classic English Novels by Slidesgo</vt:lpstr>
      <vt:lpstr>8. FEBRUAR –  kulturni praznik</vt:lpstr>
      <vt:lpstr>SLOVENSKA HIMNA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FRANCE PREŠEREN</vt:lpstr>
      <vt:lpstr>PowerPoint Presentation</vt:lpstr>
      <vt:lpstr>Življenje Franceta Prešerna</vt:lpstr>
      <vt:lpstr>DOKTOR FIG</vt:lpstr>
      <vt:lpstr>PowerPoint Presentation</vt:lpstr>
      <vt:lpstr>DELA</vt:lpstr>
      <vt:lpstr>France Prešeren: POVODNI MOŽ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Andrej Rozman Roza: Povodni mož</vt:lpstr>
      <vt:lpstr>Prijeten kulturni praznik in če ne drugega, se na Prešerna spomnite s figo ali dvema!</vt:lpstr>
      <vt:lpstr>Razredničarke 5. razredov &amp; Ada Pirš, Zdenka Hosta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FEBRUAR –  kulturni praznik</dc:title>
  <dc:creator>Alma Lončar</dc:creator>
  <cp:lastModifiedBy>MASA</cp:lastModifiedBy>
  <cp:revision>12</cp:revision>
  <dcterms:modified xsi:type="dcterms:W3CDTF">2021-02-07T20:59:40Z</dcterms:modified>
</cp:coreProperties>
</file>